
<file path=[Content_Types].xml><?xml version="1.0" encoding="utf-8"?>
<Types xmlns="http://schemas.openxmlformats.org/package/2006/content-types">
  <Default Extension="jpeg" ContentType="image/jpeg"/>
  <Default Extension="emf" ContentType="image/x-emf"/>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slideLayouts/slideLayout479.xml" ContentType="application/vnd.openxmlformats-officedocument.presentationml.slideLayout+xml"/>
  <Override PartName="/ppt/slideLayouts/slideLayout48.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slideLayouts/slideLayout539.xml" ContentType="application/vnd.openxmlformats-officedocument.presentationml.slideLayout+xml"/>
  <Override PartName="/ppt/slideLayouts/slideLayout54.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16.xml" ContentType="application/vnd.openxmlformats-officedocument.theme+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theme/theme2.xml" ContentType="application/vnd.openxmlformats-officedocument.theme+xml"/>
  <Override PartName="/ppt/theme/theme20.xml" ContentType="application/vnd.openxmlformats-officedocument.theme+xml"/>
  <Override PartName="/ppt/theme/theme21.xml" ContentType="application/vnd.openxmlformats-officedocument.theme+xml"/>
  <Override PartName="/ppt/theme/theme22.xml" ContentType="application/vnd.openxmlformats-officedocument.theme+xml"/>
  <Override PartName="/ppt/theme/theme23.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5" r:id="rId3"/>
    <p:sldMasterId id="2147483672" r:id="rId4"/>
    <p:sldMasterId id="2147483685" r:id="rId5"/>
    <p:sldMasterId id="2147483692" r:id="rId6"/>
    <p:sldMasterId id="2147483699" r:id="rId7"/>
    <p:sldMasterId id="2147483748" r:id="rId8"/>
    <p:sldMasterId id="2147483796" r:id="rId9"/>
    <p:sldMasterId id="2147483805" r:id="rId10"/>
    <p:sldMasterId id="2147483851" r:id="rId11"/>
    <p:sldMasterId id="2147483914" r:id="rId12"/>
    <p:sldMasterId id="2147483962" r:id="rId13"/>
    <p:sldMasterId id="2147483969" r:id="rId14"/>
    <p:sldMasterId id="2147483975" r:id="rId15"/>
    <p:sldMasterId id="2147483986" r:id="rId16"/>
    <p:sldMasterId id="2147484029" r:id="rId17"/>
    <p:sldMasterId id="2147484037" r:id="rId18"/>
    <p:sldMasterId id="2147484081" r:id="rId19"/>
    <p:sldMasterId id="2147484091" r:id="rId20"/>
    <p:sldMasterId id="2147484127" r:id="rId21"/>
    <p:sldMasterId id="2147484174" r:id="rId22"/>
  </p:sldMasterIdLst>
  <p:notesMasterIdLst>
    <p:notesMasterId r:id="rId24"/>
  </p:notesMasterIdLst>
  <p:handoutMasterIdLst>
    <p:handoutMasterId r:id="rId56"/>
  </p:handoutMasterIdLst>
  <p:sldIdLst>
    <p:sldId id="664" r:id="rId23"/>
    <p:sldId id="743" r:id="rId25"/>
    <p:sldId id="823" r:id="rId26"/>
    <p:sldId id="818" r:id="rId27"/>
    <p:sldId id="819" r:id="rId28"/>
    <p:sldId id="817" r:id="rId29"/>
    <p:sldId id="799" r:id="rId30"/>
    <p:sldId id="801" r:id="rId31"/>
    <p:sldId id="820" r:id="rId32"/>
    <p:sldId id="824" r:id="rId33"/>
    <p:sldId id="803" r:id="rId34"/>
    <p:sldId id="821" r:id="rId35"/>
    <p:sldId id="822" r:id="rId36"/>
    <p:sldId id="825" r:id="rId37"/>
    <p:sldId id="828" r:id="rId38"/>
    <p:sldId id="827" r:id="rId39"/>
    <p:sldId id="807" r:id="rId40"/>
    <p:sldId id="829" r:id="rId41"/>
    <p:sldId id="808" r:id="rId42"/>
    <p:sldId id="830" r:id="rId43"/>
    <p:sldId id="832" r:id="rId44"/>
    <p:sldId id="812" r:id="rId45"/>
    <p:sldId id="833" r:id="rId46"/>
    <p:sldId id="836" r:id="rId47"/>
    <p:sldId id="837" r:id="rId48"/>
    <p:sldId id="839" r:id="rId49"/>
    <p:sldId id="840" r:id="rId50"/>
    <p:sldId id="841" r:id="rId51"/>
    <p:sldId id="842" r:id="rId52"/>
    <p:sldId id="843" r:id="rId53"/>
    <p:sldId id="816" r:id="rId54"/>
    <p:sldId id="802" r:id="rId55"/>
  </p:sldIdLst>
  <p:sldSz cx="12188825" cy="6858000"/>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Melissa Gabriel -X (megabrie - BAY AREA TECHWORKERS at Cisco)" initials="MG-(-BATaC" lastIdx="11" clrIdx="0"/>
  <p:cmAuthor id="2" name="Chunrong Zhang -X (chunrzha - CIIC at Cisco)" initials="CZ-(-CaC"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CCFF"/>
    <a:srgbClr val="CCFFFF"/>
    <a:srgbClr val="F6FFDE"/>
    <a:srgbClr val="0DA38A"/>
    <a:srgbClr val="6B308E"/>
    <a:srgbClr val="19C5D7"/>
    <a:srgbClr val="000000"/>
    <a:srgbClr val="1F3C97"/>
    <a:srgbClr val="FFFFFF"/>
    <a:srgbClr val="8CBA8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9234" autoAdjust="0"/>
    <p:restoredTop sz="89134" autoAdjust="0"/>
  </p:normalViewPr>
  <p:slideViewPr>
    <p:cSldViewPr snapToGrid="0">
      <p:cViewPr>
        <p:scale>
          <a:sx n="67" d="100"/>
          <a:sy n="67" d="100"/>
        </p:scale>
        <p:origin x="196" y="456"/>
      </p:cViewPr>
      <p:guideLst>
        <p:guide orient="horz" pos="3528"/>
        <p:guide pos="4127"/>
        <p:guide pos="7391"/>
        <p:guide pos="2063"/>
        <p:guide orient="horz" pos="480"/>
        <p:guide pos="3095"/>
        <p:guide pos="1055"/>
      </p:guideLst>
    </p:cSldViewPr>
  </p:slideViewPr>
  <p:outlineViewPr>
    <p:cViewPr>
      <p:scale>
        <a:sx n="33" d="100"/>
        <a:sy n="33" d="100"/>
      </p:scale>
      <p:origin x="0" y="-16902"/>
    </p:cViewPr>
  </p:outlineViewPr>
  <p:notesTextViewPr>
    <p:cViewPr>
      <p:scale>
        <a:sx n="3" d="2"/>
        <a:sy n="3" d="2"/>
      </p:scale>
      <p:origin x="0" y="0"/>
    </p:cViewPr>
  </p:notesTextViewPr>
  <p:sorterViewPr>
    <p:cViewPr>
      <p:scale>
        <a:sx n="95" d="100"/>
        <a:sy n="95" d="100"/>
      </p:scale>
      <p:origin x="0" y="2304"/>
    </p:cViewPr>
  </p:sorterViewPr>
  <p:notesViewPr>
    <p:cSldViewPr snapToGrid="0" showGuides="1">
      <p:cViewPr varScale="1">
        <p:scale>
          <a:sx n="65" d="100"/>
          <a:sy n="65" d="100"/>
        </p:scale>
        <p:origin x="-3158" y="-77"/>
      </p:cViewPr>
      <p:guideLst>
        <p:guide orient="horz" pos="2928"/>
        <p:guide pos="2160"/>
      </p:guideLst>
    </p:cSldViewPr>
  </p:notes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Master" Target="slideMasters/slideMaster8.xml"/><Relationship Id="rId8" Type="http://schemas.openxmlformats.org/officeDocument/2006/relationships/slideMaster" Target="slideMasters/slideMaster7.xml"/><Relationship Id="rId7" Type="http://schemas.openxmlformats.org/officeDocument/2006/relationships/slideMaster" Target="slideMasters/slideMaster6.xml"/><Relationship Id="rId60" Type="http://schemas.openxmlformats.org/officeDocument/2006/relationships/commentAuthors" Target="commentAuthors.xml"/><Relationship Id="rId6" Type="http://schemas.openxmlformats.org/officeDocument/2006/relationships/slideMaster" Target="slideMasters/slideMaster5.xml"/><Relationship Id="rId59" Type="http://schemas.openxmlformats.org/officeDocument/2006/relationships/tableStyles" Target="tableStyles.xml"/><Relationship Id="rId58" Type="http://schemas.openxmlformats.org/officeDocument/2006/relationships/viewProps" Target="viewProps.xml"/><Relationship Id="rId57" Type="http://schemas.openxmlformats.org/officeDocument/2006/relationships/presProps" Target="presProps.xml"/><Relationship Id="rId56" Type="http://schemas.openxmlformats.org/officeDocument/2006/relationships/handoutMaster" Target="handoutMasters/handoutMaster1.xml"/><Relationship Id="rId55" Type="http://schemas.openxmlformats.org/officeDocument/2006/relationships/slide" Target="slides/slide32.xml"/><Relationship Id="rId54" Type="http://schemas.openxmlformats.org/officeDocument/2006/relationships/slide" Target="slides/slide31.xml"/><Relationship Id="rId53" Type="http://schemas.openxmlformats.org/officeDocument/2006/relationships/slide" Target="slides/slide30.xml"/><Relationship Id="rId52" Type="http://schemas.openxmlformats.org/officeDocument/2006/relationships/slide" Target="slides/slide29.xml"/><Relationship Id="rId51" Type="http://schemas.openxmlformats.org/officeDocument/2006/relationships/slide" Target="slides/slide28.xml"/><Relationship Id="rId50" Type="http://schemas.openxmlformats.org/officeDocument/2006/relationships/slide" Target="slides/slide27.xml"/><Relationship Id="rId5" Type="http://schemas.openxmlformats.org/officeDocument/2006/relationships/slideMaster" Target="slideMasters/slideMaster4.xml"/><Relationship Id="rId49" Type="http://schemas.openxmlformats.org/officeDocument/2006/relationships/slide" Target="slides/slide26.xml"/><Relationship Id="rId48" Type="http://schemas.openxmlformats.org/officeDocument/2006/relationships/slide" Target="slides/slide25.xml"/><Relationship Id="rId47" Type="http://schemas.openxmlformats.org/officeDocument/2006/relationships/slide" Target="slides/slide24.xml"/><Relationship Id="rId46" Type="http://schemas.openxmlformats.org/officeDocument/2006/relationships/slide" Target="slides/slide23.xml"/><Relationship Id="rId45" Type="http://schemas.openxmlformats.org/officeDocument/2006/relationships/slide" Target="slides/slide22.xml"/><Relationship Id="rId44" Type="http://schemas.openxmlformats.org/officeDocument/2006/relationships/slide" Target="slides/slide21.xml"/><Relationship Id="rId43" Type="http://schemas.openxmlformats.org/officeDocument/2006/relationships/slide" Target="slides/slide20.xml"/><Relationship Id="rId42" Type="http://schemas.openxmlformats.org/officeDocument/2006/relationships/slide" Target="slides/slide19.xml"/><Relationship Id="rId41" Type="http://schemas.openxmlformats.org/officeDocument/2006/relationships/slide" Target="slides/slide18.xml"/><Relationship Id="rId40" Type="http://schemas.openxmlformats.org/officeDocument/2006/relationships/slide" Target="slides/slide17.xml"/><Relationship Id="rId4" Type="http://schemas.openxmlformats.org/officeDocument/2006/relationships/slideMaster" Target="slideMasters/slideMaster3.xml"/><Relationship Id="rId39" Type="http://schemas.openxmlformats.org/officeDocument/2006/relationships/slide" Target="slides/slide16.xml"/><Relationship Id="rId38" Type="http://schemas.openxmlformats.org/officeDocument/2006/relationships/slide" Target="slides/slide15.xml"/><Relationship Id="rId37" Type="http://schemas.openxmlformats.org/officeDocument/2006/relationships/slide" Target="slides/slide14.xml"/><Relationship Id="rId36" Type="http://schemas.openxmlformats.org/officeDocument/2006/relationships/slide" Target="slides/slide13.xml"/><Relationship Id="rId35" Type="http://schemas.openxmlformats.org/officeDocument/2006/relationships/slide" Target="slides/slide12.xml"/><Relationship Id="rId34" Type="http://schemas.openxmlformats.org/officeDocument/2006/relationships/slide" Target="slides/slide11.xml"/><Relationship Id="rId33" Type="http://schemas.openxmlformats.org/officeDocument/2006/relationships/slide" Target="slides/slide10.xml"/><Relationship Id="rId32" Type="http://schemas.openxmlformats.org/officeDocument/2006/relationships/slide" Target="slides/slide9.xml"/><Relationship Id="rId31" Type="http://schemas.openxmlformats.org/officeDocument/2006/relationships/slide" Target="slides/slide8.xml"/><Relationship Id="rId30" Type="http://schemas.openxmlformats.org/officeDocument/2006/relationships/slide" Target="slides/slide7.xml"/><Relationship Id="rId3" Type="http://schemas.openxmlformats.org/officeDocument/2006/relationships/slideMaster" Target="slideMasters/slideMaster2.xml"/><Relationship Id="rId29" Type="http://schemas.openxmlformats.org/officeDocument/2006/relationships/slide" Target="slides/slide6.xml"/><Relationship Id="rId28" Type="http://schemas.openxmlformats.org/officeDocument/2006/relationships/slide" Target="slides/slide5.xml"/><Relationship Id="rId27" Type="http://schemas.openxmlformats.org/officeDocument/2006/relationships/slide" Target="slides/slide4.xml"/><Relationship Id="rId26" Type="http://schemas.openxmlformats.org/officeDocument/2006/relationships/slide" Target="slides/slide3.xml"/><Relationship Id="rId25" Type="http://schemas.openxmlformats.org/officeDocument/2006/relationships/slide" Target="slides/slide2.xml"/><Relationship Id="rId24" Type="http://schemas.openxmlformats.org/officeDocument/2006/relationships/notesMaster" Target="notesMasters/notesMaster1.xml"/><Relationship Id="rId23" Type="http://schemas.openxmlformats.org/officeDocument/2006/relationships/slide" Target="slides/slide1.xml"/><Relationship Id="rId22" Type="http://schemas.openxmlformats.org/officeDocument/2006/relationships/slideMaster" Target="slideMasters/slideMaster21.xml"/><Relationship Id="rId21" Type="http://schemas.openxmlformats.org/officeDocument/2006/relationships/slideMaster" Target="slideMasters/slideMaster20.xml"/><Relationship Id="rId20" Type="http://schemas.openxmlformats.org/officeDocument/2006/relationships/slideMaster" Target="slideMasters/slideMaster19.xml"/><Relationship Id="rId2" Type="http://schemas.openxmlformats.org/officeDocument/2006/relationships/theme" Target="theme/theme1.xml"/><Relationship Id="rId19" Type="http://schemas.openxmlformats.org/officeDocument/2006/relationships/slideMaster" Target="slideMasters/slideMaster18.xml"/><Relationship Id="rId18" Type="http://schemas.openxmlformats.org/officeDocument/2006/relationships/slideMaster" Target="slideMasters/slideMaster17.xml"/><Relationship Id="rId17" Type="http://schemas.openxmlformats.org/officeDocument/2006/relationships/slideMaster" Target="slideMasters/slideMaster16.xml"/><Relationship Id="rId16" Type="http://schemas.openxmlformats.org/officeDocument/2006/relationships/slideMaster" Target="slideMasters/slideMaster15.xml"/><Relationship Id="rId15" Type="http://schemas.openxmlformats.org/officeDocument/2006/relationships/slideMaster" Target="slideMasters/slideMaster14.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2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513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65138"/>
          </a:xfrm>
          <a:prstGeom prst="rect">
            <a:avLst/>
          </a:prstGeom>
        </p:spPr>
        <p:txBody>
          <a:bodyPr vert="horz" lIns="91440" tIns="45720" rIns="91440" bIns="45720" rtlCol="0"/>
          <a:lstStyle>
            <a:lvl1pPr algn="r">
              <a:defRPr sz="1200"/>
            </a:lvl1pPr>
          </a:lstStyle>
          <a:p>
            <a:fld id="{4F635D66-3B7E-4B52-998E-1824D51866ED}" type="datetimeFigureOut">
              <a:rPr lang="en-US" smtClean="0"/>
            </a:fld>
            <a:endParaRPr lang="en-US"/>
          </a:p>
        </p:txBody>
      </p:sp>
      <p:sp>
        <p:nvSpPr>
          <p:cNvPr id="4" name="Footer Placeholder 3"/>
          <p:cNvSpPr>
            <a:spLocks noGrp="1"/>
          </p:cNvSpPr>
          <p:nvPr>
            <p:ph type="ftr" sz="quarter" idx="2"/>
          </p:nvPr>
        </p:nvSpPr>
        <p:spPr>
          <a:xfrm>
            <a:off x="0" y="8829675"/>
            <a:ext cx="2971800" cy="465138"/>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829675"/>
            <a:ext cx="2971800" cy="465138"/>
          </a:xfrm>
          <a:prstGeom prst="rect">
            <a:avLst/>
          </a:prstGeom>
        </p:spPr>
        <p:txBody>
          <a:bodyPr vert="horz" lIns="91440" tIns="45720" rIns="91440" bIns="45720" rtlCol="0" anchor="b"/>
          <a:lstStyle>
            <a:lvl1pPr algn="r">
              <a:defRPr sz="1200"/>
            </a:lvl1pPr>
          </a:lstStyle>
          <a:p>
            <a:fld id="{64DAF609-2A93-4C1D-9C09-D9A052051311}" type="slidenum">
              <a:rPr lang="en-US" smtClean="0"/>
            </a:fld>
            <a:endParaRPr 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66725"/>
          </a:xfrm>
          <a:prstGeom prst="rect">
            <a:avLst/>
          </a:prstGeom>
        </p:spPr>
        <p:txBody>
          <a:bodyPr vert="horz" lIns="91440" tIns="45720" rIns="91440" bIns="45720" rtlCol="0"/>
          <a:lstStyle>
            <a:lvl1pPr algn="r">
              <a:defRPr sz="1200"/>
            </a:lvl1pPr>
          </a:lstStyle>
          <a:p>
            <a:fld id="{EACE3733-AD55-4948-9B7F-35BDD32AD057}" type="datetimeFigureOut">
              <a:rPr lang="en-US" smtClean="0"/>
            </a:fld>
            <a:endParaRPr lang="en-US"/>
          </a:p>
        </p:txBody>
      </p:sp>
      <p:sp>
        <p:nvSpPr>
          <p:cNvPr id="4" name="Slide Image Placeholder 3"/>
          <p:cNvSpPr>
            <a:spLocks noGrp="1" noRot="1" noChangeAspect="1"/>
          </p:cNvSpPr>
          <p:nvPr>
            <p:ph type="sldImg" idx="2"/>
          </p:nvPr>
        </p:nvSpPr>
        <p:spPr>
          <a:xfrm>
            <a:off x="641350" y="1162050"/>
            <a:ext cx="5575300" cy="31369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73575"/>
            <a:ext cx="5486400" cy="3660775"/>
          </a:xfrm>
          <a:prstGeom prst="rect">
            <a:avLst/>
          </a:prstGeom>
        </p:spPr>
        <p:txBody>
          <a:bodyPr vert="horz" lIns="91440" tIns="45720" rIns="91440" bIns="45720" rtlCol="0"/>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6" name="Footer Placeholder 5"/>
          <p:cNvSpPr>
            <a:spLocks noGrp="1"/>
          </p:cNvSpPr>
          <p:nvPr>
            <p:ph type="ftr" sz="quarter" idx="4"/>
          </p:nvPr>
        </p:nvSpPr>
        <p:spPr>
          <a:xfrm>
            <a:off x="0" y="8829675"/>
            <a:ext cx="2971800" cy="4667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829675"/>
            <a:ext cx="2971800" cy="466725"/>
          </a:xfrm>
          <a:prstGeom prst="rect">
            <a:avLst/>
          </a:prstGeom>
        </p:spPr>
        <p:txBody>
          <a:bodyPr vert="horz" lIns="91440" tIns="45720" rIns="91440" bIns="45720" rtlCol="0" anchor="b"/>
          <a:lstStyle>
            <a:lvl1pPr algn="r">
              <a:defRPr sz="1200"/>
            </a:lvl1pPr>
          </a:lstStyle>
          <a:p>
            <a:fld id="{F7B572F0-5E65-4486-8C1B-9F3A5C81C407}" type="slidenum">
              <a:rPr lang="en-US" smtClean="0"/>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F7B572F0-5E65-4486-8C1B-9F3A5C81C407}" type="slidenum">
              <a:rPr lang="en-US" smtClean="0"/>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32.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7.xml"/></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13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3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eg"/><Relationship Id="rId1" Type="http://schemas.openxmlformats.org/officeDocument/2006/relationships/slideMaster" Target="../slideMasters/slideMaster7.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7.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8.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9.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9.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6.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9.xml"/></Relationships>
</file>

<file path=ppt/slideLayouts/_rels/slideLayout188.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18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9.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8.jpeg"/><Relationship Id="rId1" Type="http://schemas.openxmlformats.org/officeDocument/2006/relationships/slideMaster" Target="../slideMasters/slideMaster10.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25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1.xml"/></Relationships>
</file>

<file path=ppt/slideLayouts/_rels/slideLayout25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Master" Target="../slideMasters/slideMaster11.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jpeg"/><Relationship Id="rId1" Type="http://schemas.openxmlformats.org/officeDocument/2006/relationships/slideMaster" Target="../slideMasters/slideMaster11.xml"/></Relationships>
</file>

<file path=ppt/slideLayouts/_rels/slideLayout28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1.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11.xml"/></Relationships>
</file>

<file path=ppt/slideLayouts/_rels/slideLayout29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3.jpeg"/><Relationship Id="rId1" Type="http://schemas.openxmlformats.org/officeDocument/2006/relationships/slideMaster" Target="../slideMasters/slideMaster11.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1.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24.jpeg"/><Relationship Id="rId1" Type="http://schemas.openxmlformats.org/officeDocument/2006/relationships/slideMaster" Target="../slideMasters/slideMaster11.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30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1.xml"/></Relationships>
</file>

<file path=ppt/slideLayouts/_rels/slideLayout304.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2.xml"/></Relationships>
</file>

<file path=ppt/slideLayouts/_rels/slideLayout30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08.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2.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0.xml.rels><?xml version="1.0" encoding="UTF-8" standalone="yes"?>
<Relationships xmlns="http://schemas.openxmlformats.org/package/2006/relationships"><Relationship Id="rId2" Type="http://schemas.openxmlformats.org/officeDocument/2006/relationships/image" Target="../media/image25.emf"/><Relationship Id="rId1" Type="http://schemas.openxmlformats.org/officeDocument/2006/relationships/slideMaster" Target="../slideMasters/slideMaster13.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314.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Master" Target="../slideMasters/slideMaster13.xml"/></Relationships>
</file>

<file path=ppt/slideLayouts/_rels/slideLayout3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4.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4.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325.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5.png"/><Relationship Id="rId1" Type="http://schemas.openxmlformats.org/officeDocument/2006/relationships/slideMaster" Target="../slideMasters/slideMaster15.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2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3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5.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5.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7.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5.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4.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36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5.xml"/></Relationships>
</file>

<file path=ppt/slideLayouts/_rels/slideLayout36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6.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37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Master" Target="../slideMasters/slideMaster17.xml"/></Relationships>
</file>

<file path=ppt/slideLayouts/_rels/slideLayout37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37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17.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7.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6.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7.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17.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8.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5.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42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8.xml"/></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3.jpeg"/><Relationship Id="rId1" Type="http://schemas.openxmlformats.org/officeDocument/2006/relationships/slideMaster" Target="../slideMasters/slideMaster19.xml"/></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eg"/><Relationship Id="rId1" Type="http://schemas.openxmlformats.org/officeDocument/2006/relationships/slideMaster" Target="../slideMasters/slideMaster19.xml"/></Relationships>
</file>

<file path=ppt/slideLayouts/_rels/slideLayout4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Master" Target="../slideMasters/slideMaster19.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0.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19.xml"/></Relationships>
</file>

<file path=ppt/slideLayouts/_rels/slideLayout43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9.xml"/></Relationships>
</file>

<file path=ppt/slideLayouts/_rels/slideLayout4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9.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9.xml"/></Relationships>
</file>

<file path=ppt/slideLayouts/_rels/slideLayout44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9.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jpeg"/><Relationship Id="rId1" Type="http://schemas.openxmlformats.org/officeDocument/2006/relationships/slideMaster" Target="../slideMasters/slideMaster19.xml"/></Relationships>
</file>

<file path=ppt/slideLayouts/_rels/slideLayout45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9.xml"/></Relationships>
</file>

<file path=ppt/slideLayouts/_rels/slideLayout454.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9.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5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19.xml"/></Relationships>
</file>

<file path=ppt/slideLayouts/_rels/slideLayout45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7.jpeg"/><Relationship Id="rId1" Type="http://schemas.openxmlformats.org/officeDocument/2006/relationships/slideMaster" Target="../slideMasters/slideMaster19.xml"/></Relationships>
</file>

<file path=ppt/slideLayouts/_rels/slideLayout458.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9.xml"/></Relationships>
</file>

<file path=ppt/slideLayouts/_rels/slideLayout4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16.jpeg"/><Relationship Id="rId1" Type="http://schemas.openxmlformats.org/officeDocument/2006/relationships/slideMaster" Target="../slideMasters/slideMaster1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46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0.xml"/></Relationships>
</file>

<file path=ppt/slideLayouts/_rels/slideLayout46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0.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7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48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0.xml"/></Relationships>
</file>

<file path=ppt/slideLayouts/_rels/slideLayout48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8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20.xml"/></Relationships>
</file>

<file path=ppt/slideLayouts/_rels/slideLayout488.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20.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497.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20.xml"/></Relationships>
</file>

<file path=ppt/slideLayouts/_rels/slideLayout498.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20.xml"/></Relationships>
</file>

<file path=ppt/slideLayouts/_rels/slideLayout499.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2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50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0.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4.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eg"/><Relationship Id="rId1" Type="http://schemas.openxmlformats.org/officeDocument/2006/relationships/slideMaster" Target="../slideMasters/slideMaster20.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50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0.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2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1.xml"/></Relationships>
</file>

<file path=ppt/slideLayouts/_rels/slideLayout53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3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0.jpeg"/><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11.emf"/><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2.emf"/><Relationship Id="rId2" Type="http://schemas.openxmlformats.org/officeDocument/2006/relationships/image" Target="../media/image14.jpeg"/><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6" name="Rectangle 15"/>
          <p:cNvSpPr/>
          <p:nvPr userDrawn="1"/>
        </p:nvSpPr>
        <p:spPr>
          <a:xfrm>
            <a:off x="6" y="0"/>
            <a:ext cx="12188825" cy="6858000"/>
          </a:xfrm>
          <a:prstGeom prst="rect">
            <a:avLst/>
          </a:prstGeom>
          <a:gradFill flip="none" rotWithShape="1">
            <a:gsLst>
              <a:gs pos="0">
                <a:srgbClr val="652E93"/>
              </a:gs>
              <a:gs pos="26000">
                <a:srgbClr val="3B3D94"/>
              </a:gs>
              <a:gs pos="59000">
                <a:srgbClr val="1875BA"/>
              </a:gs>
              <a:gs pos="100000">
                <a:srgbClr val="61CCE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82359" y="365772"/>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itle 1"/>
          <p:cNvSpPr>
            <a:spLocks noGrp="1"/>
          </p:cNvSpPr>
          <p:nvPr>
            <p:ph type="ctrTitle" hasCustomPrompt="1"/>
          </p:nvPr>
        </p:nvSpPr>
        <p:spPr>
          <a:xfrm>
            <a:off x="295120" y="611608"/>
            <a:ext cx="6806726"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5529"/>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4378"/>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sp>
        <p:nvSpPr>
          <p:cNvPr id="5" name="Text Placeholder 4"/>
          <p:cNvSpPr>
            <a:spLocks noGrp="1"/>
          </p:cNvSpPr>
          <p:nvPr>
            <p:ph type="body" sz="quarter" idx="12" hasCustomPrompt="1"/>
          </p:nvPr>
        </p:nvSpPr>
        <p:spPr>
          <a:xfrm>
            <a:off x="320040" y="3831337"/>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300" b="0" i="0" spc="0" baseline="0">
                <a:solidFill>
                  <a:srgbClr val="00A2BF"/>
                </a:solidFill>
                <a:latin typeface="+mj-lt"/>
                <a:cs typeface="CiscoSans Thin"/>
              </a:defRPr>
            </a:lvl1pPr>
          </a:lstStyle>
          <a:p>
            <a:r>
              <a:rPr lang="en-US" dirty="0"/>
              <a:t>Bullet Title Goes Here</a:t>
            </a:r>
            <a:endParaRPr lang="en-US" dirty="0"/>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721" y="1797055"/>
            <a:ext cx="11037201" cy="4098595"/>
          </a:xfrm>
          <a:prstGeom prst="rect">
            <a:avLst/>
          </a:prstGeom>
        </p:spPr>
        <p:txBody>
          <a:bodyPr lIns="121872" tIns="60936" rIns="121872" bIns="60936">
            <a:noAutofit/>
          </a:bodyPr>
          <a:lstStyle>
            <a:lvl1pPr marL="381000" marR="0" indent="-381000" algn="ctr" defTabSz="609600" rtl="0" eaLnBrk="1" fontAlgn="auto" latinLnBrk="0" hangingPunct="1">
              <a:lnSpc>
                <a:spcPct val="100000"/>
              </a:lnSpc>
              <a:spcBef>
                <a:spcPct val="20000"/>
              </a:spcBef>
              <a:spcAft>
                <a:spcPts val="0"/>
              </a:spcAft>
              <a:buClrTx/>
              <a:buSzTx/>
              <a:buFont typeface="Arial" panose="020B0604020202020204"/>
              <a:buNone/>
              <a:defRPr sz="2700" b="0" i="0" baseline="0">
                <a:solidFill>
                  <a:schemeClr val="tx1"/>
                </a:solidFill>
                <a:latin typeface="+mn-lt"/>
                <a:cs typeface="CiscoSans ExtraLight"/>
              </a:defRPr>
            </a:lvl1pPr>
          </a:lstStyle>
          <a:p>
            <a:pPr lvl="0"/>
            <a:r>
              <a:rPr lang="en-GB" dirty="0"/>
              <a:t>Click to edit text</a:t>
            </a:r>
            <a:endParaRPr lang="en-GB" dirty="0"/>
          </a:p>
        </p:txBody>
      </p:sp>
      <p:sp>
        <p:nvSpPr>
          <p:cNvPr id="4"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42" y="1797051"/>
            <a:ext cx="11124419" cy="4224280"/>
          </a:xfrm>
          <a:prstGeom prst="rect">
            <a:avLst/>
          </a:prstGeom>
        </p:spPr>
        <p:txBody>
          <a:bodyPr lIns="121872" tIns="60936" rIns="121872" bIns="60936">
            <a:noAutofit/>
          </a:bodyPr>
          <a:lstStyle>
            <a:lvl1pPr marL="374650" indent="-298450">
              <a:lnSpc>
                <a:spcPct val="95000"/>
              </a:lnSpc>
              <a:spcBef>
                <a:spcPts val="1480"/>
              </a:spcBef>
              <a:buClr>
                <a:schemeClr val="tx1"/>
              </a:buClr>
              <a:buSzPct val="80000"/>
              <a:buFont typeface="Arial" panose="020B0604020202020204"/>
              <a:buChar char="•"/>
              <a:defRPr sz="49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42" y="1797051"/>
            <a:ext cx="11124419" cy="4224280"/>
          </a:xfrm>
          <a:prstGeom prst="rect">
            <a:avLst/>
          </a:prstGeom>
        </p:spPr>
        <p:txBody>
          <a:bodyPr lIns="121872" tIns="60936" rIns="121872" bIns="60936">
            <a:noAutofit/>
          </a:bodyPr>
          <a:lstStyle>
            <a:lvl1pPr marL="76200" indent="0">
              <a:lnSpc>
                <a:spcPct val="95000"/>
              </a:lnSpc>
              <a:spcBef>
                <a:spcPts val="1480"/>
              </a:spcBef>
              <a:buClr>
                <a:schemeClr val="tx1"/>
              </a:buClr>
              <a:buSzPct val="80000"/>
              <a:buFont typeface="Arial" panose="020B0604020202020204"/>
              <a:buNone/>
              <a:defRPr sz="4900" b="0" i="0">
                <a:solidFill>
                  <a:srgbClr val="676767"/>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8350" indent="0">
              <a:buClr>
                <a:schemeClr val="tx1"/>
              </a:buClr>
              <a:buSzPct val="80000"/>
              <a:buFont typeface="Arial" panose="020B0604020202020204"/>
              <a:buNone/>
              <a:defRPr sz="2100" b="0" i="0">
                <a:solidFill>
                  <a:srgbClr val="676767"/>
                </a:solidFill>
                <a:latin typeface="+mn-lt"/>
                <a:cs typeface="CiscoSans ExtraLight"/>
              </a:defRPr>
            </a:lvl3pPr>
            <a:lvl4pPr marL="986155" indent="0">
              <a:buClr>
                <a:schemeClr val="tx1"/>
              </a:buClr>
              <a:buSzPct val="80000"/>
              <a:buFont typeface="Arial" panose="020B0604020202020204"/>
              <a:buNone/>
              <a:defRPr sz="1900"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416" y="1194135"/>
            <a:ext cx="11195403" cy="4224280"/>
          </a:xfrm>
          <a:prstGeom prst="rect">
            <a:avLst/>
          </a:prstGeom>
        </p:spPr>
        <p:txBody>
          <a:bodyPr lIns="121872" tIns="60936" rIns="121872" bIns="60936">
            <a:noAutofit/>
          </a:bodyPr>
          <a:lstStyle>
            <a:lvl1pPr marL="76200" indent="0">
              <a:lnSpc>
                <a:spcPct val="95000"/>
              </a:lnSpc>
              <a:spcBef>
                <a:spcPts val="1480"/>
              </a:spcBef>
              <a:buClr>
                <a:schemeClr val="tx1"/>
              </a:buClr>
              <a:buSzPct val="80000"/>
              <a:buFont typeface="Arial" panose="020B0604020202020204"/>
              <a:buNone/>
              <a:defRPr sz="4900" b="0" i="0">
                <a:solidFill>
                  <a:srgbClr val="676767"/>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8350" indent="0">
              <a:buClr>
                <a:schemeClr val="tx1"/>
              </a:buClr>
              <a:buSzPct val="80000"/>
              <a:buFont typeface="Arial" panose="020B0604020202020204"/>
              <a:buNone/>
              <a:defRPr sz="2100" b="0" i="0">
                <a:solidFill>
                  <a:srgbClr val="676767"/>
                </a:solidFill>
                <a:latin typeface="+mn-lt"/>
                <a:cs typeface="CiscoSans ExtraLight"/>
              </a:defRPr>
            </a:lvl3pPr>
            <a:lvl4pPr marL="986155" indent="0">
              <a:buClr>
                <a:schemeClr val="tx1"/>
              </a:buClr>
              <a:buSzPct val="80000"/>
              <a:buFont typeface="Arial" panose="020B0604020202020204"/>
              <a:buNone/>
              <a:defRPr sz="1900"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679" y="1168479"/>
            <a:ext cx="11010147" cy="4224280"/>
          </a:xfrm>
          <a:prstGeom prst="rect">
            <a:avLst/>
          </a:prstGeom>
        </p:spPr>
        <p:txBody>
          <a:bodyPr lIns="121872" tIns="60936" rIns="121872" bIns="60936">
            <a:noAutofit/>
          </a:bodyPr>
          <a:lstStyle>
            <a:lvl1pPr marL="283210" indent="-523240">
              <a:lnSpc>
                <a:spcPts val="5920"/>
              </a:lnSpc>
              <a:spcBef>
                <a:spcPts val="0"/>
              </a:spcBef>
              <a:buClr>
                <a:schemeClr val="tx1"/>
              </a:buClr>
              <a:buSzPct val="80000"/>
              <a:buFont typeface="Arial" panose="020B0604020202020204"/>
              <a:buChar char="•"/>
              <a:defRPr sz="49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51" y="1797051"/>
            <a:ext cx="11033585" cy="4224280"/>
          </a:xfrm>
          <a:prstGeom prst="rect">
            <a:avLst/>
          </a:prstGeom>
        </p:spPr>
        <p:txBody>
          <a:bodyPr lIns="121872" tIns="60936" rIns="121872" bIns="60936">
            <a:noAutofit/>
          </a:bodyPr>
          <a:lstStyle>
            <a:lvl1pPr marL="374650" indent="-298450">
              <a:lnSpc>
                <a:spcPct val="95000"/>
              </a:lnSpc>
              <a:spcBef>
                <a:spcPts val="1480"/>
              </a:spcBef>
              <a:buClr>
                <a:schemeClr val="tx1"/>
              </a:buClr>
              <a:buSzPct val="80000"/>
              <a:buFont typeface="Arial" panose="020B0604020202020204"/>
              <a:buChar char="•"/>
              <a:defRPr sz="27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6"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539" y="1797051"/>
            <a:ext cx="5200145"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ext Placeholder 3"/>
          <p:cNvSpPr>
            <a:spLocks noGrp="1"/>
          </p:cNvSpPr>
          <p:nvPr>
            <p:ph type="body" sz="quarter" idx="11" hasCustomPrompt="1"/>
          </p:nvPr>
        </p:nvSpPr>
        <p:spPr>
          <a:xfrm>
            <a:off x="6084815" y="1797051"/>
            <a:ext cx="5623148"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baseline="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5"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6375" y="812810"/>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750" y="403347"/>
            <a:ext cx="4953369" cy="1101929"/>
          </a:xfrm>
          <a:prstGeom prst="rect">
            <a:avLst/>
          </a:prstGeom>
        </p:spPr>
        <p:txBody>
          <a:bodyPr lIns="82268" tIns="45707" rIns="82268" bIns="45707" rtlCol="0">
            <a:noAutofit/>
          </a:bodyPr>
          <a:lstStyle>
            <a:lvl1pPr algn="l" defTabSz="914400"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39592" y="403341"/>
            <a:ext cx="4953369" cy="1101928"/>
          </a:xfrm>
          <a:prstGeom prst="rect">
            <a:avLst/>
          </a:prstGeom>
        </p:spPr>
        <p:txBody>
          <a:bodyPr lIns="121872" tIns="60936" rIns="121872" bIns="60936" anchor="ctr" anchorCtr="0">
            <a:noAutofit/>
          </a:bodyPr>
          <a:lstStyle>
            <a:lvl1pPr marL="0" marR="0" indent="0" algn="l" defTabSz="914400" rtl="0" eaLnBrk="1" fontAlgn="auto" latinLnBrk="0" hangingPunct="1">
              <a:lnSpc>
                <a:spcPct val="80000"/>
              </a:lnSpc>
              <a:spcBef>
                <a:spcPct val="0"/>
              </a:spcBef>
              <a:spcAft>
                <a:spcPts val="0"/>
              </a:spcAft>
              <a:buClrTx/>
              <a:buSzTx/>
              <a:buFontTx/>
              <a:buNone/>
              <a:defRPr lang="en-US" sz="4300" b="0" i="0" kern="1200" spc="-100" baseline="0" dirty="0">
                <a:solidFill>
                  <a:srgbClr val="676767"/>
                </a:solidFill>
                <a:latin typeface="+mj-lt"/>
                <a:ea typeface="+mj-ea"/>
                <a:cs typeface="CiscoSans Thin"/>
              </a:defRPr>
            </a:lvl1pPr>
          </a:lstStyle>
          <a:p>
            <a:pPr lvl="0"/>
            <a:r>
              <a:rPr lang="en-GB" dirty="0"/>
              <a:t>Title Goes Here</a:t>
            </a:r>
            <a:endParaRPr lang="en-GB" dirty="0"/>
          </a:p>
        </p:txBody>
      </p:sp>
      <p:sp>
        <p:nvSpPr>
          <p:cNvPr id="8" name="Text Placeholder 3"/>
          <p:cNvSpPr>
            <a:spLocks noGrp="1"/>
          </p:cNvSpPr>
          <p:nvPr>
            <p:ph type="body" sz="quarter" idx="10" hasCustomPrompt="1"/>
          </p:nvPr>
        </p:nvSpPr>
        <p:spPr>
          <a:xfrm>
            <a:off x="623750" y="1797051"/>
            <a:ext cx="4953369"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2" name="Text Placeholder 3"/>
          <p:cNvSpPr>
            <a:spLocks noGrp="1"/>
          </p:cNvSpPr>
          <p:nvPr>
            <p:ph type="body" sz="quarter" idx="14" hasCustomPrompt="1"/>
          </p:nvPr>
        </p:nvSpPr>
        <p:spPr>
          <a:xfrm>
            <a:off x="6539592" y="1797051"/>
            <a:ext cx="4953369"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hf hdr="0" ftr="0" dt="0"/>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2567" y="812810"/>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7587" y="812810"/>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797" y="304439"/>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0" name="Text Placeholder 17"/>
          <p:cNvSpPr>
            <a:spLocks noGrp="1"/>
          </p:cNvSpPr>
          <p:nvPr>
            <p:ph type="body" sz="quarter" idx="22" hasCustomPrompt="1"/>
          </p:nvPr>
        </p:nvSpPr>
        <p:spPr>
          <a:xfrm>
            <a:off x="4502465" y="303800"/>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4" name="Text Placeholder 17"/>
          <p:cNvSpPr>
            <a:spLocks noGrp="1"/>
          </p:cNvSpPr>
          <p:nvPr>
            <p:ph type="body" sz="quarter" idx="24" hasCustomPrompt="1"/>
          </p:nvPr>
        </p:nvSpPr>
        <p:spPr>
          <a:xfrm>
            <a:off x="8470884" y="293988"/>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3" name="Text Placeholder 3"/>
          <p:cNvSpPr>
            <a:spLocks noGrp="1"/>
          </p:cNvSpPr>
          <p:nvPr>
            <p:ph type="body" sz="quarter" idx="11" hasCustomPrompt="1"/>
          </p:nvPr>
        </p:nvSpPr>
        <p:spPr>
          <a:xfrm>
            <a:off x="615797" y="1601459"/>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6" name="Text Placeholder 3"/>
          <p:cNvSpPr>
            <a:spLocks noGrp="1"/>
          </p:cNvSpPr>
          <p:nvPr>
            <p:ph type="body" sz="quarter" idx="26" hasCustomPrompt="1"/>
          </p:nvPr>
        </p:nvSpPr>
        <p:spPr>
          <a:xfrm>
            <a:off x="4502466" y="1600428"/>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7" name="Text Placeholder 3"/>
          <p:cNvSpPr>
            <a:spLocks noGrp="1"/>
          </p:cNvSpPr>
          <p:nvPr>
            <p:ph type="body" sz="quarter" idx="27" hasCustomPrompt="1"/>
          </p:nvPr>
        </p:nvSpPr>
        <p:spPr>
          <a:xfrm>
            <a:off x="8470884" y="1600428"/>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58876" y="1773775"/>
            <a:ext cx="4949083"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anchor="ctr"/>
          <a:lstStyle/>
          <a:p>
            <a:pPr algn="ctr" defTabSz="609600">
              <a:defRPr/>
            </a:pPr>
            <a:endParaRPr lang="en-US" dirty="0">
              <a:solidFill>
                <a:srgbClr val="FFFFFF"/>
              </a:solidFill>
              <a:latin typeface="Arial" panose="020B0604020202020204"/>
            </a:endParaRPr>
          </a:p>
        </p:txBody>
      </p:sp>
      <p:sp>
        <p:nvSpPr>
          <p:cNvPr id="12" name="Text Placeholder 11"/>
          <p:cNvSpPr>
            <a:spLocks noGrp="1"/>
          </p:cNvSpPr>
          <p:nvPr>
            <p:ph type="body" sz="quarter" idx="11" hasCustomPrompt="1"/>
          </p:nvPr>
        </p:nvSpPr>
        <p:spPr>
          <a:xfrm>
            <a:off x="6863152" y="1975668"/>
            <a:ext cx="4500044" cy="2212024"/>
          </a:xfrm>
          <a:prstGeom prst="rect">
            <a:avLst/>
          </a:prstGeom>
        </p:spPr>
        <p:txBody>
          <a:bodyPr lIns="121872" tIns="60936" rIns="121872" bIns="60936">
            <a:noAutofit/>
          </a:bodyPr>
          <a:lstStyle>
            <a:lvl1pPr marL="114300" indent="-114300" algn="l" defTabSz="91440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endParaRPr lang="en-GB" dirty="0"/>
          </a:p>
        </p:txBody>
      </p:sp>
      <p:sp>
        <p:nvSpPr>
          <p:cNvPr id="19" name="Text Placeholder 18"/>
          <p:cNvSpPr>
            <a:spLocks noGrp="1"/>
          </p:cNvSpPr>
          <p:nvPr>
            <p:ph type="body" sz="quarter" idx="14" hasCustomPrompt="1"/>
          </p:nvPr>
        </p:nvSpPr>
        <p:spPr>
          <a:xfrm>
            <a:off x="6863158" y="4736592"/>
            <a:ext cx="4673776" cy="338328"/>
          </a:xfrm>
          <a:prstGeom prst="rect">
            <a:avLst/>
          </a:prstGeom>
        </p:spPr>
        <p:txBody>
          <a:bodyPr lIns="121872" tIns="60936" rIns="121872" bIns="60936">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endParaRPr lang="en-GB" dirty="0"/>
          </a:p>
        </p:txBody>
      </p:sp>
      <p:sp>
        <p:nvSpPr>
          <p:cNvPr id="9" name="Text Placeholder 3"/>
          <p:cNvSpPr>
            <a:spLocks noGrp="1"/>
          </p:cNvSpPr>
          <p:nvPr>
            <p:ph type="body" sz="quarter" idx="10" hasCustomPrompt="1"/>
          </p:nvPr>
        </p:nvSpPr>
        <p:spPr>
          <a:xfrm>
            <a:off x="583539" y="1797051"/>
            <a:ext cx="5200145"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2_Big Statem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27189" y="940746"/>
            <a:ext cx="11066075" cy="3248691"/>
          </a:xfrm>
          <a:prstGeom prst="rect">
            <a:avLst/>
          </a:prstGeom>
        </p:spPr>
        <p:txBody>
          <a:bodyPr anchor="b" anchorCtr="0">
            <a:noAutofit/>
          </a:bodyPr>
          <a:lstStyle>
            <a:lvl1pPr algn="l">
              <a:lnSpc>
                <a:spcPct val="90000"/>
              </a:lnSpc>
              <a:defRPr sz="6000" b="0" i="0" spc="0" baseline="0">
                <a:gradFill>
                  <a:gsLst>
                    <a:gs pos="29000">
                      <a:srgbClr val="233754"/>
                    </a:gs>
                    <a:gs pos="0">
                      <a:schemeClr val="tx2"/>
                    </a:gs>
                    <a:gs pos="100000">
                      <a:srgbClr val="01BBBB"/>
                    </a:gs>
                  </a:gsLst>
                  <a:lin ang="1200000" scaled="0"/>
                </a:gradFill>
                <a:latin typeface="+mj-lt"/>
                <a:cs typeface="CiscoSans Thin"/>
              </a:defRPr>
            </a:lvl1pPr>
          </a:lstStyle>
          <a:p>
            <a:r>
              <a:rPr lang="en-US" dirty="0"/>
              <a:t>Statement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259" y="5221411"/>
            <a:ext cx="10386438" cy="465808"/>
          </a:xfrm>
          <a:prstGeom prst="rect">
            <a:avLst/>
          </a:prstGeom>
        </p:spPr>
        <p:txBody>
          <a:bodyPr wrap="square" lIns="121872" tIns="60936" rIns="121872" bIns="60936" anchor="b" anchorCtr="0">
            <a:noAutofit/>
          </a:bodyPr>
          <a:lstStyle>
            <a:lvl1pPr marL="0" indent="0" algn="l" defTabSz="804545">
              <a:lnSpc>
                <a:spcPct val="100000"/>
              </a:lnSpc>
              <a:spcBef>
                <a:spcPct val="50000"/>
              </a:spcBef>
              <a:buNone/>
              <a:defRPr sz="29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Click to edit text </a:t>
            </a:r>
            <a:endParaRPr lang="en-GB" dirty="0"/>
          </a:p>
        </p:txBody>
      </p:sp>
      <p:sp>
        <p:nvSpPr>
          <p:cNvPr id="4" name="Title 1"/>
          <p:cNvSpPr>
            <a:spLocks noGrp="1"/>
          </p:cNvSpPr>
          <p:nvPr>
            <p:ph type="ctrTitle" hasCustomPrompt="1"/>
          </p:nvPr>
        </p:nvSpPr>
        <p:spPr>
          <a:xfrm>
            <a:off x="383797" y="2054074"/>
            <a:ext cx="10626896" cy="3038449"/>
          </a:xfrm>
          <a:prstGeom prst="rect">
            <a:avLst/>
          </a:prstGeom>
        </p:spPr>
        <p:txBody>
          <a:bodyPr anchor="ctr">
            <a:noAutofit/>
          </a:bodyPr>
          <a:lstStyle>
            <a:lvl1pPr marL="244475" indent="-533400"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cSld>
  <p:clrMapOvr>
    <a:masterClrMapping/>
  </p:clrMapOvr>
  <p:transition spd="med">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5327" y="812810"/>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200" y="1918753"/>
            <a:ext cx="5092470" cy="3020519"/>
          </a:xfrm>
        </p:spPr>
        <p:txBody>
          <a:bodyPr lIns="82272" tIns="45709" rIns="82272" bIns="45709" rtlCol="0" anchor="ctr">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1657" y="872691"/>
            <a:ext cx="5153165" cy="5120640"/>
          </a:xfrm>
          <a:prstGeom prst="rect">
            <a:avLst/>
          </a:prstGeom>
        </p:spPr>
        <p:txBody>
          <a:bodyPr lIns="121872" tIns="60936" rIns="121872" bIns="60936"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endParaRPr lang="en-GB" dirty="0"/>
          </a:p>
        </p:txBody>
      </p:sp>
    </p:spTree>
  </p:cSld>
  <p:clrMapOvr>
    <a:masterClrMapping/>
  </p:clrMapOvr>
  <p:transition spd="slow">
    <p:wip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hasCustomPrompt="1"/>
          </p:nvPr>
        </p:nvSpPr>
        <p:spPr>
          <a:xfrm>
            <a:off x="583542" y="1797054"/>
            <a:ext cx="11124419" cy="3544971"/>
          </a:xfrm>
          <a:prstGeom prst="rect">
            <a:avLst/>
          </a:prstGeom>
        </p:spPr>
        <p:txBody>
          <a:bodyPr lIns="121872" tIns="60936" rIns="121872" bIns="60936">
            <a:noAutofit/>
          </a:bodyPr>
          <a:lstStyle>
            <a:lvl1pPr marL="0" indent="0" algn="ctr">
              <a:buNone/>
              <a:defRPr sz="27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hasCustomPrompt="1"/>
          </p:nvPr>
        </p:nvSpPr>
        <p:spPr>
          <a:xfrm>
            <a:off x="583537" y="5530975"/>
            <a:ext cx="9571256" cy="434977"/>
          </a:xfrm>
          <a:prstGeom prst="rect">
            <a:avLst/>
          </a:prstGeom>
        </p:spPr>
        <p:txBody>
          <a:bodyPr wrap="square" lIns="121872" tIns="60936" rIns="121872" bIns="60936" anchor="b" anchorCtr="0">
            <a:noAutofit/>
          </a:bodyPr>
          <a:lstStyle>
            <a:lvl1pPr algn="l" defTabSz="804545">
              <a:lnSpc>
                <a:spcPct val="100000"/>
              </a:lnSpc>
              <a:spcBef>
                <a:spcPct val="50000"/>
              </a:spcBef>
              <a:buNone/>
              <a:defRPr sz="21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Source</a:t>
            </a:r>
            <a:endParaRPr lang="en-GB" dirty="0"/>
          </a:p>
        </p:txBody>
      </p:sp>
      <p:sp>
        <p:nvSpPr>
          <p:cNvPr id="5" name="Title Placeholder 5"/>
          <p:cNvSpPr>
            <a:spLocks noGrp="1"/>
          </p:cNvSpPr>
          <p:nvPr>
            <p:ph type="title" hasCustomPrompt="1"/>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Tree>
  </p:cSld>
  <p:clrMapOvr>
    <a:masterClrMapping/>
  </p:clrMapOvr>
  <p:transition spd="med">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hasCustomPrompt="1"/>
          </p:nvPr>
        </p:nvSpPr>
        <p:spPr>
          <a:xfrm>
            <a:off x="583542" y="1799168"/>
            <a:ext cx="11124419" cy="3547533"/>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dirty="0"/>
              <a:t>Click icon to add chart</a:t>
            </a:r>
            <a:endParaRPr lang="en-US" noProof="0" dirty="0"/>
          </a:p>
        </p:txBody>
      </p:sp>
      <p:sp>
        <p:nvSpPr>
          <p:cNvPr id="7" name="Text Placeholder 9"/>
          <p:cNvSpPr>
            <a:spLocks noGrp="1"/>
          </p:cNvSpPr>
          <p:nvPr>
            <p:ph type="body" sz="quarter" idx="11" hasCustomPrompt="1"/>
          </p:nvPr>
        </p:nvSpPr>
        <p:spPr>
          <a:xfrm>
            <a:off x="583537" y="5530975"/>
            <a:ext cx="9571256" cy="434977"/>
          </a:xfrm>
          <a:prstGeom prst="rect">
            <a:avLst/>
          </a:prstGeom>
        </p:spPr>
        <p:txBody>
          <a:bodyPr wrap="square" lIns="121872" tIns="60936" rIns="121872" bIns="60936" anchor="b" anchorCtr="0">
            <a:noAutofit/>
          </a:bodyPr>
          <a:lstStyle>
            <a:lvl1pPr algn="l" defTabSz="804545">
              <a:lnSpc>
                <a:spcPct val="100000"/>
              </a:lnSpc>
              <a:spcBef>
                <a:spcPct val="50000"/>
              </a:spcBef>
              <a:buNone/>
              <a:defRPr sz="21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Source</a:t>
            </a:r>
            <a:endParaRPr lang="en-GB" dirty="0"/>
          </a:p>
        </p:txBody>
      </p:sp>
      <p:sp>
        <p:nvSpPr>
          <p:cNvPr id="5"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45" y="1799275"/>
            <a:ext cx="5341277" cy="4054364"/>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3" name="Chart Placeholder 2"/>
          <p:cNvSpPr>
            <a:spLocks noGrp="1"/>
          </p:cNvSpPr>
          <p:nvPr>
            <p:ph type="chart" sz="quarter" idx="12" hasCustomPrompt="1"/>
          </p:nvPr>
        </p:nvSpPr>
        <p:spPr>
          <a:xfrm>
            <a:off x="6278242" y="1799169"/>
            <a:ext cx="5429714" cy="4052529"/>
          </a:xfrm>
          <a:prstGeom prst="rect">
            <a:avLst/>
          </a:prstGeom>
        </p:spPr>
        <p:txBody>
          <a:bodyPr vert="horz" lIns="121872" tIns="60936" rIns="121872" bIns="60936">
            <a:noAutofit/>
          </a:bodyPr>
          <a:lstStyle>
            <a:lvl1pPr marL="0" indent="0" algn="ctr">
              <a:buNone/>
              <a:defRPr sz="2700">
                <a:solidFill>
                  <a:schemeClr val="tx1"/>
                </a:solidFill>
                <a:latin typeface="+mn-lt"/>
                <a:cs typeface="CiscoSans ExtraLight"/>
              </a:defRPr>
            </a:lvl1pPr>
          </a:lstStyle>
          <a:p>
            <a:pPr lvl="0"/>
            <a:r>
              <a:rPr lang="en-US" noProof="0" dirty="0"/>
              <a:t>Click icon to add chart</a:t>
            </a:r>
            <a:endParaRPr lang="en-US" noProof="0" dirty="0"/>
          </a:p>
        </p:txBody>
      </p:sp>
      <p:sp>
        <p:nvSpPr>
          <p:cNvPr id="5"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47" y="1799139"/>
            <a:ext cx="5337269" cy="4054500"/>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Picture Placeholder 2"/>
          <p:cNvSpPr>
            <a:spLocks noGrp="1"/>
          </p:cNvSpPr>
          <p:nvPr>
            <p:ph type="pic" sz="quarter" idx="10"/>
          </p:nvPr>
        </p:nvSpPr>
        <p:spPr>
          <a:xfrm>
            <a:off x="6275851" y="1799167"/>
            <a:ext cx="5432110" cy="4054944"/>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dirty="0"/>
              <a:t>Click icon to add picture</a:t>
            </a:r>
            <a:endParaRPr lang="en-US" noProof="0" dirty="0"/>
          </a:p>
        </p:txBody>
      </p:sp>
      <p:sp>
        <p:nvSpPr>
          <p:cNvPr id="5"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Oval 2"/>
          <p:cNvSpPr/>
          <p:nvPr userDrawn="1"/>
        </p:nvSpPr>
        <p:spPr>
          <a:xfrm>
            <a:off x="8111384" y="2163196"/>
            <a:ext cx="3090614"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cs typeface="Arial" panose="020B0604020202020204"/>
            </a:endParaRPr>
          </a:p>
        </p:txBody>
      </p:sp>
      <p:sp>
        <p:nvSpPr>
          <p:cNvPr id="4" name="Oval 3"/>
          <p:cNvSpPr/>
          <p:nvPr userDrawn="1"/>
        </p:nvSpPr>
        <p:spPr>
          <a:xfrm>
            <a:off x="4563125" y="2163196"/>
            <a:ext cx="3090614"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cs typeface="Arial" panose="020B0604020202020204"/>
            </a:endParaRPr>
          </a:p>
        </p:txBody>
      </p:sp>
      <p:sp>
        <p:nvSpPr>
          <p:cNvPr id="7" name="Oval 6"/>
          <p:cNvSpPr/>
          <p:nvPr userDrawn="1"/>
        </p:nvSpPr>
        <p:spPr>
          <a:xfrm>
            <a:off x="1018762" y="2163196"/>
            <a:ext cx="3090614"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cs typeface="Arial" panose="020B0604020202020204"/>
            </a:endParaRPr>
          </a:p>
        </p:txBody>
      </p:sp>
      <p:sp>
        <p:nvSpPr>
          <p:cNvPr id="17" name="Text Placeholder 17"/>
          <p:cNvSpPr>
            <a:spLocks noGrp="1"/>
          </p:cNvSpPr>
          <p:nvPr>
            <p:ph type="body" sz="quarter" idx="11" hasCustomPrompt="1"/>
          </p:nvPr>
        </p:nvSpPr>
        <p:spPr>
          <a:xfrm>
            <a:off x="1036384" y="3733525"/>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8" name="Text Placeholder 17"/>
          <p:cNvSpPr>
            <a:spLocks noGrp="1"/>
          </p:cNvSpPr>
          <p:nvPr>
            <p:ph type="body" sz="quarter" idx="12" hasCustomPrompt="1"/>
          </p:nvPr>
        </p:nvSpPr>
        <p:spPr>
          <a:xfrm>
            <a:off x="4580741" y="3730937"/>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9" name="Text Placeholder 17"/>
          <p:cNvSpPr>
            <a:spLocks noGrp="1"/>
          </p:cNvSpPr>
          <p:nvPr>
            <p:ph type="body" sz="quarter" idx="13" hasCustomPrompt="1"/>
          </p:nvPr>
        </p:nvSpPr>
        <p:spPr>
          <a:xfrm>
            <a:off x="8128997" y="3730937"/>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4" name="Picture Placeholder 5"/>
          <p:cNvSpPr>
            <a:spLocks noGrp="1"/>
          </p:cNvSpPr>
          <p:nvPr>
            <p:ph type="pic" sz="quarter" idx="14" hasCustomPrompt="1"/>
          </p:nvPr>
        </p:nvSpPr>
        <p:spPr>
          <a:xfrm>
            <a:off x="2027244"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
        <p:nvSpPr>
          <p:cNvPr id="16" name="Picture Placeholder 5"/>
          <p:cNvSpPr>
            <a:spLocks noGrp="1"/>
          </p:cNvSpPr>
          <p:nvPr>
            <p:ph type="pic" sz="quarter" idx="15" hasCustomPrompt="1"/>
          </p:nvPr>
        </p:nvSpPr>
        <p:spPr>
          <a:xfrm>
            <a:off x="5602371" y="287041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
        <p:nvSpPr>
          <p:cNvPr id="21" name="Picture Placeholder 5"/>
          <p:cNvSpPr>
            <a:spLocks noGrp="1"/>
          </p:cNvSpPr>
          <p:nvPr>
            <p:ph type="pic" sz="quarter" idx="16" hasCustomPrompt="1"/>
          </p:nvPr>
        </p:nvSpPr>
        <p:spPr>
          <a:xfrm>
            <a:off x="9120107"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Tree>
  </p:cSld>
  <p:clrMapOvr>
    <a:masterClrMapping/>
  </p:clrMapOvr>
  <p:transition spd="slow">
    <p:wip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2832"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latin typeface="Arial" panose="020B0604020202020204"/>
              <a:ea typeface="MS PGothic" panose="020B0600070205080204" charset="-128"/>
              <a:cs typeface="MS PGothic" panose="020B0600070205080204" charset="-128"/>
            </a:endParaRPr>
          </a:p>
        </p:txBody>
      </p:sp>
      <p:sp>
        <p:nvSpPr>
          <p:cNvPr id="44" name="Oval 43"/>
          <p:cNvSpPr/>
          <p:nvPr userDrawn="1"/>
        </p:nvSpPr>
        <p:spPr>
          <a:xfrm>
            <a:off x="4562602"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latin typeface="Arial" panose="020B0604020202020204"/>
              <a:ea typeface="MS PGothic" panose="020B0600070205080204" charset="-128"/>
              <a:cs typeface="MS PGothic" panose="020B0600070205080204" charset="-128"/>
            </a:endParaRPr>
          </a:p>
        </p:txBody>
      </p:sp>
      <p:sp>
        <p:nvSpPr>
          <p:cNvPr id="45" name="Oval 44"/>
          <p:cNvSpPr/>
          <p:nvPr userDrawn="1"/>
        </p:nvSpPr>
        <p:spPr>
          <a:xfrm>
            <a:off x="8114371"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latin typeface="Arial" panose="020B0604020202020204"/>
              <a:ea typeface="MS PGothic" panose="020B0600070205080204" charset="-128"/>
              <a:cs typeface="MS PGothic" panose="020B0600070205080204" charset="-128"/>
            </a:endParaRPr>
          </a:p>
        </p:txBody>
      </p:sp>
      <p:sp>
        <p:nvSpPr>
          <p:cNvPr id="3"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018"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baseline="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r>
              <a:rPr lang="en-US" noProof="0" dirty="0"/>
              <a:t>	</a:t>
            </a:r>
            <a:endParaRPr lang="en-US" noProof="0" dirty="0"/>
          </a:p>
          <a:p>
            <a:pPr lvl="0"/>
            <a:r>
              <a:rPr lang="en-US" noProof="0" dirty="0"/>
              <a:t>	Drag picture to placeholder or click icon to add</a:t>
            </a:r>
            <a:endParaRPr lang="en-US" noProof="0" dirty="0"/>
          </a:p>
        </p:txBody>
      </p:sp>
      <p:sp>
        <p:nvSpPr>
          <p:cNvPr id="37" name="Picture Placeholder 25"/>
          <p:cNvSpPr>
            <a:spLocks noGrp="1"/>
          </p:cNvSpPr>
          <p:nvPr>
            <p:ph type="pic" sz="quarter" idx="11" hasCustomPrompt="1"/>
          </p:nvPr>
        </p:nvSpPr>
        <p:spPr>
          <a:xfrm>
            <a:off x="4562800"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39" name="Picture Placeholder 25"/>
          <p:cNvSpPr>
            <a:spLocks noGrp="1"/>
          </p:cNvSpPr>
          <p:nvPr>
            <p:ph type="pic" sz="quarter" idx="12" hasCustomPrompt="1"/>
          </p:nvPr>
        </p:nvSpPr>
        <p:spPr>
          <a:xfrm>
            <a:off x="8114557"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9" name="Text Placeholder 17"/>
          <p:cNvSpPr>
            <a:spLocks noGrp="1"/>
          </p:cNvSpPr>
          <p:nvPr>
            <p:ph type="body" sz="quarter" idx="13" hasCustomPrompt="1"/>
          </p:nvPr>
        </p:nvSpPr>
        <p:spPr>
          <a:xfrm>
            <a:off x="1051464" y="5164199"/>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0" name="Text Placeholder 17"/>
          <p:cNvSpPr>
            <a:spLocks noGrp="1"/>
          </p:cNvSpPr>
          <p:nvPr>
            <p:ph type="body" sz="quarter" idx="14" hasCustomPrompt="1"/>
          </p:nvPr>
        </p:nvSpPr>
        <p:spPr>
          <a:xfrm>
            <a:off x="4581238" y="5161604"/>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Text Placeholder 17"/>
          <p:cNvSpPr>
            <a:spLocks noGrp="1"/>
          </p:cNvSpPr>
          <p:nvPr>
            <p:ph type="body" sz="quarter" idx="15" hasCustomPrompt="1"/>
          </p:nvPr>
        </p:nvSpPr>
        <p:spPr>
          <a:xfrm>
            <a:off x="8133003" y="5161604"/>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Tree>
  </p:cSld>
  <p:clrMapOvr>
    <a:masterClrMapping/>
  </p:clrMapOvr>
  <p:transition spd="slow">
    <p:wip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showMasterSp="0"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4" y="6172217"/>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6" y="0"/>
            <a:ext cx="12188825"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dirty="0"/>
              <a:t>Click icon to add picture</a:t>
            </a:r>
            <a:endParaRPr lang="en-US" noProof="0" dirty="0"/>
          </a:p>
        </p:txBody>
      </p:sp>
      <p:sp>
        <p:nvSpPr>
          <p:cNvPr id="6" name="Text Placeholder 2"/>
          <p:cNvSpPr>
            <a:spLocks noGrp="1"/>
          </p:cNvSpPr>
          <p:nvPr>
            <p:ph type="body" sz="quarter" idx="11" hasCustomPrompt="1"/>
          </p:nvPr>
        </p:nvSpPr>
        <p:spPr bwMode="auto">
          <a:xfrm>
            <a:off x="666585" y="4648695"/>
            <a:ext cx="10849323" cy="667907"/>
          </a:xfrm>
          <a:prstGeom prst="rect">
            <a:avLst/>
          </a:prstGeom>
          <a:solidFill>
            <a:schemeClr val="bg1">
              <a:alpha val="70000"/>
            </a:schemeClr>
          </a:solidFill>
        </p:spPr>
        <p:txBody>
          <a:bodyPr wrap="square" lIns="143975" tIns="0" rIns="121899" bIns="60949" numCol="1" anchor="ctr" anchorCtr="0" compatLnSpc="1">
            <a:spAutoFit/>
          </a:bodyPr>
          <a:lstStyle>
            <a:lvl1pPr marL="230505" indent="0">
              <a:lnSpc>
                <a:spcPts val="4905"/>
              </a:lnSpc>
              <a:spcBef>
                <a:spcPts val="0"/>
              </a:spcBef>
              <a:buNone/>
              <a:defRPr sz="3200" i="1"/>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showMasterSp="0" userDrawn="1">
  <p:cSld name="3_Full bleed photo with Titl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1" y="1389533"/>
            <a:ext cx="12188824" cy="5098363"/>
          </a:xfrm>
          <a:prstGeom prst="rect">
            <a:avLst/>
          </a:prstGeom>
        </p:spPr>
        <p:txBody>
          <a:bodyPr vert="horz" lIns="121883" tIns="60941" rIns="121883" bIns="60941"/>
          <a:lstStyle>
            <a:lvl1pPr marL="0" indent="0" algn="ctr">
              <a:buNone/>
              <a:defRPr sz="2000" baseline="0">
                <a:latin typeface="+mn-lt"/>
                <a:cs typeface="CiscoSans ExtraLight"/>
              </a:defRPr>
            </a:lvl1pPr>
          </a:lstStyle>
          <a:p>
            <a:r>
              <a:rPr lang="en-US"/>
              <a:t>Drag picture to placeholder or click icon to add</a:t>
            </a:r>
            <a:endParaRPr lang="en-US" dirty="0"/>
          </a:p>
        </p:txBody>
      </p:sp>
      <p:sp>
        <p:nvSpPr>
          <p:cNvPr id="5" name="Title 1"/>
          <p:cNvSpPr>
            <a:spLocks noGrp="1"/>
          </p:cNvSpPr>
          <p:nvPr>
            <p:ph type="ctrTitle" hasCustomPrompt="1"/>
          </p:nvPr>
        </p:nvSpPr>
        <p:spPr>
          <a:xfrm>
            <a:off x="344536" y="404098"/>
            <a:ext cx="11543628" cy="671679"/>
          </a:xfrm>
          <a:prstGeom prst="rect">
            <a:avLst/>
          </a:prstGeom>
        </p:spPr>
        <p:txBody>
          <a:bodyPr anchor="t" anchorCtr="0">
            <a:noAutofit/>
          </a:bodyPr>
          <a:lstStyle>
            <a:lvl1pPr algn="l">
              <a:lnSpc>
                <a:spcPct val="90000"/>
              </a:lnSpc>
              <a:defRPr sz="3300" b="0" i="0" spc="0" baseline="0">
                <a:solidFill>
                  <a:srgbClr val="00A2BF"/>
                </a:solidFill>
                <a:latin typeface="+mj-lt"/>
                <a:cs typeface="CiscoSans Thin"/>
              </a:defRPr>
            </a:lvl1pPr>
          </a:lstStyle>
          <a:p>
            <a:r>
              <a:rPr lang="en-US" dirty="0"/>
              <a:t>Slide Title Goes Here</a:t>
            </a:r>
            <a:endParaRPr lang="en-US" dirty="0"/>
          </a:p>
        </p:txBody>
      </p:sp>
      <p:sp>
        <p:nvSpPr>
          <p:cNvPr id="9" name="Rectangle 5"/>
          <p:cNvSpPr>
            <a:spLocks noChangeArrowheads="1"/>
          </p:cNvSpPr>
          <p:nvPr userDrawn="1"/>
        </p:nvSpPr>
        <p:spPr bwMode="ltGray">
          <a:xfrm>
            <a:off x="10414963" y="6576141"/>
            <a:ext cx="1016261" cy="206040"/>
          </a:xfrm>
          <a:prstGeom prst="rect">
            <a:avLst/>
          </a:prstGeom>
          <a:noFill/>
          <a:ln w="9525">
            <a:noFill/>
            <a:miter lim="800000"/>
          </a:ln>
          <a:effectLst/>
        </p:spPr>
        <p:txBody>
          <a:bodyPr wrap="none" lIns="82104" tIns="41051" rIns="82104" bIns="41051" anchor="b">
            <a:spAutoFit/>
          </a:bodyPr>
          <a:lstStyle/>
          <a:p>
            <a:pPr algn="r" defTabSz="814070"/>
            <a:r>
              <a:rPr lang="en-US" sz="800" dirty="0">
                <a:solidFill>
                  <a:srgbClr val="231F20"/>
                </a:solidFill>
                <a:latin typeface="CiscoSansTT Light"/>
                <a:cs typeface="CiscoSans Thin"/>
              </a:rPr>
              <a:t>Cisco Confidential</a:t>
            </a:r>
            <a:endParaRPr lang="en-US" sz="800" dirty="0">
              <a:solidFill>
                <a:srgbClr val="231F20"/>
              </a:solidFill>
              <a:latin typeface="CiscoSansTT Light"/>
              <a:cs typeface="CiscoSans Thin"/>
            </a:endParaRPr>
          </a:p>
        </p:txBody>
      </p:sp>
      <p:sp>
        <p:nvSpPr>
          <p:cNvPr id="10" name="Rectangle 7"/>
          <p:cNvSpPr>
            <a:spLocks noChangeArrowheads="1"/>
          </p:cNvSpPr>
          <p:nvPr userDrawn="1"/>
        </p:nvSpPr>
        <p:spPr bwMode="ltGray">
          <a:xfrm>
            <a:off x="11544772" y="6572063"/>
            <a:ext cx="293975" cy="206014"/>
          </a:xfrm>
          <a:prstGeom prst="rect">
            <a:avLst/>
          </a:prstGeom>
          <a:noFill/>
          <a:ln w="9525" algn="ctr">
            <a:noFill/>
            <a:miter lim="800000"/>
          </a:ln>
          <a:effectLst/>
        </p:spPr>
        <p:txBody>
          <a:bodyPr wrap="none" lIns="82104" tIns="41051" rIns="82104" bIns="41051" anchor="b">
            <a:spAutoFit/>
          </a:bodyPr>
          <a:lstStyle/>
          <a:p>
            <a:pPr algn="r" defTabSz="814070"/>
            <a:fld id="{DFCF27A5-1A5B-48D3-A060-2758FFBB1ADD}" type="slidenum">
              <a:rPr lang="en-US" sz="800">
                <a:solidFill>
                  <a:srgbClr val="231F20"/>
                </a:solidFill>
                <a:latin typeface="CiscoSansTT Light"/>
                <a:cs typeface="CiscoSans Thin"/>
              </a:rPr>
            </a:fld>
            <a:endParaRPr lang="en-US" sz="800" dirty="0">
              <a:solidFill>
                <a:srgbClr val="231F20"/>
              </a:solidFill>
              <a:latin typeface="CiscoSansTT Light"/>
              <a:cs typeface="CiscoSans Thin"/>
            </a:endParaRPr>
          </a:p>
        </p:txBody>
      </p:sp>
      <p:sp>
        <p:nvSpPr>
          <p:cNvPr id="11" name="Rectangle 4"/>
          <p:cNvSpPr>
            <a:spLocks noChangeArrowheads="1"/>
          </p:cNvSpPr>
          <p:nvPr userDrawn="1"/>
        </p:nvSpPr>
        <p:spPr bwMode="ltGray">
          <a:xfrm>
            <a:off x="389300" y="6555465"/>
            <a:ext cx="4559499" cy="206040"/>
          </a:xfrm>
          <a:prstGeom prst="rect">
            <a:avLst/>
          </a:prstGeom>
          <a:noFill/>
          <a:ln w="9525">
            <a:noFill/>
            <a:miter lim="800000"/>
          </a:ln>
          <a:effectLst/>
        </p:spPr>
        <p:txBody>
          <a:bodyPr wrap="square" lIns="82104" tIns="41051" rIns="82104" bIns="41051" anchor="b" anchorCtr="0">
            <a:spAutoFit/>
          </a:bodyPr>
          <a:lstStyle/>
          <a:p>
            <a:pPr defTabSz="814070"/>
            <a:r>
              <a:rPr lang="en-US" sz="800" dirty="0">
                <a:solidFill>
                  <a:srgbClr val="231F20"/>
                </a:solidFill>
                <a:latin typeface="CiscoSansTT Light"/>
                <a:cs typeface="CiscoSans Thin"/>
              </a:rPr>
              <a:t>© 2013-2014  Cisco and/or its affiliates. All rights reserved.</a:t>
            </a:r>
            <a:endParaRPr lang="en-US" sz="800" dirty="0">
              <a:solidFill>
                <a:srgbClr val="231F20"/>
              </a:solidFill>
              <a:latin typeface="CiscoSansTT Light"/>
              <a:cs typeface="CiscoSans Thin"/>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0" y="401389"/>
            <a:ext cx="11414590" cy="3389567"/>
          </a:xfrm>
          <a:prstGeom prst="rect">
            <a:avLst/>
          </a:prstGeom>
        </p:spPr>
        <p:txBody>
          <a:bodyPr vert="horz" lIns="121872" tIns="60936" rIns="121872" bIns="60936"/>
          <a:lstStyle>
            <a:lvl1pPr marL="0" indent="0" algn="ctr">
              <a:buNone/>
              <a:defRPr sz="2900" baseline="0">
                <a:solidFill>
                  <a:srgbClr val="676767"/>
                </a:solidFill>
                <a:latin typeface="+mn-lt"/>
                <a:cs typeface="CiscoSans ExtraLight"/>
              </a:defRPr>
            </a:lvl1pPr>
          </a:lstStyle>
          <a:p>
            <a:pPr lvl="0"/>
            <a:r>
              <a:rPr lang="en-US" noProof="0" dirty="0"/>
              <a:t>Click icon to add picture</a:t>
            </a:r>
            <a:endParaRPr lang="en-US" noProof="0" dirty="0"/>
          </a:p>
        </p:txBody>
      </p:sp>
      <p:sp>
        <p:nvSpPr>
          <p:cNvPr id="4" name="Text Placeholder 3"/>
          <p:cNvSpPr>
            <a:spLocks noGrp="1"/>
          </p:cNvSpPr>
          <p:nvPr>
            <p:ph type="body" sz="quarter" idx="11" hasCustomPrompt="1"/>
          </p:nvPr>
        </p:nvSpPr>
        <p:spPr>
          <a:xfrm>
            <a:off x="598233" y="4072693"/>
            <a:ext cx="11149411" cy="757236"/>
          </a:xfrm>
          <a:prstGeom prst="rect">
            <a:avLst/>
          </a:prstGeom>
        </p:spPr>
        <p:txBody>
          <a:bodyPr vert="horz" wrap="square" lIns="121899" tIns="60949" rIns="121899" bIns="60949">
            <a:spAutoFit/>
          </a:bodyPr>
          <a:lstStyle>
            <a:lvl1pPr marL="0" indent="0">
              <a:buNone/>
              <a:defRPr sz="4300" baseline="0">
                <a:solidFill>
                  <a:srgbClr val="676767"/>
                </a:solidFill>
              </a:defRPr>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userDrawn="1">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userDrawn="1"/>
        </p:nvPicPr>
        <p:blipFill>
          <a:blip r:embed="rId2" cstate="print"/>
          <a:stretch>
            <a:fillRect/>
          </a:stretch>
        </p:blipFill>
        <p:spPr>
          <a:xfrm>
            <a:off x="3" y="0"/>
            <a:ext cx="12193288" cy="6858000"/>
          </a:xfrm>
          <a:prstGeom prst="rect">
            <a:avLst/>
          </a:prstGeom>
        </p:spPr>
      </p:pic>
      <p:sp>
        <p:nvSpPr>
          <p:cNvPr id="14" name="Text Placeholder 2"/>
          <p:cNvSpPr>
            <a:spLocks noGrp="1"/>
          </p:cNvSpPr>
          <p:nvPr>
            <p:ph type="body" sz="quarter" idx="12" hasCustomPrompt="1"/>
          </p:nvPr>
        </p:nvSpPr>
        <p:spPr bwMode="auto">
          <a:xfrm>
            <a:off x="666585" y="4634187"/>
            <a:ext cx="10849323" cy="696120"/>
          </a:xfrm>
          <a:prstGeom prst="rect">
            <a:avLst/>
          </a:prstGeom>
          <a:solidFill>
            <a:schemeClr val="bg1">
              <a:alpha val="70000"/>
            </a:schemeClr>
          </a:solidFill>
        </p:spPr>
        <p:txBody>
          <a:bodyPr wrap="square" lIns="143975" tIns="0" rIns="121899" bIns="60949" numCol="1" anchor="b" anchorCtr="0" compatLnSpc="1">
            <a:spAutoFit/>
          </a:bodyPr>
          <a:lstStyle>
            <a:lvl1pPr marL="230505" indent="-240030">
              <a:lnSpc>
                <a:spcPts val="4905"/>
              </a:lnSpc>
              <a:spcBef>
                <a:spcPts val="0"/>
              </a:spcBef>
              <a:buNone/>
              <a:defRPr sz="4300" i="1"/>
            </a:lvl1pPr>
          </a:lstStyle>
          <a:p>
            <a:pPr lvl="0"/>
            <a:r>
              <a:rPr lang="en-GB" dirty="0"/>
              <a:t>Text Goes Here</a:t>
            </a:r>
            <a:endParaRPr lang="en-GB" dirty="0"/>
          </a:p>
        </p:txBody>
      </p:sp>
      <p:pic>
        <p:nvPicPr>
          <p:cNvPr id="11" name="Picture 2" descr="C:\Users\spius\Pictures\cisco logo blue gradient.png"/>
          <p:cNvPicPr>
            <a:picLocks noChangeAspect="1" noChangeArrowheads="1"/>
          </p:cNvPicPr>
          <p:nvPr userDrawn="1"/>
        </p:nvPicPr>
        <p:blipFill>
          <a:blip r:embed="rId3" cstate="print">
            <a:biLevel thresh="25000"/>
          </a:blip>
          <a:srcRect/>
          <a:stretch>
            <a:fillRect/>
          </a:stretch>
        </p:blipFill>
        <p:spPr bwMode="auto">
          <a:xfrm>
            <a:off x="632078"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userDrawn="1"/>
        </p:nvSpPr>
        <p:spPr bwMode="ltGray">
          <a:xfrm>
            <a:off x="11348425"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FFFFFF">
                    <a:alpha val="60000"/>
                  </a:srgbClr>
                </a:solidFill>
                <a:latin typeface="Arial" panose="020B0604020202020204"/>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Rectangle 4"/>
          <p:cNvSpPr>
            <a:spLocks noChangeArrowheads="1"/>
          </p:cNvSpPr>
          <p:nvPr userDrawn="1"/>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 2015 </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思科和</a:t>
            </a: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或其附属公司。版权所有。思科机密信息</a:t>
            </a:r>
            <a:endPar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showMasterSp="0"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4" y="6172217"/>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3" y="0"/>
            <a:ext cx="12193288"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1" y="320856"/>
            <a:ext cx="11304239" cy="5688861"/>
          </a:xfrm>
          <a:prstGeom prst="rect">
            <a:avLst/>
          </a:prstGeom>
        </p:spPr>
        <p:txBody>
          <a:bodyPr vert="horz" lIns="121877" tIns="60939" rIns="121877" bIns="60939"/>
          <a:lstStyle>
            <a:lvl1pPr marL="0" indent="0" algn="ctr">
              <a:buNone/>
              <a:defRPr sz="2000"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522412" y="795882"/>
            <a:ext cx="7129194"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5" name="Rectangle 4"/>
          <p:cNvSpPr/>
          <p:nvPr/>
        </p:nvSpPr>
        <p:spPr>
          <a:xfrm>
            <a:off x="2522414" y="4794267"/>
            <a:ext cx="7127076"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26" name="Picture Placeholder 25"/>
          <p:cNvSpPr>
            <a:spLocks noGrp="1"/>
          </p:cNvSpPr>
          <p:nvPr>
            <p:ph type="pic" sz="quarter" idx="10"/>
          </p:nvPr>
        </p:nvSpPr>
        <p:spPr>
          <a:xfrm>
            <a:off x="2532998" y="795528"/>
            <a:ext cx="7103799" cy="4005072"/>
          </a:xfrm>
          <a:prstGeom prst="rect">
            <a:avLst/>
          </a:prstGeom>
          <a:solidFill>
            <a:schemeClr val="bg1">
              <a:alpha val="30000"/>
            </a:schemeClr>
          </a:solidFill>
          <a:ln>
            <a:solidFill>
              <a:srgbClr val="676767"/>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11" name="Title 10"/>
          <p:cNvSpPr>
            <a:spLocks noGrp="1"/>
          </p:cNvSpPr>
          <p:nvPr>
            <p:ph type="title" hasCustomPrompt="1"/>
          </p:nvPr>
        </p:nvSpPr>
        <p:spPr>
          <a:xfrm>
            <a:off x="2753785" y="4873439"/>
            <a:ext cx="6763663" cy="838200"/>
          </a:xfrm>
        </p:spPr>
        <p:txBody>
          <a:bodyPr anchor="ctr"/>
          <a:lstStyle>
            <a:lvl1pPr>
              <a:defRPr sz="2700">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732883" y="311165"/>
            <a:ext cx="4363428"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26" name="Picture Placeholder 25"/>
          <p:cNvSpPr>
            <a:spLocks noGrp="1"/>
          </p:cNvSpPr>
          <p:nvPr>
            <p:ph type="pic" sz="quarter" idx="10"/>
          </p:nvPr>
        </p:nvSpPr>
        <p:spPr>
          <a:xfrm>
            <a:off x="733132" y="310896"/>
            <a:ext cx="4363599" cy="2459736"/>
          </a:xfrm>
          <a:prstGeom prst="rect">
            <a:avLst/>
          </a:prstGeom>
          <a:solidFill>
            <a:schemeClr val="bg1">
              <a:alpha val="30000"/>
            </a:schemeClr>
          </a:solidFill>
          <a:ln>
            <a:solidFill>
              <a:srgbClr val="676767"/>
            </a:solidFill>
          </a:ln>
          <a:effectLst/>
        </p:spPr>
        <p:txBody>
          <a:bodyPr vert="horz" lIns="91420" tIns="45711" rIns="91420" bIns="45711"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tx1"/>
                </a:solidFill>
                <a:latin typeface="+mj-lt"/>
                <a:ea typeface="+mn-ea"/>
                <a:cs typeface="+mn-cs"/>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74442" y="3307607"/>
            <a:ext cx="8970816" cy="2152559"/>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defRPr sz="6000">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655195" y="728825"/>
            <a:ext cx="4839555"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26" name="Picture Placeholder 25"/>
          <p:cNvSpPr>
            <a:spLocks noGrp="1"/>
          </p:cNvSpPr>
          <p:nvPr>
            <p:ph type="pic" sz="quarter" idx="10"/>
          </p:nvPr>
        </p:nvSpPr>
        <p:spPr>
          <a:xfrm>
            <a:off x="6655098" y="728994"/>
            <a:ext cx="4838964" cy="5159757"/>
          </a:xfrm>
          <a:prstGeom prst="rect">
            <a:avLst/>
          </a:prstGeom>
          <a:solidFill>
            <a:schemeClr val="bg1">
              <a:alpha val="30000"/>
            </a:schemeClr>
          </a:solidFill>
          <a:ln>
            <a:solidFill>
              <a:srgbClr val="2968AF"/>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83415" y="728994"/>
            <a:ext cx="5798379"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showMasterSp="0">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4890350" y="311167"/>
            <a:ext cx="4357080"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0" name="Rectangle 9"/>
          <p:cNvSpPr/>
          <p:nvPr/>
        </p:nvSpPr>
        <p:spPr>
          <a:xfrm>
            <a:off x="446501" y="311167"/>
            <a:ext cx="4382474"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1" name="Rectangle 10"/>
          <p:cNvSpPr/>
          <p:nvPr/>
        </p:nvSpPr>
        <p:spPr>
          <a:xfrm>
            <a:off x="9304562" y="311151"/>
            <a:ext cx="2450462"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2" name="Rectangle 11"/>
          <p:cNvSpPr/>
          <p:nvPr/>
        </p:nvSpPr>
        <p:spPr>
          <a:xfrm>
            <a:off x="446507" y="3028968"/>
            <a:ext cx="3362508"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3" name="Rectangle 12"/>
          <p:cNvSpPr/>
          <p:nvPr/>
        </p:nvSpPr>
        <p:spPr>
          <a:xfrm>
            <a:off x="3880962" y="3028968"/>
            <a:ext cx="5366469"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4" name="Rectangle 13"/>
          <p:cNvSpPr/>
          <p:nvPr/>
        </p:nvSpPr>
        <p:spPr>
          <a:xfrm>
            <a:off x="9304562" y="1682751"/>
            <a:ext cx="2450462"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5" name="Rectangle 14"/>
          <p:cNvSpPr/>
          <p:nvPr/>
        </p:nvSpPr>
        <p:spPr>
          <a:xfrm>
            <a:off x="9304562" y="5183733"/>
            <a:ext cx="2450462"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49" name="Picture Placeholder 25"/>
          <p:cNvSpPr>
            <a:spLocks noGrp="1"/>
          </p:cNvSpPr>
          <p:nvPr>
            <p:ph type="pic" sz="quarter" idx="11"/>
          </p:nvPr>
        </p:nvSpPr>
        <p:spPr>
          <a:xfrm>
            <a:off x="4890727" y="311151"/>
            <a:ext cx="4356012"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baseline="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26" name="Picture Placeholder 25"/>
          <p:cNvSpPr>
            <a:spLocks noGrp="1"/>
          </p:cNvSpPr>
          <p:nvPr>
            <p:ph type="pic" sz="quarter" idx="10"/>
          </p:nvPr>
        </p:nvSpPr>
        <p:spPr>
          <a:xfrm>
            <a:off x="427667" y="311151"/>
            <a:ext cx="4401521"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1" name="Picture Placeholder 25"/>
          <p:cNvSpPr>
            <a:spLocks noGrp="1"/>
          </p:cNvSpPr>
          <p:nvPr>
            <p:ph type="pic" sz="quarter" idx="12"/>
          </p:nvPr>
        </p:nvSpPr>
        <p:spPr>
          <a:xfrm>
            <a:off x="9304020" y="311153"/>
            <a:ext cx="2451002" cy="130810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3" name="Picture Placeholder 25"/>
          <p:cNvSpPr>
            <a:spLocks noGrp="1"/>
          </p:cNvSpPr>
          <p:nvPr>
            <p:ph type="pic" sz="quarter" idx="13"/>
          </p:nvPr>
        </p:nvSpPr>
        <p:spPr>
          <a:xfrm>
            <a:off x="427656" y="3028974"/>
            <a:ext cx="338234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5" name="Picture Placeholder 25"/>
          <p:cNvSpPr>
            <a:spLocks noGrp="1"/>
          </p:cNvSpPr>
          <p:nvPr>
            <p:ph type="pic" sz="quarter" idx="14"/>
          </p:nvPr>
        </p:nvSpPr>
        <p:spPr>
          <a:xfrm>
            <a:off x="3876776" y="3028974"/>
            <a:ext cx="536995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7" name="Picture Placeholder 25"/>
          <p:cNvSpPr>
            <a:spLocks noGrp="1"/>
          </p:cNvSpPr>
          <p:nvPr>
            <p:ph type="pic" sz="quarter" idx="15"/>
          </p:nvPr>
        </p:nvSpPr>
        <p:spPr>
          <a:xfrm>
            <a:off x="9304020" y="1676417"/>
            <a:ext cx="2451002" cy="344941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9" name="Picture Placeholder 25"/>
          <p:cNvSpPr>
            <a:spLocks noGrp="1"/>
          </p:cNvSpPr>
          <p:nvPr>
            <p:ph type="pic" sz="quarter" idx="16"/>
          </p:nvPr>
        </p:nvSpPr>
        <p:spPr>
          <a:xfrm>
            <a:off x="9304020" y="5182980"/>
            <a:ext cx="2451002" cy="130492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hasCustomPrompt="1"/>
          </p:nvPr>
        </p:nvSpPr>
        <p:spPr>
          <a:xfrm>
            <a:off x="704674" y="777240"/>
            <a:ext cx="1088374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900" kern="1200" baseline="0" smtClean="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3_Blank_gradient only">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hasCustomPrompt="1"/>
          </p:nvPr>
        </p:nvSpPr>
        <p:spPr>
          <a:xfrm>
            <a:off x="2905028" y="778669"/>
            <a:ext cx="589788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900" kern="120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showMasterSp="0" userDrawn="1">
  <p:cSld name="1_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6" y="1"/>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rotWithShape="1">
          <a:blip r:embed="rId3"/>
          <a:srcRect l="18358" r="60982"/>
          <a:stretch>
            <a:fillRect/>
          </a:stretch>
        </p:blipFill>
        <p:spPr bwMode="auto">
          <a:xfrm>
            <a:off x="4888230" y="3168651"/>
            <a:ext cx="241237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showMasterSp="0"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6" y="1"/>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userDrawn="1"/>
        </p:nvGrpSpPr>
        <p:grpSpPr>
          <a:xfrm>
            <a:off x="4390827" y="2466950"/>
            <a:ext cx="3407178" cy="1924107"/>
            <a:chOff x="5592955" y="2720822"/>
            <a:chExt cx="2556050" cy="1443080"/>
          </a:xfrm>
        </p:grpSpPr>
        <p:sp>
          <p:nvSpPr>
            <p:cNvPr id="5" name="Rectangle 4"/>
            <p:cNvSpPr>
              <a:spLocks noChangeArrowheads="1"/>
            </p:cNvSpPr>
            <p:nvPr userDrawn="1"/>
          </p:nvSpPr>
          <p:spPr bwMode="black">
            <a:xfrm>
              <a:off x="6312989" y="3708603"/>
              <a:ext cx="116616" cy="441827"/>
            </a:xfrm>
            <a:prstGeom prst="rect">
              <a:avLst/>
            </a:prstGeom>
            <a:solidFill>
              <a:schemeClr val="bg1"/>
            </a:solidFill>
            <a:ln w="9525">
              <a:noFill/>
              <a:miter lim="800000"/>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6" name="Freeform 5"/>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7" name="Freeform 6"/>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8" name="Freeform 7"/>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9" name="Freeform 8"/>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0" name="Freeform 9"/>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1" name="Freeform 10"/>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2" name="Freeform 11"/>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3" name="Freeform 12"/>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4" name="Freeform 13"/>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5" name="Freeform 14"/>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6" name="Freeform 15"/>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7" name="Freeform 16"/>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8" name="Freeform 17"/>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grpSp>
    </p:spTree>
  </p:cSld>
  <p:clrMapOvr>
    <a:masterClrMapping/>
  </p:clrMapOvr>
  <p:transition spd="slow">
    <p:wip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showMasterSp="0" userDrawn="1">
  <p:cSld name="2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a:stretch>
            <a:fillRect/>
          </a:stretch>
        </p:blipFill>
        <p:spPr>
          <a:xfrm>
            <a:off x="-4283" y="-3428"/>
            <a:ext cx="12197398" cy="6864856"/>
          </a:xfrm>
          <a:prstGeom prst="rect">
            <a:avLst/>
          </a:prstGeom>
        </p:spPr>
      </p:pic>
      <p:pic>
        <p:nvPicPr>
          <p:cNvPr id="17" name="Picture 16" descr="pref_1-line_logo+tagline-rt-white-CMYK.ai"/>
          <p:cNvPicPr>
            <a:picLocks noChangeAspect="1"/>
          </p:cNvPicPr>
          <p:nvPr userDrawn="1"/>
        </p:nvPicPr>
        <p:blipFill>
          <a:blip r:embed="rId3">
            <a:alphaModFix amt="60000"/>
            <a:duotone>
              <a:prstClr val="black"/>
              <a:schemeClr val="accent3">
                <a:tint val="45000"/>
                <a:satMod val="400000"/>
              </a:schemeClr>
            </a:duotone>
            <a:lum bright="-100000" contrast="-100000"/>
          </a:blip>
          <a:stretch>
            <a:fillRect/>
          </a:stretch>
        </p:blipFill>
        <p:spPr>
          <a:xfrm>
            <a:off x="255594" y="2191513"/>
            <a:ext cx="11677638" cy="2474976"/>
          </a:xfrm>
          <a:prstGeom prst="rect">
            <a:avLst/>
          </a:prstGeom>
        </p:spPr>
      </p:pic>
    </p:spTree>
  </p:cSld>
  <p:clrMapOvr>
    <a:masterClrMapping/>
  </p:clrMapOvr>
  <p:transition spd="slow">
    <p:wip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userDrawn="1">
  <p:cSld name="Blue Background">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7" name="Rectangle 7"/>
          <p:cNvSpPr>
            <a:spLocks noChangeArrowheads="1"/>
          </p:cNvSpPr>
          <p:nvPr userDrawn="1"/>
        </p:nvSpPr>
        <p:spPr bwMode="ltGray">
          <a:xfrm>
            <a:off x="11348433" y="6323895"/>
            <a:ext cx="294036" cy="206006"/>
          </a:xfrm>
          <a:prstGeom prst="rect">
            <a:avLst/>
          </a:prstGeom>
          <a:noFill/>
          <a:ln w="9525" algn="ctr">
            <a:noFill/>
            <a:miter lim="800000"/>
          </a:ln>
          <a:effectLst/>
        </p:spPr>
        <p:txBody>
          <a:bodyPr wrap="none" lIns="82096" tIns="41047" rIns="82096" bIns="41047" anchor="b">
            <a:spAutoFit/>
          </a:bodyPr>
          <a:lstStyle/>
          <a:p>
            <a:pPr algn="r" defTabSz="814070">
              <a:defRPr/>
            </a:pPr>
            <a:fld id="{4ABDCABE-3F10-B64C-92F1-862014417034}" type="slidenum">
              <a:rPr lang="en-US" sz="800">
                <a:solidFill>
                  <a:srgbClr val="FFFFFF">
                    <a:alpha val="60000"/>
                  </a:srgbClr>
                </a:solidFill>
                <a:latin typeface="Arial" panose="020B0604020202020204"/>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4" y="6322223"/>
            <a:ext cx="3543100" cy="206006"/>
          </a:xfrm>
          <a:prstGeom prst="rect">
            <a:avLst/>
          </a:prstGeom>
          <a:noFill/>
          <a:ln w="9525">
            <a:noFill/>
            <a:miter lim="800000"/>
          </a:ln>
          <a:effectLst/>
        </p:spPr>
        <p:txBody>
          <a:bodyPr lIns="82096" tIns="41047" rIns="82096" bIns="41047" anchor="b">
            <a:spAutoFit/>
          </a:bodyPr>
          <a:lstStyle/>
          <a:p>
            <a:pPr defTabSz="814070">
              <a:defRPr/>
            </a:pPr>
            <a:r>
              <a:rPr lang="en-US" sz="80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rPr>
              <a:t>© 2015 思科和/</a:t>
            </a:r>
            <a:r>
              <a:rPr lang="en-US" sz="800" dirty="0" err="1">
                <a:solidFill>
                  <a:srgbClr val="FFFFFF">
                    <a:alpha val="60000"/>
                  </a:srgbClr>
                </a:solidFill>
                <a:latin typeface="宋体" panose="02010600030101010101" pitchFamily="2" charset="-122"/>
                <a:ea typeface="MS PGothic" panose="020B0600070205080204" charset="-128"/>
                <a:cs typeface="宋体" panose="02010600030101010101" pitchFamily="2" charset="-122"/>
              </a:rPr>
              <a:t>或其附属公司。版权所有。思科机密信息</a:t>
            </a:r>
            <a:endParaRPr lang="en-US" sz="80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print">
            <a:alphaModFix amt="60000"/>
            <a:biLevel thresh="25000"/>
          </a:blip>
          <a:srcRect/>
          <a:stretch>
            <a:fillRect/>
          </a:stretch>
        </p:blipFill>
        <p:spPr bwMode="auto">
          <a:xfrm>
            <a:off x="632078"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2" tIns="60936" rIns="121872" bIns="60936" numCol="1" anchor="ctr" anchorCtr="0" compatLnSpc="1"/>
          <a:lstStyle>
            <a:lvl1pPr>
              <a:defRPr>
                <a:solidFill>
                  <a:schemeClr val="bg2"/>
                </a:solidFill>
                <a:effectLst/>
              </a:defRPr>
            </a:lvl1pPr>
          </a:lstStyle>
          <a:p>
            <a:pPr lvl="0"/>
            <a:r>
              <a:rPr lang="en-GB" dirty="0"/>
              <a:t>Click to edit Master title style</a:t>
            </a:r>
            <a:endParaRPr lang="en-GB" dirty="0"/>
          </a:p>
        </p:txBody>
      </p:sp>
    </p:spTree>
  </p:cSld>
  <p:clrMapOvr>
    <a:masterClrMapping/>
  </p:clrMapOvr>
  <p:transition spd="med">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type="chart">
  <p:cSld name="2_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49161" y="6"/>
            <a:ext cx="9702390" cy="993775"/>
          </a:xfrm>
        </p:spPr>
        <p:txBody>
          <a:bodyPr/>
          <a:lstStyle/>
          <a:p>
            <a:r>
              <a:rPr lang="en-US"/>
              <a:t>Click to edit Master title style</a:t>
            </a:r>
            <a:endParaRPr lang="es-AR"/>
          </a:p>
        </p:txBody>
      </p:sp>
      <p:sp>
        <p:nvSpPr>
          <p:cNvPr id="3" name="Chart Placeholder 2"/>
          <p:cNvSpPr>
            <a:spLocks noGrp="1"/>
          </p:cNvSpPr>
          <p:nvPr>
            <p:ph type="chart" idx="1"/>
          </p:nvPr>
        </p:nvSpPr>
        <p:spPr>
          <a:xfrm>
            <a:off x="363981" y="1155700"/>
            <a:ext cx="11598430" cy="5367338"/>
          </a:xfrm>
          <a:prstGeom prst="rect">
            <a:avLst/>
          </a:prstGeom>
        </p:spPr>
        <p:txBody>
          <a:bodyPr/>
          <a:lstStyle/>
          <a:p>
            <a:endParaRPr lang="es-AR" dirty="0"/>
          </a:p>
        </p:txBody>
      </p:sp>
      <p:sp>
        <p:nvSpPr>
          <p:cNvPr id="4" name="Slide Number Placeholder 3"/>
          <p:cNvSpPr>
            <a:spLocks noGrp="1"/>
          </p:cNvSpPr>
          <p:nvPr>
            <p:ph type="sldNum" sz="quarter" idx="10"/>
          </p:nvPr>
        </p:nvSpPr>
        <p:spPr>
          <a:xfrm>
            <a:off x="10773150" y="6626225"/>
            <a:ext cx="1210419" cy="457200"/>
          </a:xfrm>
          <a:prstGeom prst="rect">
            <a:avLst/>
          </a:prstGeom>
        </p:spPr>
        <p:txBody>
          <a:bodyPr/>
          <a:lstStyle>
            <a:lvl1pPr>
              <a:defRPr/>
            </a:lvl1pPr>
          </a:lstStyle>
          <a:p>
            <a:pPr defTabSz="609600" fontAlgn="base">
              <a:spcBef>
                <a:spcPct val="0"/>
              </a:spcBef>
              <a:spcAft>
                <a:spcPct val="0"/>
              </a:spcAft>
            </a:pPr>
            <a:fld id="{86F729CE-3D36-4A53-B791-352A704E4BED}" type="slidenum">
              <a:rPr lang="en-GB">
                <a:solidFill>
                  <a:srgbClr val="FFFFFF"/>
                </a:solidFill>
                <a:latin typeface="Arial" panose="020B0604020202020204" pitchFamily="34" charset="0"/>
                <a:ea typeface="MS PGothic" panose="020B0600070205080204" charset="-128"/>
                <a:cs typeface="MS PGothic" panose="020B0600070205080204" charset="-128"/>
              </a:rPr>
            </a:fld>
            <a:endParaRPr lang="en-GB" dirty="0">
              <a:solidFill>
                <a:srgbClr val="FFFFFF"/>
              </a:solidFill>
              <a:latin typeface="Arial" panose="020B0604020202020204" pitchFamily="34" charset="0"/>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userDrawn="1">
  <p:cSld name="B_Pillar Opener_SOCIE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03536" y="3276601"/>
            <a:ext cx="6416062" cy="2590800"/>
          </a:xfrm>
        </p:spPr>
        <p:txBody>
          <a:bodyPr anchor="b">
            <a:noAutofit/>
          </a:bodyPr>
          <a:lstStyle>
            <a:lvl1pPr>
              <a:lnSpc>
                <a:spcPts val="6200"/>
              </a:lnSpc>
              <a:defRPr sz="6300">
                <a:solidFill>
                  <a:schemeClr val="bg1"/>
                </a:solidFill>
              </a:defRPr>
            </a:lvl1pPr>
          </a:lstStyle>
          <a:p>
            <a:r>
              <a:rPr lang="en-US" dirty="0"/>
              <a:t>Click </a:t>
            </a:r>
            <a:br>
              <a:rPr lang="en-US" dirty="0"/>
            </a:br>
            <a:r>
              <a:rPr lang="en-US" dirty="0"/>
              <a:t>to </a:t>
            </a:r>
            <a:br>
              <a:rPr lang="en-US" dirty="0"/>
            </a:br>
            <a:r>
              <a:rPr lang="en-US" dirty="0"/>
              <a:t>edit</a:t>
            </a:r>
            <a:endParaRPr lang="en-US" dirty="0"/>
          </a:p>
        </p:txBody>
      </p:sp>
      <p:sp>
        <p:nvSpPr>
          <p:cNvPr id="3" name="Text Placeholder 2"/>
          <p:cNvSpPr>
            <a:spLocks noGrp="1"/>
          </p:cNvSpPr>
          <p:nvPr>
            <p:ph type="body" idx="1"/>
          </p:nvPr>
        </p:nvSpPr>
        <p:spPr>
          <a:xfrm>
            <a:off x="1470702" y="528494"/>
            <a:ext cx="5385514" cy="319881"/>
          </a:xfrm>
          <a:prstGeom prst="rect">
            <a:avLst/>
          </a:prstGeom>
        </p:spPr>
        <p:txBody>
          <a:bodyPr lIns="0" tIns="0" rIns="0" bIns="0" anchor="ctr">
            <a:noAutofit/>
          </a:bodyPr>
          <a:lstStyle>
            <a:lvl1pPr marL="0" indent="0">
              <a:buNone/>
              <a:defRPr sz="13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hasCustomPrompt="1"/>
          </p:nvPr>
        </p:nvSpPr>
        <p:spPr>
          <a:xfrm>
            <a:off x="7776572" y="968259"/>
            <a:ext cx="3498093" cy="5257916"/>
          </a:xfrm>
          <a:prstGeom prst="rect">
            <a:avLst/>
          </a:prstGeom>
        </p:spPr>
        <p:txBody>
          <a:bodyPr>
            <a:noAutofit/>
          </a:bodyPr>
          <a:lstStyle>
            <a:lvl1pPr marL="211455" indent="0">
              <a:lnSpc>
                <a:spcPts val="3000"/>
              </a:lnSpc>
              <a:buClr>
                <a:schemeClr val="tx1">
                  <a:lumMod val="50000"/>
                  <a:lumOff val="50000"/>
                </a:schemeClr>
              </a:buClr>
              <a:buNone/>
              <a:defRPr sz="3000" baseline="0">
                <a:solidFill>
                  <a:schemeClr val="accent1"/>
                </a:solidFill>
              </a:defRPr>
            </a:lvl1pPr>
            <a:lvl2pPr marL="200025" indent="-200025">
              <a:spcBef>
                <a:spcPts val="800"/>
              </a:spcBef>
              <a:buClr>
                <a:schemeClr val="accent1"/>
              </a:buClr>
              <a:buSzPct val="100000"/>
              <a:buFont typeface="Arial" panose="020B0604020202020204" pitchFamily="34" charset="0"/>
              <a:buChar char="»"/>
              <a:defRPr sz="2000">
                <a:solidFill>
                  <a:schemeClr val="bg1"/>
                </a:solidFill>
              </a:defRPr>
            </a:lvl2pPr>
            <a:lvl3pPr marL="198755" indent="0">
              <a:spcBef>
                <a:spcPts val="500"/>
              </a:spcBef>
              <a:buFontTx/>
              <a:buNone/>
              <a:defRPr sz="2000" baseline="0">
                <a:solidFill>
                  <a:schemeClr val="bg1"/>
                </a:solidFill>
              </a:defRPr>
            </a:lvl3pPr>
            <a:lvl4pPr marL="196850" indent="0">
              <a:spcBef>
                <a:spcPts val="1200"/>
              </a:spcBef>
              <a:buNone/>
              <a:defRPr sz="30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Society</a:t>
            </a:r>
            <a:endParaRPr lang="en-US" dirty="0"/>
          </a:p>
          <a:p>
            <a:pPr lvl="1"/>
            <a:r>
              <a:rPr lang="en-US" dirty="0"/>
              <a:t>Bulleted content</a:t>
            </a:r>
            <a:endParaRPr lang="en-US" dirty="0"/>
          </a:p>
          <a:p>
            <a:pPr lvl="2"/>
            <a:r>
              <a:rPr lang="en-US" dirty="0"/>
              <a:t>Text without bullet</a:t>
            </a:r>
            <a:endParaRPr lang="en-US" dirty="0"/>
          </a:p>
          <a:p>
            <a:pPr lvl="3"/>
            <a:r>
              <a:rPr lang="en-US" dirty="0"/>
              <a:t>Larger Font</a:t>
            </a:r>
            <a:endParaRPr lang="en-US" dirty="0"/>
          </a:p>
        </p:txBody>
      </p:sp>
      <p:sp>
        <p:nvSpPr>
          <p:cNvPr id="8" name="Footer Placeholder 7"/>
          <p:cNvSpPr>
            <a:spLocks noGrp="1"/>
          </p:cNvSpPr>
          <p:nvPr>
            <p:ph type="ftr" sz="quarter" idx="11"/>
          </p:nvPr>
        </p:nvSpPr>
        <p:spPr>
          <a:xfrm>
            <a:off x="143690" y="6416692"/>
            <a:ext cx="3859795" cy="365125"/>
          </a:xfrm>
          <a:prstGeom prst="rect">
            <a:avLst/>
          </a:prstGeom>
        </p:spPr>
        <p:txBody>
          <a:bodyPr/>
          <a:lstStyle/>
          <a:p>
            <a:pPr defTabSz="609600" fontAlgn="base">
              <a:spcBef>
                <a:spcPct val="0"/>
              </a:spcBef>
              <a:spcAft>
                <a:spcPct val="0"/>
              </a:spcAft>
            </a:pPr>
            <a:r>
              <a:rPr lang="en-US">
                <a:solidFill>
                  <a:prstClr val="black"/>
                </a:solidFill>
                <a:latin typeface="Arial" panose="020B0604020202020204" pitchFamily="34" charset="0"/>
                <a:ea typeface="MS PGothic" panose="020B0600070205080204" charset="-128"/>
                <a:cs typeface="MS PGothic" panose="020B0600070205080204" charset="-128"/>
              </a:rPr>
              <a:t>Cisco CSR   Engaging the Network for Good</a:t>
            </a:r>
            <a:endParaRPr lang="en-US" dirty="0">
              <a:solidFill>
                <a:prstClr val="black"/>
              </a:solidFill>
              <a:latin typeface="Arial" panose="020B0604020202020204" pitchFamily="34" charset="0"/>
              <a:ea typeface="MS PGothic" panose="020B0600070205080204" charset="-128"/>
              <a:cs typeface="MS PGothic" panose="020B0600070205080204" charset="-128"/>
            </a:endParaRPr>
          </a:p>
        </p:txBody>
      </p:sp>
      <p:sp>
        <p:nvSpPr>
          <p:cNvPr id="9" name="Slide Number Placeholder 8"/>
          <p:cNvSpPr>
            <a:spLocks noGrp="1"/>
          </p:cNvSpPr>
          <p:nvPr>
            <p:ph type="sldNum" sz="quarter" idx="12"/>
          </p:nvPr>
        </p:nvSpPr>
        <p:spPr>
          <a:xfrm>
            <a:off x="11647099" y="6515100"/>
            <a:ext cx="487553" cy="177800"/>
          </a:xfrm>
          <a:prstGeom prst="rect">
            <a:avLst/>
          </a:prstGeom>
        </p:spPr>
        <p:txBody>
          <a:bodyPr/>
          <a:lstStyle/>
          <a:p>
            <a:pPr defTabSz="609600" fontAlgn="base">
              <a:spcBef>
                <a:spcPct val="0"/>
              </a:spcBef>
              <a:spcAft>
                <a:spcPct val="0"/>
              </a:spcAft>
            </a:pPr>
            <a:fld id="{E06D7C1B-AE64-49FF-8D94-2EB263819E36}" type="slidenum">
              <a:rPr lang="en-US" smtClean="0">
                <a:solidFill>
                  <a:prstClr val="black"/>
                </a:solidFill>
                <a:latin typeface="Arial" panose="020B0604020202020204" pitchFamily="34" charset="0"/>
                <a:ea typeface="MS PGothic" panose="020B0600070205080204" charset="-128"/>
                <a:cs typeface="MS PGothic" panose="020B0600070205080204" charset="-128"/>
              </a:rPr>
            </a:fld>
            <a:endParaRPr lang="en-US">
              <a:solidFill>
                <a:prstClr val="black"/>
              </a:solidFill>
              <a:latin typeface="Arial" panose="020B0604020202020204" pitchFamily="34" charset="0"/>
              <a:ea typeface="MS PGothic" panose="020B0600070205080204" charset="-128"/>
              <a:cs typeface="MS PGothic" panose="020B0600070205080204" charset="-128"/>
            </a:endParaRPr>
          </a:p>
        </p:txBody>
      </p:sp>
    </p:spTree>
  </p:cSld>
  <p:clrMapOvr>
    <a:masterClrMapping/>
  </p:clrMapOvr>
  <p:transition spd="slow">
    <p:wip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cSld name="3_Blank_gradient only">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p:cSld name="1_Closing_Photo">
    <p:spTree>
      <p:nvGrpSpPr>
        <p:cNvPr id="1" name=""/>
        <p:cNvGrpSpPr/>
        <p:nvPr/>
      </p:nvGrpSpPr>
      <p:grpSpPr>
        <a:xfrm>
          <a:off x="0" y="0"/>
          <a:ext cx="0" cy="0"/>
          <a:chOff x="0" y="0"/>
          <a:chExt cx="0" cy="0"/>
        </a:xfrm>
      </p:grpSpPr>
      <p:pic>
        <p:nvPicPr>
          <p:cNvPr id="16" name="Picture Placeholder 5"/>
          <p:cNvPicPr>
            <a:picLocks noChangeAspect="1"/>
          </p:cNvPicPr>
          <p:nvPr/>
        </p:nvPicPr>
        <p:blipFill>
          <a:blip r:embed="rId2" cstate="print"/>
          <a:stretch>
            <a:fillRect/>
          </a:stretch>
        </p:blipFill>
        <p:spPr>
          <a:xfrm>
            <a:off x="-4287" y="-3425"/>
            <a:ext cx="12197398" cy="6864857"/>
          </a:xfrm>
          <a:prstGeom prst="rect">
            <a:avLst/>
          </a:prstGeom>
        </p:spPr>
      </p:pic>
      <p:pic>
        <p:nvPicPr>
          <p:cNvPr id="17" name="Picture 16" descr="pref_1-line_logo+tagline-rt-white-CMYK.ai"/>
          <p:cNvPicPr>
            <a:picLocks noChangeAspect="1"/>
          </p:cNvPicPr>
          <p:nvPr/>
        </p:nvPicPr>
        <p:blipFill>
          <a:blip r:embed="rId3">
            <a:alphaModFix amt="60000"/>
            <a:duotone>
              <a:prstClr val="black"/>
              <a:schemeClr val="accent3">
                <a:tint val="45000"/>
                <a:satMod val="400000"/>
              </a:schemeClr>
            </a:duotone>
            <a:lum bright="-100000" contrast="-100000"/>
          </a:blip>
          <a:stretch>
            <a:fillRect/>
          </a:stretch>
        </p:blipFill>
        <p:spPr>
          <a:xfrm>
            <a:off x="255594" y="2191513"/>
            <a:ext cx="11677638" cy="2474976"/>
          </a:xfrm>
          <a:prstGeom prst="rect">
            <a:avLst/>
          </a:prstGeom>
        </p:spPr>
      </p:pic>
    </p:spTree>
  </p:cSld>
  <p:clrMapOvr>
    <a:masterClrMapping/>
  </p:clrMapOvr>
  <p:transition spd="slow">
    <p:wip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userDrawn="1">
  <p:cSld name="2_Full bleed photo">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7"/>
            <a:ext cx="12188826" cy="6644639"/>
          </a:xfrm>
          <a:prstGeom prst="rect">
            <a:avLst/>
          </a:prstGeom>
        </p:spPr>
        <p:txBody>
          <a:bodyPr vert="horz" lIns="121899" tIns="60949" rIns="121899" bIns="60949"/>
          <a:lstStyle>
            <a:lvl1pPr marL="0" indent="0" algn="ctr">
              <a:buNone/>
              <a:defRPr sz="2000" baseline="0">
                <a:solidFill>
                  <a:schemeClr val="bg1"/>
                </a:solidFill>
                <a:latin typeface="+mn-lt"/>
                <a:cs typeface="CiscoSans ExtraLight"/>
              </a:defRPr>
            </a:lvl1pPr>
          </a:lstStyle>
          <a:p>
            <a:r>
              <a:rPr lang="en-US"/>
              <a:t>Click icon to add picture</a:t>
            </a:r>
            <a:endParaRPr lang="en-US" dirty="0"/>
          </a:p>
        </p:txBody>
      </p:sp>
      <p:cxnSp>
        <p:nvCxnSpPr>
          <p:cNvPr id="7" name="Straight Connector 6"/>
          <p:cNvCxnSpPr/>
          <p:nvPr userDrawn="1"/>
        </p:nvCxnSpPr>
        <p:spPr>
          <a:xfrm>
            <a:off x="6"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cSld name="Title only black">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a:xfrm>
            <a:off x="6" y="14"/>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09600"/>
            <a:endParaRPr lang="en-US" sz="2400" dirty="0">
              <a:solidFill>
                <a:srgbClr val="FFFFFF"/>
              </a:solidFill>
              <a:latin typeface="CiscoSansTT Light"/>
            </a:endParaRPr>
          </a:p>
        </p:txBody>
      </p:sp>
      <p:sp>
        <p:nvSpPr>
          <p:cNvPr id="2" name="Title 1"/>
          <p:cNvSpPr>
            <a:spLocks noGrp="1"/>
          </p:cNvSpPr>
          <p:nvPr>
            <p:ph type="title"/>
          </p:nvPr>
        </p:nvSpPr>
        <p:spPr>
          <a:xfrm>
            <a:off x="306190" y="76200"/>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a:t>Click to edit Master title style</a:t>
            </a:r>
            <a:endParaRPr lang="en-US" dirty="0"/>
          </a:p>
        </p:txBody>
      </p:sp>
    </p:spTree>
  </p:cSld>
  <p:clrMapOvr>
    <a:masterClrMapping/>
  </p:clrMapOvr>
  <p:transition>
    <p:wipe dir="r"/>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userDrawn="1">
  <p:cSld name="3_Full bleed photo with Titl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8" y="1389533"/>
            <a:ext cx="12188824" cy="5098363"/>
          </a:xfrm>
          <a:prstGeom prst="rect">
            <a:avLst/>
          </a:prstGeom>
        </p:spPr>
        <p:txBody>
          <a:bodyPr vert="horz" lIns="121861" tIns="60931" rIns="121861" bIns="60931"/>
          <a:lstStyle>
            <a:lvl1pPr marL="0" indent="0" algn="ctr">
              <a:buNone/>
              <a:defRPr sz="2000" baseline="0">
                <a:latin typeface="+mn-lt"/>
                <a:cs typeface="CiscoSans ExtraLight"/>
              </a:defRPr>
            </a:lvl1pPr>
          </a:lstStyle>
          <a:p>
            <a:r>
              <a:rPr lang="en-US"/>
              <a:t>Drag picture to placeholder or click icon to add</a:t>
            </a:r>
            <a:endParaRPr lang="en-US" dirty="0"/>
          </a:p>
        </p:txBody>
      </p:sp>
      <p:sp>
        <p:nvSpPr>
          <p:cNvPr id="5" name="Title 1"/>
          <p:cNvSpPr>
            <a:spLocks noGrp="1"/>
          </p:cNvSpPr>
          <p:nvPr>
            <p:ph type="ctrTitle" hasCustomPrompt="1"/>
          </p:nvPr>
        </p:nvSpPr>
        <p:spPr>
          <a:xfrm>
            <a:off x="344537" y="404107"/>
            <a:ext cx="11543628" cy="671679"/>
          </a:xfrm>
          <a:prstGeom prst="rect">
            <a:avLst/>
          </a:prstGeom>
        </p:spPr>
        <p:txBody>
          <a:bodyPr anchor="t" anchorCtr="0">
            <a:noAutofit/>
          </a:bodyPr>
          <a:lstStyle>
            <a:lvl1pPr algn="l">
              <a:lnSpc>
                <a:spcPct val="90000"/>
              </a:lnSpc>
              <a:defRPr sz="3300" b="0" i="0" spc="0" baseline="0">
                <a:solidFill>
                  <a:srgbClr val="00A2BF"/>
                </a:solidFill>
                <a:latin typeface="+mj-lt"/>
                <a:cs typeface="CiscoSans Thin"/>
              </a:defRPr>
            </a:lvl1pPr>
          </a:lstStyle>
          <a:p>
            <a:r>
              <a:rPr lang="en-US" dirty="0"/>
              <a:t>Slide Title Goes Here</a:t>
            </a:r>
            <a:endParaRPr lang="en-US" dirty="0"/>
          </a:p>
        </p:txBody>
      </p:sp>
      <p:sp>
        <p:nvSpPr>
          <p:cNvPr id="9" name="Rectangle 5"/>
          <p:cNvSpPr>
            <a:spLocks noChangeArrowheads="1"/>
          </p:cNvSpPr>
          <p:nvPr userDrawn="1"/>
        </p:nvSpPr>
        <p:spPr bwMode="ltGray">
          <a:xfrm>
            <a:off x="10431894" y="6576183"/>
            <a:ext cx="999341" cy="205998"/>
          </a:xfrm>
          <a:prstGeom prst="rect">
            <a:avLst/>
          </a:prstGeom>
          <a:noFill/>
          <a:ln w="9525">
            <a:noFill/>
            <a:miter lim="800000"/>
          </a:ln>
          <a:effectLst/>
        </p:spPr>
        <p:txBody>
          <a:bodyPr wrap="none" lIns="82088" tIns="41043" rIns="82088" bIns="41043" anchor="b">
            <a:spAutoFit/>
          </a:bodyPr>
          <a:lstStyle/>
          <a:p>
            <a:pPr algn="r" defTabSz="814070" fontAlgn="base">
              <a:spcBef>
                <a:spcPct val="0"/>
              </a:spcBef>
              <a:spcAft>
                <a:spcPct val="0"/>
              </a:spcAft>
            </a:pPr>
            <a:r>
              <a:rPr lang="en-US" sz="800" dirty="0">
                <a:solidFill>
                  <a:srgbClr val="231F20"/>
                </a:solidFill>
                <a:latin typeface="CiscoSansTT Light"/>
                <a:ea typeface="MS PGothic" panose="020B0600070205080204" charset="-128"/>
                <a:cs typeface="CiscoSans Thin"/>
              </a:rPr>
              <a:t>Cisco Confidential</a:t>
            </a:r>
            <a:endParaRPr lang="en-US" sz="800" dirty="0">
              <a:solidFill>
                <a:srgbClr val="231F20"/>
              </a:solidFill>
              <a:latin typeface="CiscoSansTT Light"/>
              <a:ea typeface="MS PGothic" panose="020B0600070205080204" charset="-128"/>
              <a:cs typeface="CiscoSans Thin"/>
            </a:endParaRPr>
          </a:p>
        </p:txBody>
      </p:sp>
      <p:sp>
        <p:nvSpPr>
          <p:cNvPr id="10" name="Rectangle 7"/>
          <p:cNvSpPr>
            <a:spLocks noChangeArrowheads="1"/>
          </p:cNvSpPr>
          <p:nvPr userDrawn="1"/>
        </p:nvSpPr>
        <p:spPr bwMode="ltGray">
          <a:xfrm>
            <a:off x="11544723" y="6572079"/>
            <a:ext cx="294020" cy="205998"/>
          </a:xfrm>
          <a:prstGeom prst="rect">
            <a:avLst/>
          </a:prstGeom>
          <a:noFill/>
          <a:ln w="9525" algn="ctr">
            <a:noFill/>
            <a:miter lim="800000"/>
          </a:ln>
          <a:effectLst/>
        </p:spPr>
        <p:txBody>
          <a:bodyPr wrap="none" lIns="82088" tIns="41043" rIns="82088" bIns="41043" anchor="b">
            <a:spAutoFit/>
          </a:bodyPr>
          <a:lstStyle/>
          <a:p>
            <a:pPr algn="r" defTabSz="814070" fontAlgn="base">
              <a:spcBef>
                <a:spcPct val="0"/>
              </a:spcBef>
              <a:spcAft>
                <a:spcPct val="0"/>
              </a:spcAft>
            </a:pPr>
            <a:fld id="{DFCF27A5-1A5B-48D3-A060-2758FFBB1ADD}" type="slidenum">
              <a:rPr lang="en-US" sz="800">
                <a:solidFill>
                  <a:srgbClr val="231F20"/>
                </a:solidFill>
                <a:latin typeface="CiscoSansTT Light"/>
                <a:ea typeface="MS PGothic" panose="020B0600070205080204" charset="-128"/>
                <a:cs typeface="CiscoSans Thin"/>
              </a:rPr>
            </a:fld>
            <a:endParaRPr lang="en-US" sz="800" dirty="0">
              <a:solidFill>
                <a:srgbClr val="231F20"/>
              </a:solidFill>
              <a:latin typeface="CiscoSansTT Light"/>
              <a:ea typeface="MS PGothic" panose="020B0600070205080204" charset="-128"/>
              <a:cs typeface="CiscoSans Thin"/>
            </a:endParaRPr>
          </a:p>
        </p:txBody>
      </p:sp>
      <p:sp>
        <p:nvSpPr>
          <p:cNvPr id="11" name="Rectangle 4"/>
          <p:cNvSpPr>
            <a:spLocks noChangeArrowheads="1"/>
          </p:cNvSpPr>
          <p:nvPr userDrawn="1"/>
        </p:nvSpPr>
        <p:spPr bwMode="ltGray">
          <a:xfrm>
            <a:off x="389305" y="6555508"/>
            <a:ext cx="4559499" cy="205998"/>
          </a:xfrm>
          <a:prstGeom prst="rect">
            <a:avLst/>
          </a:prstGeom>
          <a:noFill/>
          <a:ln w="9525">
            <a:noFill/>
            <a:miter lim="800000"/>
          </a:ln>
          <a:effectLst/>
        </p:spPr>
        <p:txBody>
          <a:bodyPr wrap="square" lIns="82088" tIns="41043" rIns="82088" bIns="41043" anchor="b" anchorCtr="0">
            <a:spAutoFit/>
          </a:bodyPr>
          <a:lstStyle/>
          <a:p>
            <a:pPr defTabSz="814070" fontAlgn="base">
              <a:spcBef>
                <a:spcPct val="0"/>
              </a:spcBef>
              <a:spcAft>
                <a:spcPct val="0"/>
              </a:spcAft>
            </a:pPr>
            <a:r>
              <a:rPr lang="en-US" sz="800" dirty="0">
                <a:solidFill>
                  <a:srgbClr val="231F20"/>
                </a:solidFill>
                <a:latin typeface="CiscoSansTT Light"/>
                <a:ea typeface="MS PGothic" panose="020B0600070205080204" charset="-128"/>
                <a:cs typeface="CiscoSans Thin"/>
              </a:rPr>
              <a:t>© 2013-2015  Cisco and/or its affiliates. All rights reserved.</a:t>
            </a:r>
            <a:endParaRPr lang="en-US" sz="800" dirty="0">
              <a:solidFill>
                <a:srgbClr val="231F20"/>
              </a:solidFill>
              <a:latin typeface="CiscoSansTT Light"/>
              <a:ea typeface="MS PGothic" panose="020B0600070205080204" charset="-128"/>
              <a:cs typeface="CiscoSans Thin"/>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userDrawn="1">
  <p:cSld name="1_blue-side Segue">
    <p:spTree>
      <p:nvGrpSpPr>
        <p:cNvPr id="1" name=""/>
        <p:cNvGrpSpPr/>
        <p:nvPr/>
      </p:nvGrpSpPr>
      <p:grpSpPr>
        <a:xfrm>
          <a:off x="0" y="0"/>
          <a:ext cx="0" cy="0"/>
          <a:chOff x="0" y="0"/>
          <a:chExt cx="0" cy="0"/>
        </a:xfrm>
      </p:grpSpPr>
      <p:sp>
        <p:nvSpPr>
          <p:cNvPr id="7" name="Rectangle 6"/>
          <p:cNvSpPr/>
          <p:nvPr userDrawn="1"/>
        </p:nvSpPr>
        <p:spPr>
          <a:xfrm>
            <a:off x="6" y="0"/>
            <a:ext cx="12188825" cy="688848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spcCol="0" rtlCol="0" anchor="ctr"/>
          <a:lstStyle/>
          <a:p>
            <a:pPr algn="ctr" defTabSz="609600" fontAlgn="base">
              <a:spcBef>
                <a:spcPct val="0"/>
              </a:spcBef>
              <a:spcAft>
                <a:spcPct val="0"/>
              </a:spcAft>
            </a:pPr>
            <a:endParaRPr lang="en-US" dirty="0">
              <a:solidFill>
                <a:srgbClr val="FFFFFF"/>
              </a:solidFill>
              <a:latin typeface="Arial" panose="020B0604020202020204"/>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1611603"/>
            <a:ext cx="8237350" cy="8500085"/>
          </a:xfrm>
          <a:prstGeom prst="rect">
            <a:avLst/>
          </a:prstGeom>
        </p:spPr>
      </p:pic>
      <p:sp>
        <p:nvSpPr>
          <p:cNvPr id="17" name="Rectangle 16"/>
          <p:cNvSpPr/>
          <p:nvPr userDrawn="1"/>
        </p:nvSpPr>
        <p:spPr>
          <a:xfrm>
            <a:off x="7" y="3"/>
            <a:ext cx="12188825" cy="3522132"/>
          </a:xfrm>
          <a:prstGeom prst="rect">
            <a:avLst/>
          </a:prstGeom>
          <a:gradFill flip="none" rotWithShape="1">
            <a:gsLst>
              <a:gs pos="0">
                <a:srgbClr val="0096D6">
                  <a:shade val="30000"/>
                  <a:satMod val="115000"/>
                  <a:alpha val="0"/>
                </a:srgbClr>
              </a:gs>
              <a:gs pos="50000">
                <a:srgbClr val="000000">
                  <a:alpha val="25000"/>
                </a:srgbClr>
              </a:gs>
              <a:gs pos="100000">
                <a:srgbClr val="000000">
                  <a:alpha val="5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endParaRPr>
          </a:p>
        </p:txBody>
      </p:sp>
      <p:grpSp>
        <p:nvGrpSpPr>
          <p:cNvPr id="3" name="Group 17"/>
          <p:cNvGrpSpPr>
            <a:grpSpLocks noChangeAspect="1"/>
          </p:cNvGrpSpPr>
          <p:nvPr userDrawn="1"/>
        </p:nvGrpSpPr>
        <p:grpSpPr>
          <a:xfrm>
            <a:off x="7046335" y="0"/>
            <a:ext cx="5142496" cy="6888480"/>
            <a:chOff x="5660571" y="7"/>
            <a:chExt cx="3483429" cy="6857993"/>
          </a:xfrm>
        </p:grpSpPr>
        <p:sp>
          <p:nvSpPr>
            <p:cNvPr id="4" name="Rectangle 38"/>
            <p:cNvSpPr/>
            <p:nvPr/>
          </p:nvSpPr>
          <p:spPr>
            <a:xfrm flipH="1">
              <a:off x="5660571" y="2267225"/>
              <a:ext cx="806774" cy="4590775"/>
            </a:xfrm>
            <a:custGeom>
              <a:avLst/>
              <a:gdLst/>
              <a:ahLst/>
              <a:cxnLst/>
              <a:rect l="l" t="t" r="r" b="b"/>
              <a:pathLst>
                <a:path w="806774" h="4590775">
                  <a:moveTo>
                    <a:pt x="53571" y="0"/>
                  </a:moveTo>
                  <a:cubicBezTo>
                    <a:pt x="-14864" y="1140993"/>
                    <a:pt x="64792" y="2922660"/>
                    <a:pt x="806774" y="4590775"/>
                  </a:cubicBezTo>
                  <a:lnTo>
                    <a:pt x="455121" y="4590775"/>
                  </a:lnTo>
                  <a:cubicBezTo>
                    <a:pt x="341668" y="4121118"/>
                    <a:pt x="120417" y="3291164"/>
                    <a:pt x="35421" y="2131460"/>
                  </a:cubicBezTo>
                  <a:lnTo>
                    <a:pt x="35422" y="2131460"/>
                  </a:lnTo>
                  <a:cubicBezTo>
                    <a:pt x="31399" y="2078189"/>
                    <a:pt x="27680" y="2024219"/>
                    <a:pt x="24715" y="1969529"/>
                  </a:cubicBezTo>
                  <a:lnTo>
                    <a:pt x="17831" y="1849869"/>
                  </a:lnTo>
                  <a:lnTo>
                    <a:pt x="12108" y="1729040"/>
                  </a:lnTo>
                  <a:lnTo>
                    <a:pt x="6007" y="1554167"/>
                  </a:lnTo>
                  <a:cubicBezTo>
                    <a:pt x="5110" y="1522700"/>
                    <a:pt x="4214" y="1491234"/>
                    <a:pt x="3317" y="1459767"/>
                  </a:cubicBezTo>
                  <a:cubicBezTo>
                    <a:pt x="2211" y="1365210"/>
                    <a:pt x="1106" y="1270654"/>
                    <a:pt x="0" y="1176097"/>
                  </a:cubicBezTo>
                  <a:lnTo>
                    <a:pt x="0" y="1176053"/>
                  </a:lnTo>
                  <a:lnTo>
                    <a:pt x="0" y="1176010"/>
                  </a:lnTo>
                  <a:cubicBezTo>
                    <a:pt x="1106" y="1081453"/>
                    <a:pt x="2211" y="986896"/>
                    <a:pt x="3317" y="892339"/>
                  </a:cubicBezTo>
                  <a:cubicBezTo>
                    <a:pt x="4214" y="860873"/>
                    <a:pt x="5110" y="829406"/>
                    <a:pt x="6007" y="797940"/>
                  </a:cubicBezTo>
                  <a:lnTo>
                    <a:pt x="12108" y="623067"/>
                  </a:lnTo>
                  <a:lnTo>
                    <a:pt x="17831" y="502238"/>
                  </a:lnTo>
                  <a:lnTo>
                    <a:pt x="24715" y="382576"/>
                  </a:lnTo>
                  <a:cubicBezTo>
                    <a:pt x="27680" y="327887"/>
                    <a:pt x="31399" y="273918"/>
                    <a:pt x="35422" y="220646"/>
                  </a:cubicBezTo>
                  <a:lnTo>
                    <a:pt x="35421" y="220646"/>
                  </a:lnTo>
                  <a:cubicBezTo>
                    <a:pt x="40913" y="145717"/>
                    <a:pt x="46973" y="72165"/>
                    <a:pt x="53571" y="0"/>
                  </a:cubicBezTo>
                  <a:close/>
                </a:path>
              </a:pathLst>
            </a:custGeom>
            <a:gradFill flip="none" rotWithShape="1">
              <a:gsLst>
                <a:gs pos="0">
                  <a:schemeClr val="accent1">
                    <a:shade val="67500"/>
                    <a:satMod val="115000"/>
                    <a:alpha val="50000"/>
                  </a:schemeClr>
                </a:gs>
                <a:gs pos="100000">
                  <a:schemeClr val="accent1">
                    <a:shade val="100000"/>
                    <a:satMod val="115000"/>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09600" fontAlgn="base">
                <a:spcBef>
                  <a:spcPct val="0"/>
                </a:spcBef>
                <a:spcAft>
                  <a:spcPct val="0"/>
                </a:spcAft>
              </a:pPr>
              <a:endParaRPr lang="en-US" dirty="0">
                <a:solidFill>
                  <a:srgbClr val="FFFFFF"/>
                </a:solidFill>
                <a:latin typeface="Arial" panose="020B0604020202020204"/>
              </a:endParaRPr>
            </a:p>
          </p:txBody>
        </p:sp>
        <p:sp>
          <p:nvSpPr>
            <p:cNvPr id="5" name="Rectangle 4"/>
            <p:cNvSpPr/>
            <p:nvPr/>
          </p:nvSpPr>
          <p:spPr>
            <a:xfrm>
              <a:off x="6009774" y="7"/>
              <a:ext cx="3134226" cy="6857993"/>
            </a:xfrm>
            <a:custGeom>
              <a:avLst/>
              <a:gdLst/>
              <a:ahLst/>
              <a:cxnLst/>
              <a:rect l="l" t="t" r="r" b="b"/>
              <a:pathLst>
                <a:path w="3134226" h="6857993">
                  <a:moveTo>
                    <a:pt x="0" y="0"/>
                  </a:moveTo>
                  <a:lnTo>
                    <a:pt x="3134226" y="0"/>
                  </a:lnTo>
                  <a:lnTo>
                    <a:pt x="3134226" y="6857993"/>
                  </a:lnTo>
                  <a:lnTo>
                    <a:pt x="2306" y="6857993"/>
                  </a:lnTo>
                  <a:cubicBezTo>
                    <a:pt x="115061" y="6390081"/>
                    <a:pt x="338749" y="5556741"/>
                    <a:pt x="424323" y="4389151"/>
                  </a:cubicBezTo>
                  <a:lnTo>
                    <a:pt x="424322" y="4389151"/>
                  </a:lnTo>
                  <a:cubicBezTo>
                    <a:pt x="428345" y="4335880"/>
                    <a:pt x="432064" y="4281910"/>
                    <a:pt x="435029" y="4227220"/>
                  </a:cubicBezTo>
                  <a:lnTo>
                    <a:pt x="441913" y="4107560"/>
                  </a:lnTo>
                  <a:lnTo>
                    <a:pt x="447636" y="3986731"/>
                  </a:lnTo>
                  <a:lnTo>
                    <a:pt x="453737" y="3811858"/>
                  </a:lnTo>
                  <a:lnTo>
                    <a:pt x="456427" y="3717458"/>
                  </a:lnTo>
                  <a:lnTo>
                    <a:pt x="459744" y="3433788"/>
                  </a:lnTo>
                  <a:lnTo>
                    <a:pt x="459744" y="3433744"/>
                  </a:lnTo>
                  <a:lnTo>
                    <a:pt x="459744" y="3433701"/>
                  </a:lnTo>
                  <a:lnTo>
                    <a:pt x="456427" y="3150030"/>
                  </a:lnTo>
                  <a:lnTo>
                    <a:pt x="453737" y="3055631"/>
                  </a:lnTo>
                  <a:lnTo>
                    <a:pt x="447636" y="2880758"/>
                  </a:lnTo>
                  <a:lnTo>
                    <a:pt x="441913" y="2759929"/>
                  </a:lnTo>
                  <a:lnTo>
                    <a:pt x="435029" y="2640267"/>
                  </a:lnTo>
                  <a:cubicBezTo>
                    <a:pt x="432064" y="2585578"/>
                    <a:pt x="428345" y="2531609"/>
                    <a:pt x="424322" y="2478337"/>
                  </a:cubicBezTo>
                  <a:lnTo>
                    <a:pt x="424323" y="2478337"/>
                  </a:lnTo>
                  <a:cubicBezTo>
                    <a:pt x="338167" y="1302803"/>
                    <a:pt x="112010" y="466081"/>
                    <a:pt x="0" y="0"/>
                  </a:cubicBezTo>
                  <a:close/>
                </a:path>
              </a:pathLst>
            </a:custGeom>
            <a:gradFill flip="none" rotWithShape="1">
              <a:gsLst>
                <a:gs pos="0">
                  <a:srgbClr val="435295"/>
                </a:gs>
                <a:gs pos="50000">
                  <a:schemeClr val="accent1">
                    <a:shade val="67500"/>
                    <a:satMod val="115000"/>
                  </a:schemeClr>
                </a:gs>
                <a:gs pos="100000">
                  <a:srgbClr val="0083C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09600" fontAlgn="base">
                <a:spcBef>
                  <a:spcPct val="0"/>
                </a:spcBef>
                <a:spcAft>
                  <a:spcPct val="0"/>
                </a:spcAft>
              </a:pPr>
              <a:endParaRPr lang="en-US" dirty="0">
                <a:solidFill>
                  <a:srgbClr val="FFFFFF"/>
                </a:solidFill>
                <a:latin typeface="Arial" panose="020B0604020202020204"/>
              </a:endParaRPr>
            </a:p>
          </p:txBody>
        </p:sp>
      </p:grpSp>
      <p:sp>
        <p:nvSpPr>
          <p:cNvPr id="12" name="Rectangle 7"/>
          <p:cNvSpPr>
            <a:spLocks noChangeArrowheads="1"/>
          </p:cNvSpPr>
          <p:nvPr userDrawn="1"/>
        </p:nvSpPr>
        <p:spPr bwMode="ltGray">
          <a:xfrm>
            <a:off x="11514796" y="6522013"/>
            <a:ext cx="349339" cy="233656"/>
          </a:xfrm>
          <a:prstGeom prst="rect">
            <a:avLst/>
          </a:prstGeom>
          <a:noFill/>
          <a:ln w="9525" algn="ctr">
            <a:noFill/>
            <a:miter lim="800000"/>
          </a:ln>
          <a:effectLst/>
        </p:spPr>
        <p:txBody>
          <a:bodyPr wrap="none" lIns="109480" tIns="54738" rIns="109480" bIns="54738" anchor="b">
            <a:spAutoFit/>
          </a:bodyPr>
          <a:lstStyle/>
          <a:p>
            <a:pPr algn="r" defTabSz="1085850" fontAlgn="base">
              <a:spcBef>
                <a:spcPct val="0"/>
              </a:spcBef>
              <a:spcAft>
                <a:spcPct val="0"/>
              </a:spcAft>
            </a:pPr>
            <a:fld id="{DFCF27A5-1A5B-48D3-A060-2758FFBB1ADD}" type="slidenum">
              <a:rPr lang="en-US" sz="800">
                <a:solidFill>
                  <a:srgbClr val="C0C0C0"/>
                </a:solidFill>
                <a:latin typeface="CiscoSansTT ExtraLight"/>
                <a:ea typeface="MS PGothic" panose="020B0600070205080204" charset="-128"/>
                <a:cs typeface="MS PGothic" panose="020B0600070205080204" charset="-128"/>
              </a:rPr>
            </a:fld>
            <a:endParaRPr lang="en-US" sz="800" dirty="0">
              <a:solidFill>
                <a:srgbClr val="C0C0C0"/>
              </a:solidFill>
              <a:latin typeface="CiscoSansTT ExtraLight"/>
              <a:ea typeface="MS PGothic" panose="020B0600070205080204" charset="-128"/>
              <a:cs typeface="MS PGothic" panose="020B0600070205080204" charset="-128"/>
            </a:endParaRPr>
          </a:p>
        </p:txBody>
      </p:sp>
      <p:sp>
        <p:nvSpPr>
          <p:cNvPr id="14" name="Text Placeholder 3"/>
          <p:cNvSpPr>
            <a:spLocks noGrp="1"/>
          </p:cNvSpPr>
          <p:nvPr>
            <p:ph type="body" sz="quarter" idx="11"/>
          </p:nvPr>
        </p:nvSpPr>
        <p:spPr>
          <a:xfrm>
            <a:off x="8237356" y="1600595"/>
            <a:ext cx="3531863" cy="4704855"/>
          </a:xfrm>
          <a:prstGeom prst="rect">
            <a:avLst/>
          </a:prstGeom>
        </p:spPr>
        <p:txBody>
          <a:bodyPr>
            <a:noAutofit/>
          </a:bodyPr>
          <a:lstStyle>
            <a:lvl1pPr>
              <a:lnSpc>
                <a:spcPct val="95000"/>
              </a:lnSpc>
              <a:spcBef>
                <a:spcPts val="1975"/>
              </a:spcBef>
              <a:buClr>
                <a:schemeClr val="accent3"/>
              </a:buClr>
              <a:defRPr sz="2400">
                <a:solidFill>
                  <a:schemeClr val="bg2"/>
                </a:solidFill>
                <a:latin typeface="+mj-lt"/>
              </a:defRPr>
            </a:lvl1pPr>
            <a:lvl2pPr marL="922655" indent="-381000">
              <a:lnSpc>
                <a:spcPct val="95000"/>
              </a:lnSpc>
              <a:spcBef>
                <a:spcPts val="800"/>
              </a:spcBef>
              <a:buClr>
                <a:schemeClr val="accent3"/>
              </a:buClr>
              <a:buFont typeface="Arial" panose="020B0604020202020204" pitchFamily="34" charset="0"/>
              <a:buChar char="•"/>
              <a:defRPr sz="1900">
                <a:solidFill>
                  <a:schemeClr val="bg2"/>
                </a:solidFill>
                <a:latin typeface="+mj-lt"/>
              </a:defRPr>
            </a:lvl2pPr>
            <a:lvl3pPr marL="988060" indent="-228600">
              <a:buClr>
                <a:schemeClr val="accent3"/>
              </a:buClr>
              <a:buFont typeface="Arial" panose="020B0604020202020204" pitchFamily="34" charset="0"/>
              <a:buChar char="•"/>
              <a:defRPr sz="1600">
                <a:solidFill>
                  <a:schemeClr val="bg2"/>
                </a:solidFill>
                <a:latin typeface="+mj-lt"/>
              </a:defRPr>
            </a:lvl3pPr>
            <a:lvl4pPr marL="1146810" indent="-228600">
              <a:buClr>
                <a:schemeClr val="accent3"/>
              </a:buClr>
              <a:buFont typeface="Arial" panose="020B0604020202020204" pitchFamily="34" charset="0"/>
              <a:buChar char="•"/>
              <a:defRPr sz="1500">
                <a:solidFill>
                  <a:schemeClr val="bg2"/>
                </a:solidFill>
                <a:latin typeface="+mj-lt"/>
              </a:defRPr>
            </a:lvl4pPr>
            <a:lvl5pPr marL="1297305" indent="-228600">
              <a:buClr>
                <a:schemeClr val="accent3"/>
              </a:buClr>
              <a:buFont typeface="Arial" panose="020B0604020202020204" pitchFamily="34" charset="0"/>
              <a:buChar char="•"/>
              <a:defRPr sz="1500">
                <a:solidFill>
                  <a:schemeClr val="bg2"/>
                </a:solidFill>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itle 1"/>
          <p:cNvSpPr>
            <a:spLocks noGrp="1"/>
          </p:cNvSpPr>
          <p:nvPr>
            <p:ph type="title"/>
          </p:nvPr>
        </p:nvSpPr>
        <p:spPr>
          <a:xfrm>
            <a:off x="306201" y="277870"/>
            <a:ext cx="11448831" cy="838200"/>
          </a:xfrm>
        </p:spPr>
        <p:txBody>
          <a:bodyPr anchor="t"/>
          <a:lstStyle>
            <a:lvl1pPr marL="0" algn="l" defTabSz="1218565" rtl="0" eaLnBrk="1" fontAlgn="base" latinLnBrk="0" hangingPunct="1">
              <a:lnSpc>
                <a:spcPct val="80000"/>
              </a:lnSpc>
              <a:spcBef>
                <a:spcPct val="0"/>
              </a:spcBef>
              <a:spcAft>
                <a:spcPct val="0"/>
              </a:spcAft>
              <a:buNone/>
              <a:defRPr lang="en-US" sz="3200" b="0" kern="1200" spc="0" baseline="0" dirty="0">
                <a:solidFill>
                  <a:schemeClr val="bg1"/>
                </a:solidFill>
                <a:latin typeface="+mj-lt"/>
                <a:ea typeface="MS PGothic" panose="020B0600070205080204" charset="-128"/>
                <a:cs typeface="MS PGothic" panose="020B0600070205080204" charset="-128"/>
              </a:defRPr>
            </a:lvl1pPr>
          </a:lstStyle>
          <a:p>
            <a:r>
              <a:rPr lang="en-US" dirty="0"/>
              <a:t>Click to edit Master title style</a:t>
            </a:r>
            <a:endParaRPr lang="en-US" dirty="0"/>
          </a:p>
        </p:txBody>
      </p:sp>
      <p:sp>
        <p:nvSpPr>
          <p:cNvPr id="13" name="Rectangle 4"/>
          <p:cNvSpPr>
            <a:spLocks noChangeArrowheads="1"/>
          </p:cNvSpPr>
          <p:nvPr userDrawn="1"/>
        </p:nvSpPr>
        <p:spPr bwMode="ltGray">
          <a:xfrm>
            <a:off x="335081" y="6527850"/>
            <a:ext cx="6522920" cy="233656"/>
          </a:xfrm>
          <a:prstGeom prst="rect">
            <a:avLst/>
          </a:prstGeom>
          <a:noFill/>
          <a:ln w="9525">
            <a:noFill/>
            <a:miter lim="800000"/>
          </a:ln>
          <a:effectLst/>
        </p:spPr>
        <p:txBody>
          <a:bodyPr wrap="square" lIns="109480" tIns="54738" rIns="109480" bIns="54738" anchor="b" anchorCtr="0">
            <a:spAutoFit/>
          </a:bodyPr>
          <a:lstStyle/>
          <a:p>
            <a:pPr defTabSz="1085850" fontAlgn="base">
              <a:spcBef>
                <a:spcPct val="0"/>
              </a:spcBef>
              <a:spcAft>
                <a:spcPct val="0"/>
              </a:spcAft>
            </a:pPr>
            <a:r>
              <a:rPr lang="en-US" sz="800" dirty="0">
                <a:solidFill>
                  <a:srgbClr val="C0C0C0"/>
                </a:solidFill>
                <a:latin typeface="CiscoSansTT ExtraLight"/>
                <a:ea typeface="MS PGothic" panose="020B0600070205080204" charset="-128"/>
                <a:cs typeface="MS PGothic" panose="020B0600070205080204" charset="-128"/>
              </a:rPr>
              <a:t>© 2014 Cisco and/or its affiliates. All rights reserved.</a:t>
            </a:r>
            <a:endParaRPr lang="en-US" sz="800" dirty="0">
              <a:solidFill>
                <a:srgbClr val="C0C0C0"/>
              </a:solidFill>
              <a:latin typeface="CiscoSansTT ExtraLight"/>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6" name="Rectangle 15"/>
          <p:cNvSpPr/>
          <p:nvPr userDrawn="1"/>
        </p:nvSpPr>
        <p:spPr>
          <a:xfrm>
            <a:off x="1" y="0"/>
            <a:ext cx="12188825" cy="6858000"/>
          </a:xfrm>
          <a:prstGeom prst="rect">
            <a:avLst/>
          </a:prstGeom>
          <a:gradFill flip="none" rotWithShape="1">
            <a:gsLst>
              <a:gs pos="0">
                <a:srgbClr val="652E93"/>
              </a:gs>
              <a:gs pos="26000">
                <a:srgbClr val="3B3D94"/>
              </a:gs>
              <a:gs pos="59000">
                <a:srgbClr val="1875BA"/>
              </a:gs>
              <a:gs pos="100000">
                <a:srgbClr val="61CCE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srgbClr val="FFFFFF"/>
              </a:solidFill>
              <a:latin typeface="Arial" panose="020B0604020202020204" pitchFamily="34" charset="0"/>
            </a:endParaRPr>
          </a:p>
        </p:txBody>
      </p:sp>
      <p:pic>
        <p:nvPicPr>
          <p:cNvPr id="9" name="Picture 2"/>
          <p:cNvPicPr>
            <a:picLocks noChangeAspect="1" noChangeArrowheads="1"/>
          </p:cNvPicPr>
          <p:nvPr userDrawn="1"/>
        </p:nvPicPr>
        <p:blipFill>
          <a:blip r:embed="rId2" cstate="email"/>
          <a:srcRect/>
          <a:stretch>
            <a:fillRect/>
          </a:stretch>
        </p:blipFill>
        <p:spPr bwMode="auto">
          <a:xfrm>
            <a:off x="7882359" y="365763"/>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itle 1"/>
          <p:cNvSpPr>
            <a:spLocks noGrp="1"/>
          </p:cNvSpPr>
          <p:nvPr>
            <p:ph type="ctrTitle" hasCustomPrompt="1"/>
          </p:nvPr>
        </p:nvSpPr>
        <p:spPr>
          <a:xfrm>
            <a:off x="295115" y="611608"/>
            <a:ext cx="6806726"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5530"/>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4379"/>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sp>
        <p:nvSpPr>
          <p:cNvPr id="5" name="Text Placeholder 4"/>
          <p:cNvSpPr>
            <a:spLocks noGrp="1"/>
          </p:cNvSpPr>
          <p:nvPr>
            <p:ph type="body" sz="quarter" idx="12" hasCustomPrompt="1"/>
          </p:nvPr>
        </p:nvSpPr>
        <p:spPr>
          <a:xfrm>
            <a:off x="320040" y="3831337"/>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showMasterSp="0" userDrawn="1">
  <p:cSld name="1_Title Slide 2">
    <p:spTree>
      <p:nvGrpSpPr>
        <p:cNvPr id="1" name=""/>
        <p:cNvGrpSpPr/>
        <p:nvPr/>
      </p:nvGrpSpPr>
      <p:grpSpPr>
        <a:xfrm>
          <a:off x="0" y="0"/>
          <a:ext cx="0" cy="0"/>
          <a:chOff x="0" y="0"/>
          <a:chExt cx="0" cy="0"/>
        </a:xfrm>
      </p:grpSpPr>
      <p:sp>
        <p:nvSpPr>
          <p:cNvPr id="11" name="Rectangle 10"/>
          <p:cNvSpPr/>
          <p:nvPr userDrawn="1"/>
        </p:nvSpPr>
        <p:spPr>
          <a:xfrm>
            <a:off x="1" y="0"/>
            <a:ext cx="12188825" cy="6858000"/>
          </a:xfrm>
          <a:prstGeom prst="rect">
            <a:avLst/>
          </a:prstGeom>
          <a:gradFill>
            <a:gsLst>
              <a:gs pos="51000">
                <a:schemeClr val="accent1"/>
              </a:gs>
              <a:gs pos="0">
                <a:schemeClr val="accent1">
                  <a:lumMod val="50000"/>
                </a:schemeClr>
              </a:gs>
              <a:gs pos="100000">
                <a:srgbClr val="61CCEE"/>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srgbClr val="FFFFFF"/>
              </a:solidFill>
              <a:latin typeface="Arial" panose="020B0604020202020204" pitchFamily="34" charset="0"/>
            </a:endParaRPr>
          </a:p>
        </p:txBody>
      </p:sp>
      <p:sp>
        <p:nvSpPr>
          <p:cNvPr id="50" name="Title 1"/>
          <p:cNvSpPr>
            <a:spLocks noGrp="1"/>
          </p:cNvSpPr>
          <p:nvPr>
            <p:ph type="ctrTitle" hasCustomPrompt="1"/>
          </p:nvPr>
        </p:nvSpPr>
        <p:spPr>
          <a:xfrm>
            <a:off x="295115" y="612651"/>
            <a:ext cx="7158982"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4529"/>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0289"/>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pic>
        <p:nvPicPr>
          <p:cNvPr id="12" name="Picture 2"/>
          <p:cNvPicPr>
            <a:picLocks noChangeAspect="1" noChangeArrowheads="1"/>
          </p:cNvPicPr>
          <p:nvPr userDrawn="1"/>
        </p:nvPicPr>
        <p:blipFill>
          <a:blip r:embed="rId2" cstate="email"/>
          <a:srcRect/>
          <a:stretch>
            <a:fillRect/>
          </a:stretch>
        </p:blipFill>
        <p:spPr bwMode="auto">
          <a:xfrm>
            <a:off x="7882359" y="365763"/>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2" hasCustomPrompt="1"/>
          </p:nvPr>
        </p:nvSpPr>
        <p:spPr>
          <a:xfrm>
            <a:off x="320040" y="3831337"/>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95115" y="1248232"/>
            <a:ext cx="10813350"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Arial Unicode MS" panose="020B0604020202020204" pitchFamily="34" charset="-128"/>
                <a:ea typeface="+mj-ea"/>
                <a:cs typeface="Arial Unicode MS" panose="020B0604020202020204" pitchFamily="34" charset="-128"/>
              </a:defRPr>
            </a:lvl1pPr>
          </a:lstStyle>
          <a:p>
            <a:r>
              <a:rPr lang="en-US" dirty="0"/>
              <a:t>Presentation </a:t>
            </a:r>
            <a:br>
              <a:rPr lang="en-US" dirty="0"/>
            </a:br>
            <a:r>
              <a:rPr lang="en-US" dirty="0"/>
              <a:t>Title Goes Here</a:t>
            </a:r>
            <a:endParaRPr lang="en-US" dirty="0"/>
          </a:p>
        </p:txBody>
      </p:sp>
    </p:spTree>
  </p:cSld>
  <p:clrMapOvr>
    <a:masterClrMapping/>
  </p:clrMapOvr>
  <p:transition>
    <p:wipe dir="r"/>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432215"/>
            <a:ext cx="11448832" cy="838200"/>
          </a:xfrm>
        </p:spPr>
        <p:txBody>
          <a:bodyPr/>
          <a:lstStyle>
            <a:lvl1pPr>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04721" y="1344168"/>
            <a:ext cx="11433118" cy="4965192"/>
          </a:xfrm>
        </p:spPr>
        <p:txBody>
          <a:bodyPr vert="horz" lIns="91440" tIns="45720" rIns="91440" bIns="45720" rtlCol="0">
            <a:noAutofit/>
          </a:bodyPr>
          <a:lstStyle>
            <a:lvl1pPr>
              <a:defRPr lang="en-US" dirty="0" smtClean="0">
                <a:latin typeface="Arial Unicode MS" panose="020B0604020202020204" pitchFamily="34" charset="-128"/>
              </a:defRPr>
            </a:lvl1pPr>
            <a:lvl2pPr>
              <a:defRPr lang="en-US" dirty="0" smtClean="0">
                <a:latin typeface="Arial Unicode MS" panose="020B0604020202020204" pitchFamily="34" charset="-128"/>
              </a:defRPr>
            </a:lvl2pPr>
            <a:lvl3pPr>
              <a:defRPr lang="en-US" dirty="0" smtClean="0">
                <a:latin typeface="Arial Unicode MS" panose="020B0604020202020204" pitchFamily="34" charset="-128"/>
              </a:defRPr>
            </a:lvl3pPr>
            <a:lvl4pPr>
              <a:defRPr lang="en-US" dirty="0" smtClean="0">
                <a:latin typeface="Arial Unicode MS" panose="020B0604020202020204" pitchFamily="34" charset="-128"/>
              </a:defRPr>
            </a:lvl4pPr>
            <a:lvl5pPr>
              <a:defRPr lang="en-US" dirty="0">
                <a:latin typeface="Arial Unicode MS" panose="020B0604020202020204" pitchFamily="34" charset="-128"/>
              </a:defRPr>
            </a:lvl5p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wipe dir="r"/>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wipe dir="r"/>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showMasterSp="0">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44" y="6584536"/>
            <a:ext cx="790981" cy="175237"/>
          </a:xfrm>
          <a:prstGeom prst="rect">
            <a:avLst/>
          </a:prstGeom>
          <a:noFill/>
          <a:ln w="9525">
            <a:noFill/>
            <a:miter lim="800000"/>
          </a:ln>
          <a:effectLst/>
        </p:spPr>
        <p:txBody>
          <a:bodyPr wrap="none" lIns="82103" tIns="41051" rIns="82103" bIns="41051" anchor="b">
            <a:spAutoFit/>
          </a:bodyPr>
          <a:lstStyle/>
          <a:p>
            <a:pPr algn="r" defTabSz="814070">
              <a:defRPr/>
            </a:pPr>
            <a:r>
              <a:rPr lang="en-US" sz="600" dirty="0">
                <a:solidFill>
                  <a:srgbClr val="808080"/>
                </a:solidFill>
                <a:latin typeface="Arial Unicode MS" panose="020B0604020202020204" pitchFamily="34" charset="-128"/>
              </a:rPr>
              <a:t>Cisco Confidential</a:t>
            </a:r>
            <a:endParaRPr lang="en-US" sz="600" dirty="0">
              <a:solidFill>
                <a:srgbClr val="808080"/>
              </a:solidFill>
              <a:latin typeface="Arial Unicode MS" panose="020B0604020202020204" pitchFamily="34" charset="-128"/>
            </a:endParaRPr>
          </a:p>
        </p:txBody>
      </p:sp>
      <p:sp>
        <p:nvSpPr>
          <p:cNvPr id="5" name="Rectangle 4"/>
          <p:cNvSpPr>
            <a:spLocks noChangeArrowheads="1"/>
          </p:cNvSpPr>
          <p:nvPr userDrawn="1"/>
        </p:nvSpPr>
        <p:spPr bwMode="ltGray">
          <a:xfrm>
            <a:off x="335080" y="6586269"/>
            <a:ext cx="4559499" cy="175237"/>
          </a:xfrm>
          <a:prstGeom prst="rect">
            <a:avLst/>
          </a:prstGeom>
          <a:noFill/>
          <a:ln w="9525">
            <a:noFill/>
            <a:miter lim="800000"/>
          </a:ln>
          <a:effectLst/>
        </p:spPr>
        <p:txBody>
          <a:bodyPr wrap="square" lIns="82103" tIns="41051" rIns="82103" bIns="41051" anchor="b" anchorCtr="0">
            <a:spAutoFit/>
          </a:bodyPr>
          <a:lstStyle/>
          <a:p>
            <a:pPr defTabSz="814070">
              <a:defRPr/>
            </a:pPr>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6" name="Rectangle 7"/>
          <p:cNvSpPr>
            <a:spLocks noChangeArrowheads="1"/>
          </p:cNvSpPr>
          <p:nvPr userDrawn="1"/>
        </p:nvSpPr>
        <p:spPr bwMode="ltGray">
          <a:xfrm>
            <a:off x="11603738" y="6580432"/>
            <a:ext cx="260386" cy="175237"/>
          </a:xfrm>
          <a:prstGeom prst="rect">
            <a:avLst/>
          </a:prstGeom>
          <a:noFill/>
          <a:ln w="9525" algn="ctr">
            <a:noFill/>
            <a:miter lim="800000"/>
          </a:ln>
          <a:effectLst/>
        </p:spPr>
        <p:txBody>
          <a:bodyPr wrap="none" lIns="82103" tIns="41051" rIns="82103" bIns="41051" anchor="b">
            <a:spAutoFit/>
          </a:bodyPr>
          <a:lstStyle/>
          <a:p>
            <a:pPr algn="r" defTabSz="814070">
              <a:defRPr/>
            </a:pPr>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Ovr>
    <a:masterClrMapping/>
  </p:clrMapOvr>
  <p:transition>
    <p:wipe dir="r"/>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1" y="0"/>
            <a:ext cx="12188825" cy="6858000"/>
          </a:xfrm>
          <a:prstGeom prst="rect">
            <a:avLst/>
          </a:prstGeom>
        </p:spPr>
      </p:pic>
    </p:spTree>
  </p:cSld>
  <p:clrMapOvr>
    <a:masterClrMapping/>
  </p:clrMapOvr>
  <p:transition>
    <p:wipe dir="r"/>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cxnSp>
        <p:nvCxnSpPr>
          <p:cNvPr id="12" name="直接连接符 11"/>
          <p:cNvCxnSpPr/>
          <p:nvPr userDrawn="1"/>
        </p:nvCxnSpPr>
        <p:spPr>
          <a:xfrm>
            <a:off x="1" y="190871"/>
            <a:ext cx="12453457" cy="0"/>
          </a:xfrm>
          <a:prstGeom prst="line">
            <a:avLst/>
          </a:prstGeom>
          <a:ln w="152400">
            <a:solidFill>
              <a:srgbClr val="C8C8C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chart">
  <p:cSld name="2_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49166" y="1"/>
            <a:ext cx="9702389" cy="993775"/>
          </a:xfrm>
        </p:spPr>
        <p:txBody>
          <a:bodyPr/>
          <a:lstStyle/>
          <a:p>
            <a:r>
              <a:rPr lang="en-US"/>
              <a:t>Click to edit Master title style</a:t>
            </a:r>
            <a:endParaRPr lang="es-AR"/>
          </a:p>
        </p:txBody>
      </p:sp>
      <p:sp>
        <p:nvSpPr>
          <p:cNvPr id="3" name="Chart Placeholder 2"/>
          <p:cNvSpPr>
            <a:spLocks noGrp="1"/>
          </p:cNvSpPr>
          <p:nvPr>
            <p:ph type="chart" idx="1"/>
          </p:nvPr>
        </p:nvSpPr>
        <p:spPr>
          <a:xfrm>
            <a:off x="363972" y="1155700"/>
            <a:ext cx="11598429" cy="5367338"/>
          </a:xfrm>
          <a:prstGeom prst="rect">
            <a:avLst/>
          </a:prstGeom>
        </p:spPr>
        <p:txBody>
          <a:bodyPr/>
          <a:lstStyle/>
          <a:p>
            <a:endParaRPr lang="es-AR" dirty="0"/>
          </a:p>
        </p:txBody>
      </p:sp>
      <p:sp>
        <p:nvSpPr>
          <p:cNvPr id="4" name="Slide Number Placeholder 3"/>
          <p:cNvSpPr>
            <a:spLocks noGrp="1"/>
          </p:cNvSpPr>
          <p:nvPr>
            <p:ph type="sldNum" sz="quarter" idx="10"/>
          </p:nvPr>
        </p:nvSpPr>
        <p:spPr>
          <a:xfrm>
            <a:off x="10773144" y="6626225"/>
            <a:ext cx="1210418" cy="457200"/>
          </a:xfrm>
          <a:prstGeom prst="rect">
            <a:avLst/>
          </a:prstGeom>
        </p:spPr>
        <p:txBody>
          <a:bodyPr/>
          <a:lstStyle>
            <a:lvl1pPr>
              <a:defRPr/>
            </a:lvl1pPr>
          </a:lstStyle>
          <a:p>
            <a:pPr defTabSz="609600"/>
            <a:fld id="{86F729CE-3D36-4A53-B791-352A704E4BED}" type="slidenum">
              <a:rPr lang="en-GB" sz="2400">
                <a:solidFill>
                  <a:srgbClr val="FFFFFF"/>
                </a:solidFill>
                <a:latin typeface="CiscoSansTT Light"/>
              </a:rPr>
            </a:fld>
            <a:endParaRPr lang="en-GB" sz="2400" dirty="0">
              <a:solidFill>
                <a:srgbClr val="FFFFFF"/>
              </a:solidFill>
              <a:latin typeface="CiscoSansTT Light"/>
            </a:endParaRPr>
          </a:p>
        </p:txBody>
      </p:sp>
    </p:spTree>
  </p:cSld>
  <p:clrMapOvr>
    <a:masterClrMapping/>
  </p:clrMapOvr>
  <p:transition>
    <p:wipe dir="r"/>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71" y="432000"/>
            <a:ext cx="1254569" cy="780288"/>
          </a:xfrm>
          <a:prstGeom prst="rect">
            <a:avLst/>
          </a:prstGeom>
        </p:spPr>
      </p:pic>
      <p:sp>
        <p:nvSpPr>
          <p:cNvPr id="16" name="Subtitle 2"/>
          <p:cNvSpPr>
            <a:spLocks noGrp="1"/>
          </p:cNvSpPr>
          <p:nvPr>
            <p:ph type="subTitle" idx="1" hasCustomPrompt="1"/>
          </p:nvPr>
        </p:nvSpPr>
        <p:spPr>
          <a:xfrm>
            <a:off x="625836" y="5057602"/>
            <a:ext cx="11059012" cy="384175"/>
          </a:xfrm>
          <a:prstGeom prst="rect">
            <a:avLst/>
          </a:prstGeom>
        </p:spPr>
        <p:txBody>
          <a:bodyPr lIns="121872" tIns="60936" rIns="121872" bIns="60936" anchor="b" anchorCtr="0">
            <a:noAutofit/>
          </a:bodyPr>
          <a:lstStyle>
            <a:lvl1pPr marL="0" indent="0" algn="l">
              <a:buNone/>
              <a:defRPr sz="1900" b="0" i="0">
                <a:solidFill>
                  <a:srgbClr val="FFFFFE"/>
                </a:solidFill>
                <a:latin typeface="+mn-lt"/>
                <a:cs typeface="Cisco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836" y="5377598"/>
            <a:ext cx="11059012"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8" name="Text Placeholder 40"/>
          <p:cNvSpPr>
            <a:spLocks noGrp="1"/>
          </p:cNvSpPr>
          <p:nvPr>
            <p:ph type="body" sz="quarter" idx="12" hasCustomPrompt="1"/>
          </p:nvPr>
        </p:nvSpPr>
        <p:spPr>
          <a:xfrm>
            <a:off x="625836" y="5697594"/>
            <a:ext cx="11059012"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9"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900" baseline="0">
                <a:solidFill>
                  <a:srgbClr val="FFFFFE"/>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Subtitle Goes Here</a:t>
            </a:r>
            <a:endParaRPr lang="en-GB" dirty="0"/>
          </a:p>
        </p:txBody>
      </p:sp>
      <p:sp>
        <p:nvSpPr>
          <p:cNvPr id="20" name="Title 1"/>
          <p:cNvSpPr>
            <a:spLocks noGrp="1"/>
          </p:cNvSpPr>
          <p:nvPr>
            <p:ph type="ctrTitle" hasCustomPrompt="1"/>
          </p:nvPr>
        </p:nvSpPr>
        <p:spPr>
          <a:xfrm>
            <a:off x="567541"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showMasterSp="0" userDrawn="1">
  <p:cSld name="1_Title_Photo">
    <p:spTree>
      <p:nvGrpSpPr>
        <p:cNvPr id="1" name=""/>
        <p:cNvGrpSpPr/>
        <p:nvPr/>
      </p:nvGrpSpPr>
      <p:grpSpPr>
        <a:xfrm>
          <a:off x="0" y="0"/>
          <a:ext cx="0" cy="0"/>
          <a:chOff x="0" y="0"/>
          <a:chExt cx="0" cy="0"/>
        </a:xfrm>
      </p:grpSpPr>
      <p:pic>
        <p:nvPicPr>
          <p:cNvPr id="2" name="Picture 1" descr="ducks.png"/>
          <p:cNvPicPr>
            <a:picLocks noChangeAspect="1"/>
          </p:cNvPicPr>
          <p:nvPr userDrawn="1"/>
        </p:nvPicPr>
        <p:blipFill>
          <a:blip r:embed="rId2"/>
          <a:stretch>
            <a:fillRect/>
          </a:stretch>
        </p:blipFill>
        <p:spPr>
          <a:xfrm>
            <a:off x="-6095" y="-7997"/>
            <a:ext cx="12201014" cy="6873999"/>
          </a:xfrm>
          <a:prstGeom prst="rect">
            <a:avLst/>
          </a:prstGeom>
        </p:spPr>
      </p:pic>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567916" y="427570"/>
            <a:ext cx="1263846"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5836" y="5057602"/>
            <a:ext cx="11059012" cy="384175"/>
          </a:xfrm>
          <a:prstGeom prst="rect">
            <a:avLst/>
          </a:prstGeom>
        </p:spPr>
        <p:txBody>
          <a:bodyPr lIns="121872" tIns="60936" rIns="121872" bIns="60936" anchor="b" anchorCtr="0">
            <a:noAutofit/>
          </a:bodyPr>
          <a:lstStyle>
            <a:lvl1pPr marL="0" indent="0" algn="l">
              <a:buNone/>
              <a:defRPr sz="1900" b="0" i="0">
                <a:solidFill>
                  <a:srgbClr val="4D4D4D"/>
                </a:solidFill>
                <a:latin typeface="+mn-lt"/>
                <a:cs typeface="Cisco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5836" y="5438073"/>
            <a:ext cx="11059012" cy="384175"/>
          </a:xfrm>
          <a:prstGeom prst="rect">
            <a:avLst/>
          </a:prstGeom>
        </p:spPr>
        <p:txBody>
          <a:bodyPr lIns="121872" tIns="60936" rIns="121872" bIns="60936"/>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3" name="Text Placeholder 40"/>
          <p:cNvSpPr>
            <a:spLocks noGrp="1"/>
          </p:cNvSpPr>
          <p:nvPr>
            <p:ph type="body" sz="quarter" idx="12" hasCustomPrompt="1"/>
          </p:nvPr>
        </p:nvSpPr>
        <p:spPr>
          <a:xfrm>
            <a:off x="625836" y="5818543"/>
            <a:ext cx="11059012" cy="384175"/>
          </a:xfrm>
          <a:prstGeom prst="rect">
            <a:avLst/>
          </a:prstGeom>
        </p:spPr>
        <p:txBody>
          <a:bodyPr lIns="121872" tIns="60936" rIns="121872" bIns="60936"/>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4"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900" baseline="0">
                <a:solidFill>
                  <a:srgbClr val="4D4D4D"/>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Subtitle Goes Here</a:t>
            </a:r>
            <a:endParaRPr lang="en-GB" dirty="0"/>
          </a:p>
        </p:txBody>
      </p:sp>
      <p:sp>
        <p:nvSpPr>
          <p:cNvPr id="10" name="Title 1"/>
          <p:cNvSpPr>
            <a:spLocks noGrp="1"/>
          </p:cNvSpPr>
          <p:nvPr>
            <p:ph type="ctrTitle" hasCustomPrompt="1"/>
          </p:nvPr>
        </p:nvSpPr>
        <p:spPr>
          <a:xfrm>
            <a:off x="567541"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09" rIns="91416" bIns="45709"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6" name="Rectangle 3"/>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09" rIns="91416" bIns="45709"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3" name="Subtitle 2"/>
          <p:cNvSpPr>
            <a:spLocks noGrp="1"/>
          </p:cNvSpPr>
          <p:nvPr>
            <p:ph type="subTitle" idx="1" hasCustomPrompt="1"/>
          </p:nvPr>
        </p:nvSpPr>
        <p:spPr>
          <a:xfrm>
            <a:off x="666382" y="4279405"/>
            <a:ext cx="6244864" cy="384175"/>
          </a:xfrm>
          <a:prstGeom prst="rect">
            <a:avLst/>
          </a:prstGeom>
        </p:spPr>
        <p:txBody>
          <a:bodyPr vert="horz" lIns="91416" tIns="45709" rIns="91416" bIns="45709" rtlCol="0">
            <a:noAutofit/>
          </a:bodyPr>
          <a:lstStyle>
            <a:lvl1pPr marL="0" indent="0" algn="l" defTabSz="914400" rtl="0" eaLnBrk="1" latinLnBrk="0" hangingPunct="1">
              <a:lnSpc>
                <a:spcPct val="95000"/>
              </a:lnSpc>
              <a:spcBef>
                <a:spcPts val="1440"/>
              </a:spcBef>
              <a:buClr>
                <a:srgbClr val="92D050"/>
              </a:buClr>
              <a:buSzPct val="90000"/>
              <a:buFont typeface="Arial" panose="020B0604020202020204" pitchFamily="34" charset="0"/>
              <a:buNone/>
              <a:defRPr lang="en-US" sz="2400" kern="1200" baseline="0" dirty="0">
                <a:solidFill>
                  <a:schemeClr val="accent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541" y="3282706"/>
            <a:ext cx="6281773" cy="1022351"/>
          </a:xfrm>
        </p:spPr>
        <p:txBody>
          <a:bodyPr lIns="82272" tIns="45709" rIns="82272" bIns="45709" rtlCol="0" anchor="b">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5252" y="1917705"/>
            <a:ext cx="3567771" cy="2889251"/>
          </a:xfrm>
          <a:prstGeom prst="rect">
            <a:avLst/>
          </a:prstGeom>
        </p:spPr>
        <p:txBody>
          <a:bodyPr lIns="121872" tIns="60936" rIns="121872" bIns="60936" anchor="ctr" anchorCtr="1"/>
          <a:lstStyle>
            <a:lvl1pPr marL="0" indent="0" algn="ctr">
              <a:buNone/>
              <a:defRPr>
                <a:solidFill>
                  <a:schemeClr val="accent3"/>
                </a:solidFill>
                <a:latin typeface="+mj-lt"/>
              </a:defRPr>
            </a:lvl1pPr>
          </a:lstStyle>
          <a:p>
            <a:pPr lvl="0"/>
            <a:r>
              <a:rPr lang="en-US" noProof="0" dirty="0"/>
              <a:t>Click icon to add picture</a:t>
            </a:r>
            <a:endParaRPr lang="en-US" noProof="0" dirty="0"/>
          </a:p>
        </p:txBody>
      </p:sp>
    </p:spTree>
  </p:cSld>
  <p:clrMapOvr>
    <a:masterClrMapping/>
  </p:clrMapOvr>
  <p:transition spd="slow">
    <p:wip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showMasterSp="0"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093" y="1220548"/>
            <a:ext cx="1012808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11348419"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FFFFFF">
                    <a:alpha val="60000"/>
                  </a:srgbClr>
                </a:solidFill>
                <a:latin typeface="Arial" panose="020B0604020202020204"/>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 2015 </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思科和</a:t>
            </a: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或其附属公司。版权所有。思科机密信息</a:t>
            </a:r>
            <a:endPar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print">
            <a:alphaModFix amt="60000"/>
            <a:biLevel thresh="25000"/>
          </a:blip>
          <a:srcRect/>
          <a:stretch>
            <a:fillRect/>
          </a:stretch>
        </p:blipFill>
        <p:spPr bwMode="auto">
          <a:xfrm>
            <a:off x="632072"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2" tIns="45707" rIns="91412" bIns="45707"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4" name="Rectangle 6"/>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2" tIns="45707" rIns="91412" bIns="45707"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7" name="Title 1"/>
          <p:cNvSpPr>
            <a:spLocks noGrp="1"/>
          </p:cNvSpPr>
          <p:nvPr>
            <p:ph type="ctrTitle" hasCustomPrompt="1"/>
          </p:nvPr>
        </p:nvSpPr>
        <p:spPr>
          <a:xfrm>
            <a:off x="555093" y="1220548"/>
            <a:ext cx="1012808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Tree>
  </p:cSld>
  <p:clrMapOvr>
    <a:masterClrMapping/>
  </p:clrMapOvr>
  <p:transition spd="slow">
    <p:wip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721" y="1797055"/>
            <a:ext cx="11037201" cy="4098595"/>
          </a:xfrm>
          <a:prstGeom prst="rect">
            <a:avLst/>
          </a:prstGeom>
        </p:spPr>
        <p:txBody>
          <a:bodyPr lIns="121872" tIns="60936" rIns="121872" bIns="60936">
            <a:noAutofit/>
          </a:bodyPr>
          <a:lstStyle>
            <a:lvl1pPr marL="381000" marR="0" indent="-381000" algn="ctr" defTabSz="609600" rtl="0" eaLnBrk="1" fontAlgn="auto" latinLnBrk="0" hangingPunct="1">
              <a:lnSpc>
                <a:spcPct val="100000"/>
              </a:lnSpc>
              <a:spcBef>
                <a:spcPct val="20000"/>
              </a:spcBef>
              <a:spcAft>
                <a:spcPts val="0"/>
              </a:spcAft>
              <a:buClrTx/>
              <a:buSzTx/>
              <a:buFont typeface="Arial" panose="020B0604020202020204"/>
              <a:buNone/>
              <a:defRPr sz="2700" b="0" i="0" baseline="0">
                <a:solidFill>
                  <a:schemeClr val="tx1"/>
                </a:solidFill>
                <a:latin typeface="+mn-lt"/>
                <a:cs typeface="CiscoSans ExtraLight"/>
              </a:defRPr>
            </a:lvl1pPr>
          </a:lstStyle>
          <a:p>
            <a:pPr lvl="0"/>
            <a:r>
              <a:rPr lang="en-GB" dirty="0"/>
              <a:t>Click to edit text</a:t>
            </a:r>
            <a:endParaRPr lang="en-GB" dirty="0"/>
          </a:p>
        </p:txBody>
      </p:sp>
      <p:sp>
        <p:nvSpPr>
          <p:cNvPr id="4"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19" cy="4224280"/>
          </a:xfrm>
          <a:prstGeom prst="rect">
            <a:avLst/>
          </a:prstGeom>
        </p:spPr>
        <p:txBody>
          <a:bodyPr lIns="121872" tIns="60936" rIns="121872" bIns="60936">
            <a:noAutofit/>
          </a:bodyPr>
          <a:lstStyle>
            <a:lvl1pPr marL="374650" indent="-298450">
              <a:lnSpc>
                <a:spcPct val="95000"/>
              </a:lnSpc>
              <a:spcBef>
                <a:spcPts val="1480"/>
              </a:spcBef>
              <a:buClr>
                <a:schemeClr val="tx1"/>
              </a:buClr>
              <a:buSzPct val="80000"/>
              <a:buFont typeface="Arial" panose="020B0604020202020204"/>
              <a:buChar char="•"/>
              <a:defRPr sz="49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19" cy="4224280"/>
          </a:xfrm>
          <a:prstGeom prst="rect">
            <a:avLst/>
          </a:prstGeom>
        </p:spPr>
        <p:txBody>
          <a:bodyPr lIns="121872" tIns="60936" rIns="121872" bIns="60936">
            <a:noAutofit/>
          </a:bodyPr>
          <a:lstStyle>
            <a:lvl1pPr marL="76200" indent="0">
              <a:lnSpc>
                <a:spcPct val="95000"/>
              </a:lnSpc>
              <a:spcBef>
                <a:spcPts val="1480"/>
              </a:spcBef>
              <a:buClr>
                <a:schemeClr val="tx1"/>
              </a:buClr>
              <a:buSzPct val="80000"/>
              <a:buFont typeface="Arial" panose="020B0604020202020204"/>
              <a:buNone/>
              <a:defRPr sz="4900" b="0" i="0">
                <a:solidFill>
                  <a:srgbClr val="676767"/>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8350" indent="0">
              <a:buClr>
                <a:schemeClr val="tx1"/>
              </a:buClr>
              <a:buSzPct val="80000"/>
              <a:buFont typeface="Arial" panose="020B0604020202020204"/>
              <a:buNone/>
              <a:defRPr sz="2100" b="0" i="0">
                <a:solidFill>
                  <a:srgbClr val="676767"/>
                </a:solidFill>
                <a:latin typeface="+mn-lt"/>
                <a:cs typeface="CiscoSans ExtraLight"/>
              </a:defRPr>
            </a:lvl3pPr>
            <a:lvl4pPr marL="986155" indent="0">
              <a:buClr>
                <a:schemeClr val="tx1"/>
              </a:buClr>
              <a:buSzPct val="80000"/>
              <a:buFont typeface="Arial" panose="020B0604020202020204"/>
              <a:buNone/>
              <a:defRPr sz="1900"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410" y="1194135"/>
            <a:ext cx="11195403" cy="4224280"/>
          </a:xfrm>
          <a:prstGeom prst="rect">
            <a:avLst/>
          </a:prstGeom>
        </p:spPr>
        <p:txBody>
          <a:bodyPr lIns="121872" tIns="60936" rIns="121872" bIns="60936">
            <a:noAutofit/>
          </a:bodyPr>
          <a:lstStyle>
            <a:lvl1pPr marL="76200" indent="0">
              <a:lnSpc>
                <a:spcPct val="95000"/>
              </a:lnSpc>
              <a:spcBef>
                <a:spcPts val="1480"/>
              </a:spcBef>
              <a:buClr>
                <a:schemeClr val="tx1"/>
              </a:buClr>
              <a:buSzPct val="80000"/>
              <a:buFont typeface="Arial" panose="020B0604020202020204"/>
              <a:buNone/>
              <a:defRPr sz="4900" b="0" i="0">
                <a:solidFill>
                  <a:srgbClr val="676767"/>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8350" indent="0">
              <a:buClr>
                <a:schemeClr val="tx1"/>
              </a:buClr>
              <a:buSzPct val="80000"/>
              <a:buFont typeface="Arial" panose="020B0604020202020204"/>
              <a:buNone/>
              <a:defRPr sz="2100" b="0" i="0">
                <a:solidFill>
                  <a:srgbClr val="676767"/>
                </a:solidFill>
                <a:latin typeface="+mn-lt"/>
                <a:cs typeface="CiscoSans ExtraLight"/>
              </a:defRPr>
            </a:lvl3pPr>
            <a:lvl4pPr marL="986155" indent="0">
              <a:buClr>
                <a:schemeClr val="tx1"/>
              </a:buClr>
              <a:buSzPct val="80000"/>
              <a:buFont typeface="Arial" panose="020B0604020202020204"/>
              <a:buNone/>
              <a:defRPr sz="1900"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673" y="1168479"/>
            <a:ext cx="11010147" cy="4224280"/>
          </a:xfrm>
          <a:prstGeom prst="rect">
            <a:avLst/>
          </a:prstGeom>
        </p:spPr>
        <p:txBody>
          <a:bodyPr lIns="121872" tIns="60936" rIns="121872" bIns="60936">
            <a:noAutofit/>
          </a:bodyPr>
          <a:lstStyle>
            <a:lvl1pPr marL="283210" indent="-523240">
              <a:lnSpc>
                <a:spcPts val="5920"/>
              </a:lnSpc>
              <a:spcBef>
                <a:spcPts val="0"/>
              </a:spcBef>
              <a:buClr>
                <a:schemeClr val="tx1"/>
              </a:buClr>
              <a:buSzPct val="80000"/>
              <a:buFont typeface="Arial" panose="020B0604020202020204"/>
              <a:buChar char="•"/>
              <a:defRPr sz="49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_Pillar Opener_SOCIE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03533" y="3276600"/>
            <a:ext cx="6416062" cy="2590800"/>
          </a:xfrm>
        </p:spPr>
        <p:txBody>
          <a:bodyPr anchor="b">
            <a:noAutofit/>
          </a:bodyPr>
          <a:lstStyle>
            <a:lvl1pPr>
              <a:lnSpc>
                <a:spcPts val="6200"/>
              </a:lnSpc>
              <a:defRPr sz="6300">
                <a:solidFill>
                  <a:schemeClr val="bg1"/>
                </a:solidFill>
              </a:defRPr>
            </a:lvl1pPr>
          </a:lstStyle>
          <a:p>
            <a:r>
              <a:rPr lang="en-US" dirty="0"/>
              <a:t>Click </a:t>
            </a:r>
            <a:br>
              <a:rPr lang="en-US" dirty="0"/>
            </a:br>
            <a:r>
              <a:rPr lang="en-US" dirty="0"/>
              <a:t>to </a:t>
            </a:r>
            <a:br>
              <a:rPr lang="en-US" dirty="0"/>
            </a:br>
            <a:r>
              <a:rPr lang="en-US" dirty="0"/>
              <a:t>edit</a:t>
            </a:r>
            <a:endParaRPr lang="en-US" dirty="0"/>
          </a:p>
        </p:txBody>
      </p:sp>
      <p:sp>
        <p:nvSpPr>
          <p:cNvPr id="3" name="Text Placeholder 2"/>
          <p:cNvSpPr>
            <a:spLocks noGrp="1"/>
          </p:cNvSpPr>
          <p:nvPr>
            <p:ph type="body" idx="1"/>
          </p:nvPr>
        </p:nvSpPr>
        <p:spPr>
          <a:xfrm>
            <a:off x="1470700" y="528492"/>
            <a:ext cx="5385514" cy="319881"/>
          </a:xfrm>
          <a:prstGeom prst="rect">
            <a:avLst/>
          </a:prstGeom>
        </p:spPr>
        <p:txBody>
          <a:bodyPr lIns="0" tIns="0" rIns="0" bIns="0" anchor="ctr">
            <a:noAutofit/>
          </a:bodyPr>
          <a:lstStyle>
            <a:lvl1pPr marL="0" indent="0">
              <a:buNone/>
              <a:defRPr sz="13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hasCustomPrompt="1"/>
          </p:nvPr>
        </p:nvSpPr>
        <p:spPr>
          <a:xfrm>
            <a:off x="7776571" y="968259"/>
            <a:ext cx="3498093" cy="5257916"/>
          </a:xfrm>
          <a:prstGeom prst="rect">
            <a:avLst/>
          </a:prstGeom>
        </p:spPr>
        <p:txBody>
          <a:bodyPr>
            <a:noAutofit/>
          </a:bodyPr>
          <a:lstStyle>
            <a:lvl1pPr marL="211455" indent="0">
              <a:lnSpc>
                <a:spcPts val="3000"/>
              </a:lnSpc>
              <a:buClr>
                <a:schemeClr val="tx1">
                  <a:lumMod val="50000"/>
                  <a:lumOff val="50000"/>
                </a:schemeClr>
              </a:buClr>
              <a:buNone/>
              <a:defRPr sz="3000" baseline="0">
                <a:solidFill>
                  <a:schemeClr val="accent1"/>
                </a:solidFill>
              </a:defRPr>
            </a:lvl1pPr>
            <a:lvl2pPr marL="200025" indent="-200025">
              <a:spcBef>
                <a:spcPts val="800"/>
              </a:spcBef>
              <a:buClr>
                <a:schemeClr val="accent1"/>
              </a:buClr>
              <a:buSzPct val="100000"/>
              <a:buFont typeface="Arial" panose="020B0604020202020204" pitchFamily="34" charset="0"/>
              <a:buChar char="»"/>
              <a:defRPr sz="2000">
                <a:solidFill>
                  <a:schemeClr val="bg1"/>
                </a:solidFill>
              </a:defRPr>
            </a:lvl2pPr>
            <a:lvl3pPr marL="198755" indent="0">
              <a:spcBef>
                <a:spcPts val="500"/>
              </a:spcBef>
              <a:buFontTx/>
              <a:buNone/>
              <a:defRPr sz="2000" baseline="0">
                <a:solidFill>
                  <a:schemeClr val="bg1"/>
                </a:solidFill>
              </a:defRPr>
            </a:lvl3pPr>
            <a:lvl4pPr marL="196850" indent="0">
              <a:spcBef>
                <a:spcPts val="1200"/>
              </a:spcBef>
              <a:buNone/>
              <a:defRPr sz="30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Society</a:t>
            </a:r>
            <a:endParaRPr lang="en-US" dirty="0"/>
          </a:p>
          <a:p>
            <a:pPr lvl="1"/>
            <a:r>
              <a:rPr lang="en-US" dirty="0"/>
              <a:t>Bulleted content</a:t>
            </a:r>
            <a:endParaRPr lang="en-US" dirty="0"/>
          </a:p>
          <a:p>
            <a:pPr lvl="2"/>
            <a:r>
              <a:rPr lang="en-US" dirty="0"/>
              <a:t>Text without bullet</a:t>
            </a:r>
            <a:endParaRPr lang="en-US" dirty="0"/>
          </a:p>
          <a:p>
            <a:pPr lvl="3"/>
            <a:r>
              <a:rPr lang="en-US" dirty="0"/>
              <a:t>Larger Font</a:t>
            </a:r>
            <a:endParaRPr lang="en-US" dirty="0"/>
          </a:p>
        </p:txBody>
      </p:sp>
      <p:sp>
        <p:nvSpPr>
          <p:cNvPr id="8" name="Footer Placeholder 7"/>
          <p:cNvSpPr>
            <a:spLocks noGrp="1"/>
          </p:cNvSpPr>
          <p:nvPr>
            <p:ph type="ftr" sz="quarter" idx="11"/>
          </p:nvPr>
        </p:nvSpPr>
        <p:spPr>
          <a:xfrm>
            <a:off x="143690" y="6416688"/>
            <a:ext cx="3859795" cy="365125"/>
          </a:xfrm>
          <a:prstGeom prst="rect">
            <a:avLst/>
          </a:prstGeom>
        </p:spPr>
        <p:txBody>
          <a:bodyPr/>
          <a:lstStyle/>
          <a:p>
            <a:pPr defTabSz="609600"/>
            <a:r>
              <a:rPr lang="en-US" sz="2400">
                <a:solidFill>
                  <a:prstClr val="black"/>
                </a:solidFill>
                <a:latin typeface="CiscoSansTT Light"/>
              </a:rPr>
              <a:t>Cisco CSR   Engaging the Network for Good</a:t>
            </a:r>
            <a:endParaRPr lang="en-US" sz="2400" dirty="0">
              <a:solidFill>
                <a:prstClr val="black"/>
              </a:solidFill>
              <a:latin typeface="CiscoSansTT Light"/>
            </a:endParaRPr>
          </a:p>
        </p:txBody>
      </p:sp>
      <p:sp>
        <p:nvSpPr>
          <p:cNvPr id="9" name="Slide Number Placeholder 8"/>
          <p:cNvSpPr>
            <a:spLocks noGrp="1"/>
          </p:cNvSpPr>
          <p:nvPr>
            <p:ph type="sldNum" sz="quarter" idx="12"/>
          </p:nvPr>
        </p:nvSpPr>
        <p:spPr>
          <a:xfrm>
            <a:off x="11647099" y="6515100"/>
            <a:ext cx="487553" cy="177800"/>
          </a:xfrm>
          <a:prstGeom prst="rect">
            <a:avLst/>
          </a:prstGeom>
        </p:spPr>
        <p:txBody>
          <a:bodyPr/>
          <a:lstStyle/>
          <a:p>
            <a:pPr defTabSz="609600"/>
            <a:fld id="{E06D7C1B-AE64-49FF-8D94-2EB263819E36}" type="slidenum">
              <a:rPr lang="en-US" sz="2400" smtClean="0">
                <a:solidFill>
                  <a:prstClr val="black"/>
                </a:solidFill>
                <a:latin typeface="CiscoSansTT Light"/>
              </a:rPr>
            </a:fld>
            <a:endParaRPr lang="en-US" sz="2400">
              <a:solidFill>
                <a:prstClr val="black"/>
              </a:solidFill>
              <a:latin typeface="CiscoSansTT Light"/>
            </a:endParaRPr>
          </a:p>
        </p:txBody>
      </p:sp>
    </p:spTree>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45" y="1797051"/>
            <a:ext cx="11033585" cy="4224280"/>
          </a:xfrm>
          <a:prstGeom prst="rect">
            <a:avLst/>
          </a:prstGeom>
        </p:spPr>
        <p:txBody>
          <a:bodyPr lIns="121872" tIns="60936" rIns="121872" bIns="60936">
            <a:noAutofit/>
          </a:bodyPr>
          <a:lstStyle>
            <a:lvl1pPr marL="374650" indent="-298450">
              <a:lnSpc>
                <a:spcPct val="95000"/>
              </a:lnSpc>
              <a:spcBef>
                <a:spcPts val="1480"/>
              </a:spcBef>
              <a:buClr>
                <a:schemeClr val="tx1"/>
              </a:buClr>
              <a:buSzPct val="80000"/>
              <a:buFont typeface="Arial" panose="020B0604020202020204"/>
              <a:buChar char="•"/>
              <a:defRPr sz="27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6"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539" y="1797051"/>
            <a:ext cx="5200145"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ext Placeholder 3"/>
          <p:cNvSpPr>
            <a:spLocks noGrp="1"/>
          </p:cNvSpPr>
          <p:nvPr>
            <p:ph type="body" sz="quarter" idx="11" hasCustomPrompt="1"/>
          </p:nvPr>
        </p:nvSpPr>
        <p:spPr>
          <a:xfrm>
            <a:off x="6084809" y="1797051"/>
            <a:ext cx="5623148"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baseline="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5"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6375" y="812803"/>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744" y="403345"/>
            <a:ext cx="4953369" cy="1101929"/>
          </a:xfrm>
          <a:prstGeom prst="rect">
            <a:avLst/>
          </a:prstGeom>
        </p:spPr>
        <p:txBody>
          <a:bodyPr lIns="82268" tIns="45707" rIns="82268" bIns="45707" rtlCol="0">
            <a:noAutofit/>
          </a:bodyPr>
          <a:lstStyle>
            <a:lvl1pPr algn="l" defTabSz="914400"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39586" y="403341"/>
            <a:ext cx="4953369" cy="1101928"/>
          </a:xfrm>
          <a:prstGeom prst="rect">
            <a:avLst/>
          </a:prstGeom>
        </p:spPr>
        <p:txBody>
          <a:bodyPr lIns="121872" tIns="60936" rIns="121872" bIns="60936" anchor="ctr" anchorCtr="0">
            <a:noAutofit/>
          </a:bodyPr>
          <a:lstStyle>
            <a:lvl1pPr marL="0" marR="0" indent="0" algn="l" defTabSz="914400" rtl="0" eaLnBrk="1" fontAlgn="auto" latinLnBrk="0" hangingPunct="1">
              <a:lnSpc>
                <a:spcPct val="80000"/>
              </a:lnSpc>
              <a:spcBef>
                <a:spcPct val="0"/>
              </a:spcBef>
              <a:spcAft>
                <a:spcPts val="0"/>
              </a:spcAft>
              <a:buClrTx/>
              <a:buSzTx/>
              <a:buFontTx/>
              <a:buNone/>
              <a:defRPr lang="en-US" sz="4300" b="0" i="0" kern="1200" spc="-100" baseline="0" dirty="0">
                <a:solidFill>
                  <a:srgbClr val="676767"/>
                </a:solidFill>
                <a:latin typeface="+mj-lt"/>
                <a:ea typeface="+mj-ea"/>
                <a:cs typeface="CiscoSans Thin"/>
              </a:defRPr>
            </a:lvl1pPr>
          </a:lstStyle>
          <a:p>
            <a:pPr lvl="0"/>
            <a:r>
              <a:rPr lang="en-GB" dirty="0"/>
              <a:t>Title Goes Here</a:t>
            </a:r>
            <a:endParaRPr lang="en-GB" dirty="0"/>
          </a:p>
        </p:txBody>
      </p:sp>
      <p:sp>
        <p:nvSpPr>
          <p:cNvPr id="8" name="Text Placeholder 3"/>
          <p:cNvSpPr>
            <a:spLocks noGrp="1"/>
          </p:cNvSpPr>
          <p:nvPr>
            <p:ph type="body" sz="quarter" idx="10" hasCustomPrompt="1"/>
          </p:nvPr>
        </p:nvSpPr>
        <p:spPr>
          <a:xfrm>
            <a:off x="623744" y="1797051"/>
            <a:ext cx="4953369"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2" name="Text Placeholder 3"/>
          <p:cNvSpPr>
            <a:spLocks noGrp="1"/>
          </p:cNvSpPr>
          <p:nvPr>
            <p:ph type="body" sz="quarter" idx="14" hasCustomPrompt="1"/>
          </p:nvPr>
        </p:nvSpPr>
        <p:spPr>
          <a:xfrm>
            <a:off x="6539586" y="1797051"/>
            <a:ext cx="4953369"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2567" y="812803"/>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7587" y="812803"/>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791" y="304427"/>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0" name="Text Placeholder 17"/>
          <p:cNvSpPr>
            <a:spLocks noGrp="1"/>
          </p:cNvSpPr>
          <p:nvPr>
            <p:ph type="body" sz="quarter" idx="22" hasCustomPrompt="1"/>
          </p:nvPr>
        </p:nvSpPr>
        <p:spPr>
          <a:xfrm>
            <a:off x="4502465" y="303788"/>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4" name="Text Placeholder 17"/>
          <p:cNvSpPr>
            <a:spLocks noGrp="1"/>
          </p:cNvSpPr>
          <p:nvPr>
            <p:ph type="body" sz="quarter" idx="24" hasCustomPrompt="1"/>
          </p:nvPr>
        </p:nvSpPr>
        <p:spPr>
          <a:xfrm>
            <a:off x="8470878" y="293976"/>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3" name="Text Placeholder 3"/>
          <p:cNvSpPr>
            <a:spLocks noGrp="1"/>
          </p:cNvSpPr>
          <p:nvPr>
            <p:ph type="body" sz="quarter" idx="11" hasCustomPrompt="1"/>
          </p:nvPr>
        </p:nvSpPr>
        <p:spPr>
          <a:xfrm>
            <a:off x="615791" y="1601459"/>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6" name="Text Placeholder 3"/>
          <p:cNvSpPr>
            <a:spLocks noGrp="1"/>
          </p:cNvSpPr>
          <p:nvPr>
            <p:ph type="body" sz="quarter" idx="26" hasCustomPrompt="1"/>
          </p:nvPr>
        </p:nvSpPr>
        <p:spPr>
          <a:xfrm>
            <a:off x="4502466" y="1600428"/>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7" name="Text Placeholder 3"/>
          <p:cNvSpPr>
            <a:spLocks noGrp="1"/>
          </p:cNvSpPr>
          <p:nvPr>
            <p:ph type="body" sz="quarter" idx="27" hasCustomPrompt="1"/>
          </p:nvPr>
        </p:nvSpPr>
        <p:spPr>
          <a:xfrm>
            <a:off x="8470878" y="1600428"/>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58876" y="1773770"/>
            <a:ext cx="4949083"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anchor="ctr"/>
          <a:lstStyle/>
          <a:p>
            <a:pPr algn="ctr" defTabSz="609600">
              <a:defRPr/>
            </a:pPr>
            <a:endParaRPr lang="en-US" dirty="0">
              <a:solidFill>
                <a:srgbClr val="FFFFFF"/>
              </a:solidFill>
              <a:latin typeface="Arial" panose="020B0604020202020204"/>
            </a:endParaRPr>
          </a:p>
        </p:txBody>
      </p:sp>
      <p:sp>
        <p:nvSpPr>
          <p:cNvPr id="12" name="Text Placeholder 11"/>
          <p:cNvSpPr>
            <a:spLocks noGrp="1"/>
          </p:cNvSpPr>
          <p:nvPr>
            <p:ph type="body" sz="quarter" idx="11" hasCustomPrompt="1"/>
          </p:nvPr>
        </p:nvSpPr>
        <p:spPr>
          <a:xfrm>
            <a:off x="6863152" y="1975668"/>
            <a:ext cx="4500044" cy="2212024"/>
          </a:xfrm>
          <a:prstGeom prst="rect">
            <a:avLst/>
          </a:prstGeom>
        </p:spPr>
        <p:txBody>
          <a:bodyPr lIns="121872" tIns="60936" rIns="121872" bIns="60936">
            <a:noAutofit/>
          </a:bodyPr>
          <a:lstStyle>
            <a:lvl1pPr marL="114300" indent="-114300" algn="l" defTabSz="91440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endParaRPr lang="en-GB" dirty="0"/>
          </a:p>
        </p:txBody>
      </p:sp>
      <p:sp>
        <p:nvSpPr>
          <p:cNvPr id="19" name="Text Placeholder 18"/>
          <p:cNvSpPr>
            <a:spLocks noGrp="1"/>
          </p:cNvSpPr>
          <p:nvPr>
            <p:ph type="body" sz="quarter" idx="14" hasCustomPrompt="1"/>
          </p:nvPr>
        </p:nvSpPr>
        <p:spPr>
          <a:xfrm>
            <a:off x="6863152" y="4736592"/>
            <a:ext cx="4673776" cy="338328"/>
          </a:xfrm>
          <a:prstGeom prst="rect">
            <a:avLst/>
          </a:prstGeom>
        </p:spPr>
        <p:txBody>
          <a:bodyPr lIns="121872" tIns="60936" rIns="121872" bIns="60936">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endParaRPr lang="en-GB" dirty="0"/>
          </a:p>
        </p:txBody>
      </p:sp>
      <p:sp>
        <p:nvSpPr>
          <p:cNvPr id="9" name="Text Placeholder 3"/>
          <p:cNvSpPr>
            <a:spLocks noGrp="1"/>
          </p:cNvSpPr>
          <p:nvPr>
            <p:ph type="body" sz="quarter" idx="10" hasCustomPrompt="1"/>
          </p:nvPr>
        </p:nvSpPr>
        <p:spPr>
          <a:xfrm>
            <a:off x="583539" y="1797051"/>
            <a:ext cx="5200145"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259" y="5221411"/>
            <a:ext cx="10386438" cy="465808"/>
          </a:xfrm>
          <a:prstGeom prst="rect">
            <a:avLst/>
          </a:prstGeom>
        </p:spPr>
        <p:txBody>
          <a:bodyPr wrap="square" lIns="121872" tIns="60936" rIns="121872" bIns="60936" anchor="b" anchorCtr="0">
            <a:noAutofit/>
          </a:bodyPr>
          <a:lstStyle>
            <a:lvl1pPr marL="0" indent="0" algn="l" defTabSz="804545">
              <a:lnSpc>
                <a:spcPct val="100000"/>
              </a:lnSpc>
              <a:spcBef>
                <a:spcPct val="50000"/>
              </a:spcBef>
              <a:buNone/>
              <a:defRPr sz="29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Click to edit text </a:t>
            </a:r>
            <a:endParaRPr lang="en-GB" dirty="0"/>
          </a:p>
        </p:txBody>
      </p:sp>
      <p:sp>
        <p:nvSpPr>
          <p:cNvPr id="4" name="Title 1"/>
          <p:cNvSpPr>
            <a:spLocks noGrp="1"/>
          </p:cNvSpPr>
          <p:nvPr>
            <p:ph type="ctrTitle" hasCustomPrompt="1"/>
          </p:nvPr>
        </p:nvSpPr>
        <p:spPr>
          <a:xfrm>
            <a:off x="383797" y="2054073"/>
            <a:ext cx="10626896" cy="3038449"/>
          </a:xfrm>
          <a:prstGeom prst="rect">
            <a:avLst/>
          </a:prstGeom>
        </p:spPr>
        <p:txBody>
          <a:bodyPr anchor="ctr">
            <a:noAutofit/>
          </a:bodyPr>
          <a:lstStyle>
            <a:lvl1pPr marL="244475" indent="-533400"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cSld>
  <p:clrMapOvr>
    <a:masterClrMapping/>
  </p:clrMapOvr>
  <p:transition spd="med">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5327" y="812803"/>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194" y="1918751"/>
            <a:ext cx="5092470" cy="3020519"/>
          </a:xfrm>
        </p:spPr>
        <p:txBody>
          <a:bodyPr lIns="82272" tIns="45709" rIns="82272" bIns="45709" rtlCol="0" anchor="ctr">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1651" y="872691"/>
            <a:ext cx="5153165" cy="5120640"/>
          </a:xfrm>
          <a:prstGeom prst="rect">
            <a:avLst/>
          </a:prstGeom>
        </p:spPr>
        <p:txBody>
          <a:bodyPr lIns="121872" tIns="60936" rIns="121872" bIns="60936"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endParaRPr lang="en-GB" dirty="0"/>
          </a:p>
        </p:txBody>
      </p:sp>
    </p:spTree>
  </p:cSld>
  <p:clrMapOvr>
    <a:masterClrMapping/>
  </p:clrMapOvr>
  <p:transition spd="slow">
    <p:wip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hasCustomPrompt="1"/>
          </p:nvPr>
        </p:nvSpPr>
        <p:spPr>
          <a:xfrm>
            <a:off x="583536" y="1797053"/>
            <a:ext cx="11124419" cy="3544971"/>
          </a:xfrm>
          <a:prstGeom prst="rect">
            <a:avLst/>
          </a:prstGeom>
        </p:spPr>
        <p:txBody>
          <a:bodyPr lIns="121872" tIns="60936" rIns="121872" bIns="60936">
            <a:noAutofit/>
          </a:bodyPr>
          <a:lstStyle>
            <a:lvl1pPr marL="0" indent="0" algn="ctr">
              <a:buNone/>
              <a:defRPr sz="27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hasCustomPrompt="1"/>
          </p:nvPr>
        </p:nvSpPr>
        <p:spPr>
          <a:xfrm>
            <a:off x="583537" y="5530963"/>
            <a:ext cx="9571256" cy="434977"/>
          </a:xfrm>
          <a:prstGeom prst="rect">
            <a:avLst/>
          </a:prstGeom>
        </p:spPr>
        <p:txBody>
          <a:bodyPr wrap="square" lIns="121872" tIns="60936" rIns="121872" bIns="60936" anchor="b" anchorCtr="0">
            <a:noAutofit/>
          </a:bodyPr>
          <a:lstStyle>
            <a:lvl1pPr algn="l" defTabSz="804545">
              <a:lnSpc>
                <a:spcPct val="100000"/>
              </a:lnSpc>
              <a:spcBef>
                <a:spcPct val="50000"/>
              </a:spcBef>
              <a:buNone/>
              <a:defRPr sz="21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Source</a:t>
            </a:r>
            <a:endParaRPr lang="en-GB" dirty="0"/>
          </a:p>
        </p:txBody>
      </p:sp>
      <p:sp>
        <p:nvSpPr>
          <p:cNvPr id="5" name="Title Placeholder 5"/>
          <p:cNvSpPr>
            <a:spLocks noGrp="1"/>
          </p:cNvSpPr>
          <p:nvPr>
            <p:ph type="title" hasCustomPrompt="1"/>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Tree>
  </p:cSld>
  <p:clrMapOvr>
    <a:masterClrMapping/>
  </p:clrMapOvr>
  <p:transition spd="med">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hasCustomPrompt="1"/>
          </p:nvPr>
        </p:nvSpPr>
        <p:spPr>
          <a:xfrm>
            <a:off x="583536" y="1799168"/>
            <a:ext cx="11124419" cy="3547533"/>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dirty="0"/>
              <a:t>Click icon to add chart</a:t>
            </a:r>
            <a:endParaRPr lang="en-US" noProof="0" dirty="0"/>
          </a:p>
        </p:txBody>
      </p:sp>
      <p:sp>
        <p:nvSpPr>
          <p:cNvPr id="7" name="Text Placeholder 9"/>
          <p:cNvSpPr>
            <a:spLocks noGrp="1"/>
          </p:cNvSpPr>
          <p:nvPr>
            <p:ph type="body" sz="quarter" idx="11" hasCustomPrompt="1"/>
          </p:nvPr>
        </p:nvSpPr>
        <p:spPr>
          <a:xfrm>
            <a:off x="583537" y="5530963"/>
            <a:ext cx="9571256" cy="434977"/>
          </a:xfrm>
          <a:prstGeom prst="rect">
            <a:avLst/>
          </a:prstGeom>
        </p:spPr>
        <p:txBody>
          <a:bodyPr wrap="square" lIns="121872" tIns="60936" rIns="121872" bIns="60936" anchor="b" anchorCtr="0">
            <a:noAutofit/>
          </a:bodyPr>
          <a:lstStyle>
            <a:lvl1pPr algn="l" defTabSz="804545">
              <a:lnSpc>
                <a:spcPct val="100000"/>
              </a:lnSpc>
              <a:spcBef>
                <a:spcPct val="50000"/>
              </a:spcBef>
              <a:buNone/>
              <a:defRPr sz="21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Source</a:t>
            </a:r>
            <a:endParaRPr lang="en-GB" dirty="0"/>
          </a:p>
        </p:txBody>
      </p:sp>
      <p:sp>
        <p:nvSpPr>
          <p:cNvPr id="5"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cSld name="1_Segu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449942"/>
            <a:ext cx="11395434" cy="35124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anose="020B0604020202020204"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endParaRPr lang="en-US" dirty="0"/>
          </a:p>
        </p:txBody>
      </p:sp>
      <p:sp>
        <p:nvSpPr>
          <p:cNvPr id="24" name="Rectangle 5"/>
          <p:cNvSpPr>
            <a:spLocks noChangeArrowheads="1"/>
          </p:cNvSpPr>
          <p:nvPr userDrawn="1"/>
        </p:nvSpPr>
        <p:spPr bwMode="ltGray">
          <a:xfrm>
            <a:off x="10349027" y="6584525"/>
            <a:ext cx="791023" cy="175257"/>
          </a:xfrm>
          <a:prstGeom prst="rect">
            <a:avLst/>
          </a:prstGeom>
          <a:noFill/>
          <a:ln w="9525">
            <a:noFill/>
            <a:miter lim="800000"/>
          </a:ln>
          <a:effectLst/>
        </p:spPr>
        <p:txBody>
          <a:bodyPr wrap="none" lIns="82124" tIns="41061" rIns="82124" bIns="41061" anchor="b">
            <a:spAutoFit/>
          </a:bodyPr>
          <a:lstStyle/>
          <a:p>
            <a:pPr defTabSz="814705"/>
            <a:r>
              <a:rPr lang="en-US" sz="600" dirty="0">
                <a:solidFill>
                  <a:srgbClr val="808080"/>
                </a:solidFill>
                <a:latin typeface="CiscoSansTT ExtraLight"/>
              </a:rPr>
              <a:t>Cisco Confidential</a:t>
            </a:r>
            <a:endParaRPr lang="en-US" sz="600" dirty="0">
              <a:solidFill>
                <a:srgbClr val="808080"/>
              </a:solidFill>
              <a:latin typeface="CiscoSansTT ExtraLight"/>
            </a:endParaRPr>
          </a:p>
        </p:txBody>
      </p:sp>
      <p:sp>
        <p:nvSpPr>
          <p:cNvPr id="10" name="Rectangle 4"/>
          <p:cNvSpPr>
            <a:spLocks noChangeArrowheads="1"/>
          </p:cNvSpPr>
          <p:nvPr userDrawn="1"/>
        </p:nvSpPr>
        <p:spPr bwMode="ltGray">
          <a:xfrm>
            <a:off x="335083" y="6586259"/>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latin typeface="CiscoSansTT ExtraLight"/>
              </a:rPr>
              <a:t>© 2012 Cisco and/or its affiliates. All rights reserved.</a:t>
            </a:r>
            <a:endParaRPr lang="en-US" sz="600" dirty="0">
              <a:solidFill>
                <a:srgbClr val="808080"/>
              </a:solidFill>
              <a:latin typeface="CiscoSansTT ExtraLight"/>
            </a:endParaRPr>
          </a:p>
        </p:txBody>
      </p:sp>
      <p:sp>
        <p:nvSpPr>
          <p:cNvPr id="9" name="Rectangle 7"/>
          <p:cNvSpPr>
            <a:spLocks noChangeArrowheads="1"/>
          </p:cNvSpPr>
          <p:nvPr userDrawn="1"/>
        </p:nvSpPr>
        <p:spPr bwMode="ltGray">
          <a:xfrm>
            <a:off x="11603700" y="6580421"/>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latin typeface="CiscoSansTT ExtraLight"/>
              </a:rPr>
            </a:fld>
            <a:endParaRPr lang="en-US" sz="600" dirty="0">
              <a:solidFill>
                <a:srgbClr val="808080"/>
              </a:solidFill>
              <a:latin typeface="CiscoSansTT ExtraLight"/>
            </a:endParaRPr>
          </a:p>
        </p:txBody>
      </p:sp>
      <p:pic>
        <p:nvPicPr>
          <p:cNvPr id="11" name="Picture 10"/>
          <p:cNvPicPr>
            <a:picLocks noChangeAspect="1"/>
          </p:cNvPicPr>
          <p:nvPr userDrawn="1"/>
        </p:nvPicPr>
        <p:blipFill rotWithShape="1">
          <a:blip r:embed="rId2" cstate="email"/>
          <a:stretch>
            <a:fillRect/>
          </a:stretch>
        </p:blipFill>
        <p:spPr>
          <a:xfrm>
            <a:off x="444385" y="4084332"/>
            <a:ext cx="11297829" cy="2459909"/>
          </a:xfrm>
          <a:prstGeom prst="rect">
            <a:avLst/>
          </a:prstGeom>
          <a:noFill/>
          <a:ln>
            <a:noFill/>
          </a:ln>
        </p:spPr>
      </p:pic>
    </p:spTree>
  </p:cSld>
  <p:clrMapOvr>
    <a:masterClrMapping/>
  </p:clrMapOvr>
  <p:transition>
    <p:wipe dir="r"/>
  </p:transition>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39" y="1799275"/>
            <a:ext cx="5341277" cy="4054364"/>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3" name="Chart Placeholder 2"/>
          <p:cNvSpPr>
            <a:spLocks noGrp="1"/>
          </p:cNvSpPr>
          <p:nvPr>
            <p:ph type="chart" sz="quarter" idx="12" hasCustomPrompt="1"/>
          </p:nvPr>
        </p:nvSpPr>
        <p:spPr>
          <a:xfrm>
            <a:off x="6278242" y="1799169"/>
            <a:ext cx="5429714" cy="4052529"/>
          </a:xfrm>
          <a:prstGeom prst="rect">
            <a:avLst/>
          </a:prstGeom>
        </p:spPr>
        <p:txBody>
          <a:bodyPr vert="horz" lIns="121872" tIns="60936" rIns="121872" bIns="60936">
            <a:noAutofit/>
          </a:bodyPr>
          <a:lstStyle>
            <a:lvl1pPr marL="0" indent="0" algn="ctr">
              <a:buNone/>
              <a:defRPr sz="2700">
                <a:solidFill>
                  <a:schemeClr val="tx1"/>
                </a:solidFill>
                <a:latin typeface="+mn-lt"/>
                <a:cs typeface="CiscoSans ExtraLight"/>
              </a:defRPr>
            </a:lvl1pPr>
          </a:lstStyle>
          <a:p>
            <a:pPr lvl="0"/>
            <a:r>
              <a:rPr lang="en-US" noProof="0" dirty="0"/>
              <a:t>Click icon to add chart</a:t>
            </a:r>
            <a:endParaRPr lang="en-US" noProof="0" dirty="0"/>
          </a:p>
        </p:txBody>
      </p:sp>
      <p:sp>
        <p:nvSpPr>
          <p:cNvPr id="5"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41" y="1799139"/>
            <a:ext cx="5337269" cy="4054500"/>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Picture Placeholder 2"/>
          <p:cNvSpPr>
            <a:spLocks noGrp="1"/>
          </p:cNvSpPr>
          <p:nvPr>
            <p:ph type="pic" sz="quarter" idx="10"/>
          </p:nvPr>
        </p:nvSpPr>
        <p:spPr>
          <a:xfrm>
            <a:off x="6275845" y="1799167"/>
            <a:ext cx="5432110" cy="4054944"/>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dirty="0"/>
              <a:t>Click icon to add picture</a:t>
            </a:r>
            <a:endParaRPr lang="en-US" noProof="0" dirty="0"/>
          </a:p>
        </p:txBody>
      </p:sp>
      <p:sp>
        <p:nvSpPr>
          <p:cNvPr id="5"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Oval 2"/>
          <p:cNvSpPr/>
          <p:nvPr userDrawn="1"/>
        </p:nvSpPr>
        <p:spPr>
          <a:xfrm>
            <a:off x="8111378" y="2163196"/>
            <a:ext cx="3090614"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cs typeface="Arial" panose="020B0604020202020204"/>
            </a:endParaRPr>
          </a:p>
        </p:txBody>
      </p:sp>
      <p:sp>
        <p:nvSpPr>
          <p:cNvPr id="4" name="Oval 3"/>
          <p:cNvSpPr/>
          <p:nvPr userDrawn="1"/>
        </p:nvSpPr>
        <p:spPr>
          <a:xfrm>
            <a:off x="4563119" y="2163196"/>
            <a:ext cx="3090614"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cs typeface="Arial" panose="020B0604020202020204"/>
            </a:endParaRPr>
          </a:p>
        </p:txBody>
      </p:sp>
      <p:sp>
        <p:nvSpPr>
          <p:cNvPr id="7" name="Oval 6"/>
          <p:cNvSpPr/>
          <p:nvPr userDrawn="1"/>
        </p:nvSpPr>
        <p:spPr>
          <a:xfrm>
            <a:off x="1018762" y="2163196"/>
            <a:ext cx="3090614"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cs typeface="Arial" panose="020B0604020202020204"/>
            </a:endParaRPr>
          </a:p>
        </p:txBody>
      </p:sp>
      <p:sp>
        <p:nvSpPr>
          <p:cNvPr id="17" name="Text Placeholder 17"/>
          <p:cNvSpPr>
            <a:spLocks noGrp="1"/>
          </p:cNvSpPr>
          <p:nvPr>
            <p:ph type="body" sz="quarter" idx="11" hasCustomPrompt="1"/>
          </p:nvPr>
        </p:nvSpPr>
        <p:spPr>
          <a:xfrm>
            <a:off x="1036378" y="3733525"/>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8" name="Text Placeholder 17"/>
          <p:cNvSpPr>
            <a:spLocks noGrp="1"/>
          </p:cNvSpPr>
          <p:nvPr>
            <p:ph type="body" sz="quarter" idx="12" hasCustomPrompt="1"/>
          </p:nvPr>
        </p:nvSpPr>
        <p:spPr>
          <a:xfrm>
            <a:off x="4580735" y="3730930"/>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9" name="Text Placeholder 17"/>
          <p:cNvSpPr>
            <a:spLocks noGrp="1"/>
          </p:cNvSpPr>
          <p:nvPr>
            <p:ph type="body" sz="quarter" idx="13" hasCustomPrompt="1"/>
          </p:nvPr>
        </p:nvSpPr>
        <p:spPr>
          <a:xfrm>
            <a:off x="8128991" y="3730930"/>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4" name="Picture Placeholder 5"/>
          <p:cNvSpPr>
            <a:spLocks noGrp="1"/>
          </p:cNvSpPr>
          <p:nvPr>
            <p:ph type="pic" sz="quarter" idx="14" hasCustomPrompt="1"/>
          </p:nvPr>
        </p:nvSpPr>
        <p:spPr>
          <a:xfrm>
            <a:off x="2027244"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
        <p:nvSpPr>
          <p:cNvPr id="16" name="Picture Placeholder 5"/>
          <p:cNvSpPr>
            <a:spLocks noGrp="1"/>
          </p:cNvSpPr>
          <p:nvPr>
            <p:ph type="pic" sz="quarter" idx="15" hasCustomPrompt="1"/>
          </p:nvPr>
        </p:nvSpPr>
        <p:spPr>
          <a:xfrm>
            <a:off x="5602371" y="287041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
        <p:nvSpPr>
          <p:cNvPr id="21" name="Picture Placeholder 5"/>
          <p:cNvSpPr>
            <a:spLocks noGrp="1"/>
          </p:cNvSpPr>
          <p:nvPr>
            <p:ph type="pic" sz="quarter" idx="16" hasCustomPrompt="1"/>
          </p:nvPr>
        </p:nvSpPr>
        <p:spPr>
          <a:xfrm>
            <a:off x="9120107"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Tree>
  </p:cSld>
  <p:clrMapOvr>
    <a:masterClrMapping/>
  </p:clrMapOvr>
  <p:transition spd="slow">
    <p:wip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2826"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latin typeface="Arial" panose="020B0604020202020204"/>
              <a:ea typeface="MS PGothic" panose="020B0600070205080204" charset="-128"/>
              <a:cs typeface="MS PGothic" panose="020B0600070205080204" charset="-128"/>
            </a:endParaRPr>
          </a:p>
        </p:txBody>
      </p:sp>
      <p:sp>
        <p:nvSpPr>
          <p:cNvPr id="44" name="Oval 43"/>
          <p:cNvSpPr/>
          <p:nvPr userDrawn="1"/>
        </p:nvSpPr>
        <p:spPr>
          <a:xfrm>
            <a:off x="4562602"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latin typeface="Arial" panose="020B0604020202020204"/>
              <a:ea typeface="MS PGothic" panose="020B0600070205080204" charset="-128"/>
              <a:cs typeface="MS PGothic" panose="020B0600070205080204" charset="-128"/>
            </a:endParaRPr>
          </a:p>
        </p:txBody>
      </p:sp>
      <p:sp>
        <p:nvSpPr>
          <p:cNvPr id="45" name="Oval 44"/>
          <p:cNvSpPr/>
          <p:nvPr userDrawn="1"/>
        </p:nvSpPr>
        <p:spPr>
          <a:xfrm>
            <a:off x="8114365"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latin typeface="Arial" panose="020B0604020202020204"/>
              <a:ea typeface="MS PGothic" panose="020B0600070205080204" charset="-128"/>
              <a:cs typeface="MS PGothic" panose="020B0600070205080204" charset="-128"/>
            </a:endParaRPr>
          </a:p>
        </p:txBody>
      </p:sp>
      <p:sp>
        <p:nvSpPr>
          <p:cNvPr id="3"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018"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baseline="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r>
              <a:rPr lang="en-US" noProof="0" dirty="0"/>
              <a:t>	</a:t>
            </a:r>
            <a:endParaRPr lang="en-US" noProof="0" dirty="0"/>
          </a:p>
          <a:p>
            <a:pPr lvl="0"/>
            <a:r>
              <a:rPr lang="en-US" noProof="0" dirty="0"/>
              <a:t>	Drag picture to placeholder or click icon to add</a:t>
            </a:r>
            <a:endParaRPr lang="en-US" noProof="0" dirty="0"/>
          </a:p>
        </p:txBody>
      </p:sp>
      <p:sp>
        <p:nvSpPr>
          <p:cNvPr id="37" name="Picture Placeholder 25"/>
          <p:cNvSpPr>
            <a:spLocks noGrp="1"/>
          </p:cNvSpPr>
          <p:nvPr>
            <p:ph type="pic" sz="quarter" idx="11" hasCustomPrompt="1"/>
          </p:nvPr>
        </p:nvSpPr>
        <p:spPr>
          <a:xfrm>
            <a:off x="4562794"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39" name="Picture Placeholder 25"/>
          <p:cNvSpPr>
            <a:spLocks noGrp="1"/>
          </p:cNvSpPr>
          <p:nvPr>
            <p:ph type="pic" sz="quarter" idx="12" hasCustomPrompt="1"/>
          </p:nvPr>
        </p:nvSpPr>
        <p:spPr>
          <a:xfrm>
            <a:off x="8114557"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9" name="Text Placeholder 17"/>
          <p:cNvSpPr>
            <a:spLocks noGrp="1"/>
          </p:cNvSpPr>
          <p:nvPr>
            <p:ph type="body" sz="quarter" idx="13" hasCustomPrompt="1"/>
          </p:nvPr>
        </p:nvSpPr>
        <p:spPr>
          <a:xfrm>
            <a:off x="1051458" y="5164187"/>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0" name="Text Placeholder 17"/>
          <p:cNvSpPr>
            <a:spLocks noGrp="1"/>
          </p:cNvSpPr>
          <p:nvPr>
            <p:ph type="body" sz="quarter" idx="14" hasCustomPrompt="1"/>
          </p:nvPr>
        </p:nvSpPr>
        <p:spPr>
          <a:xfrm>
            <a:off x="4581232" y="5161592"/>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Text Placeholder 17"/>
          <p:cNvSpPr>
            <a:spLocks noGrp="1"/>
          </p:cNvSpPr>
          <p:nvPr>
            <p:ph type="body" sz="quarter" idx="15" hasCustomPrompt="1"/>
          </p:nvPr>
        </p:nvSpPr>
        <p:spPr>
          <a:xfrm>
            <a:off x="8132997" y="5161592"/>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Tree>
  </p:cSld>
  <p:clrMapOvr>
    <a:masterClrMapping/>
  </p:clrMapOvr>
  <p:transition spd="slow">
    <p:wip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showMasterSp="0"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4" y="6172205"/>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88825"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dirty="0"/>
              <a:t>Click icon to add picture</a:t>
            </a:r>
            <a:endParaRPr lang="en-US" noProof="0" dirty="0"/>
          </a:p>
        </p:txBody>
      </p:sp>
      <p:sp>
        <p:nvSpPr>
          <p:cNvPr id="6" name="Text Placeholder 2"/>
          <p:cNvSpPr>
            <a:spLocks noGrp="1"/>
          </p:cNvSpPr>
          <p:nvPr>
            <p:ph type="body" sz="quarter" idx="11" hasCustomPrompt="1"/>
          </p:nvPr>
        </p:nvSpPr>
        <p:spPr bwMode="auto">
          <a:xfrm>
            <a:off x="666579" y="4648683"/>
            <a:ext cx="10849323" cy="667907"/>
          </a:xfrm>
          <a:prstGeom prst="rect">
            <a:avLst/>
          </a:prstGeom>
          <a:solidFill>
            <a:schemeClr val="bg1">
              <a:alpha val="70000"/>
            </a:schemeClr>
          </a:solidFill>
        </p:spPr>
        <p:txBody>
          <a:bodyPr wrap="square" lIns="143975" tIns="0" rIns="121899" bIns="60949" numCol="1" anchor="ctr" anchorCtr="0" compatLnSpc="1">
            <a:spAutoFit/>
          </a:bodyPr>
          <a:lstStyle>
            <a:lvl1pPr marL="230505" indent="0">
              <a:lnSpc>
                <a:spcPts val="4905"/>
              </a:lnSpc>
              <a:spcBef>
                <a:spcPts val="0"/>
              </a:spcBef>
              <a:buNone/>
              <a:defRPr sz="3200" i="1"/>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0" y="401387"/>
            <a:ext cx="11414590" cy="3389567"/>
          </a:xfrm>
          <a:prstGeom prst="rect">
            <a:avLst/>
          </a:prstGeom>
        </p:spPr>
        <p:txBody>
          <a:bodyPr vert="horz" lIns="121872" tIns="60936" rIns="121872" bIns="60936"/>
          <a:lstStyle>
            <a:lvl1pPr marL="0" indent="0" algn="ctr">
              <a:buNone/>
              <a:defRPr sz="2900" baseline="0">
                <a:solidFill>
                  <a:srgbClr val="676767"/>
                </a:solidFill>
                <a:latin typeface="+mn-lt"/>
                <a:cs typeface="CiscoSans ExtraLight"/>
              </a:defRPr>
            </a:lvl1pPr>
          </a:lstStyle>
          <a:p>
            <a:pPr lvl="0"/>
            <a:r>
              <a:rPr lang="en-US" noProof="0" dirty="0"/>
              <a:t>Click icon to add picture</a:t>
            </a:r>
            <a:endParaRPr lang="en-US" noProof="0" dirty="0"/>
          </a:p>
        </p:txBody>
      </p:sp>
      <p:sp>
        <p:nvSpPr>
          <p:cNvPr id="4" name="Text Placeholder 3"/>
          <p:cNvSpPr>
            <a:spLocks noGrp="1"/>
          </p:cNvSpPr>
          <p:nvPr>
            <p:ph type="body" sz="quarter" idx="11" hasCustomPrompt="1"/>
          </p:nvPr>
        </p:nvSpPr>
        <p:spPr>
          <a:xfrm>
            <a:off x="598227" y="4072693"/>
            <a:ext cx="11149411" cy="757236"/>
          </a:xfrm>
          <a:prstGeom prst="rect">
            <a:avLst/>
          </a:prstGeom>
        </p:spPr>
        <p:txBody>
          <a:bodyPr vert="horz" wrap="square" lIns="121899" tIns="60949" rIns="121899" bIns="60949">
            <a:spAutoFit/>
          </a:bodyPr>
          <a:lstStyle>
            <a:lvl1pPr marL="0" indent="0">
              <a:buNone/>
              <a:defRPr sz="4300" baseline="0">
                <a:solidFill>
                  <a:srgbClr val="676767"/>
                </a:solidFill>
              </a:defRPr>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userDrawn="1">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userDrawn="1"/>
        </p:nvPicPr>
        <p:blipFill>
          <a:blip r:embed="rId2" cstate="print"/>
          <a:stretch>
            <a:fillRect/>
          </a:stretch>
        </p:blipFill>
        <p:spPr>
          <a:xfrm>
            <a:off x="3" y="0"/>
            <a:ext cx="12193288" cy="6858000"/>
          </a:xfrm>
          <a:prstGeom prst="rect">
            <a:avLst/>
          </a:prstGeom>
        </p:spPr>
      </p:pic>
      <p:sp>
        <p:nvSpPr>
          <p:cNvPr id="14" name="Text Placeholder 2"/>
          <p:cNvSpPr>
            <a:spLocks noGrp="1"/>
          </p:cNvSpPr>
          <p:nvPr>
            <p:ph type="body" sz="quarter" idx="12" hasCustomPrompt="1"/>
          </p:nvPr>
        </p:nvSpPr>
        <p:spPr bwMode="auto">
          <a:xfrm>
            <a:off x="666579" y="4634187"/>
            <a:ext cx="10849323" cy="696120"/>
          </a:xfrm>
          <a:prstGeom prst="rect">
            <a:avLst/>
          </a:prstGeom>
          <a:solidFill>
            <a:schemeClr val="bg1">
              <a:alpha val="70000"/>
            </a:schemeClr>
          </a:solidFill>
        </p:spPr>
        <p:txBody>
          <a:bodyPr wrap="square" lIns="143975" tIns="0" rIns="121899" bIns="60949" numCol="1" anchor="b" anchorCtr="0" compatLnSpc="1">
            <a:spAutoFit/>
          </a:bodyPr>
          <a:lstStyle>
            <a:lvl1pPr marL="230505" indent="-240030">
              <a:lnSpc>
                <a:spcPts val="4905"/>
              </a:lnSpc>
              <a:spcBef>
                <a:spcPts val="0"/>
              </a:spcBef>
              <a:buNone/>
              <a:defRPr sz="4300" i="1"/>
            </a:lvl1pPr>
          </a:lstStyle>
          <a:p>
            <a:pPr lvl="0"/>
            <a:r>
              <a:rPr lang="en-GB" dirty="0"/>
              <a:t>Text Goes Here</a:t>
            </a:r>
            <a:endParaRPr lang="en-GB" dirty="0"/>
          </a:p>
        </p:txBody>
      </p:sp>
      <p:pic>
        <p:nvPicPr>
          <p:cNvPr id="11" name="Picture 2" descr="C:\Users\spius\Pictures\cisco logo blue gradient.png"/>
          <p:cNvPicPr>
            <a:picLocks noChangeAspect="1" noChangeArrowheads="1"/>
          </p:cNvPicPr>
          <p:nvPr userDrawn="1"/>
        </p:nvPicPr>
        <p:blipFill>
          <a:blip r:embed="rId3" cstate="print">
            <a:biLevel thresh="25000"/>
          </a:blip>
          <a:srcRect/>
          <a:stretch>
            <a:fillRect/>
          </a:stretch>
        </p:blipFill>
        <p:spPr bwMode="auto">
          <a:xfrm>
            <a:off x="632072"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userDrawn="1"/>
        </p:nvSpPr>
        <p:spPr bwMode="ltGray">
          <a:xfrm>
            <a:off x="11348419"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FFFFFF">
                    <a:alpha val="60000"/>
                  </a:srgbClr>
                </a:solidFill>
                <a:latin typeface="Arial" panose="020B0604020202020204"/>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Rectangle 4"/>
          <p:cNvSpPr>
            <a:spLocks noChangeArrowheads="1"/>
          </p:cNvSpPr>
          <p:nvPr userDrawn="1"/>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 2015 </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思科和</a:t>
            </a: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或其附属公司。版权所有。思科机密信息</a:t>
            </a:r>
            <a:endPar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showMasterSp="0"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4" y="6172205"/>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3" y="0"/>
            <a:ext cx="12193288"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1" y="320844"/>
            <a:ext cx="11304239" cy="5688861"/>
          </a:xfrm>
          <a:prstGeom prst="rect">
            <a:avLst/>
          </a:prstGeom>
        </p:spPr>
        <p:txBody>
          <a:bodyPr vert="horz" lIns="121877" tIns="60939" rIns="121877" bIns="60939"/>
          <a:lstStyle>
            <a:lvl1pPr marL="0" indent="0" algn="ctr">
              <a:buNone/>
              <a:defRPr sz="2000"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522412" y="795870"/>
            <a:ext cx="7129194"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5" name="Rectangle 4"/>
          <p:cNvSpPr/>
          <p:nvPr/>
        </p:nvSpPr>
        <p:spPr>
          <a:xfrm>
            <a:off x="2522414" y="4794255"/>
            <a:ext cx="7127076"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26" name="Picture Placeholder 25"/>
          <p:cNvSpPr>
            <a:spLocks noGrp="1"/>
          </p:cNvSpPr>
          <p:nvPr>
            <p:ph type="pic" sz="quarter" idx="10"/>
          </p:nvPr>
        </p:nvSpPr>
        <p:spPr>
          <a:xfrm>
            <a:off x="2532992" y="795528"/>
            <a:ext cx="7103799" cy="4005072"/>
          </a:xfrm>
          <a:prstGeom prst="rect">
            <a:avLst/>
          </a:prstGeom>
          <a:solidFill>
            <a:schemeClr val="bg1">
              <a:alpha val="30000"/>
            </a:schemeClr>
          </a:solidFill>
          <a:ln>
            <a:solidFill>
              <a:srgbClr val="676767"/>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11" name="Title 10"/>
          <p:cNvSpPr>
            <a:spLocks noGrp="1"/>
          </p:cNvSpPr>
          <p:nvPr>
            <p:ph type="title" hasCustomPrompt="1"/>
          </p:nvPr>
        </p:nvSpPr>
        <p:spPr>
          <a:xfrm>
            <a:off x="2753779" y="4873439"/>
            <a:ext cx="6763663" cy="838200"/>
          </a:xfrm>
        </p:spPr>
        <p:txBody>
          <a:bodyPr anchor="ctr"/>
          <a:lstStyle>
            <a:lvl1pPr>
              <a:defRPr sz="2700">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a:t>Click to edit Master title style</a:t>
            </a:r>
            <a:endParaRPr lang="en-US" dirty="0"/>
          </a:p>
        </p:txBody>
      </p:sp>
    </p:spTree>
  </p:cSld>
  <p:clrMapOvr>
    <a:masterClrMapping/>
  </p:clrMapOvr>
  <p:transition>
    <p:wipe dir="r"/>
  </p:transition>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732877" y="311153"/>
            <a:ext cx="4363428"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26" name="Picture Placeholder 25"/>
          <p:cNvSpPr>
            <a:spLocks noGrp="1"/>
          </p:cNvSpPr>
          <p:nvPr>
            <p:ph type="pic" sz="quarter" idx="10"/>
          </p:nvPr>
        </p:nvSpPr>
        <p:spPr>
          <a:xfrm>
            <a:off x="733132" y="310896"/>
            <a:ext cx="4363599" cy="2459736"/>
          </a:xfrm>
          <a:prstGeom prst="rect">
            <a:avLst/>
          </a:prstGeom>
          <a:solidFill>
            <a:schemeClr val="bg1">
              <a:alpha val="30000"/>
            </a:schemeClr>
          </a:solidFill>
          <a:ln>
            <a:solidFill>
              <a:srgbClr val="676767"/>
            </a:solidFill>
          </a:ln>
          <a:effectLst/>
        </p:spPr>
        <p:txBody>
          <a:bodyPr vert="horz" lIns="91420" tIns="45711" rIns="91420" bIns="45711"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tx1"/>
                </a:solidFill>
                <a:latin typeface="+mj-lt"/>
                <a:ea typeface="+mn-ea"/>
                <a:cs typeface="+mn-cs"/>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74436" y="3307595"/>
            <a:ext cx="8970816" cy="2152559"/>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defRPr sz="6000">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655189" y="728813"/>
            <a:ext cx="4839555"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26" name="Picture Placeholder 25"/>
          <p:cNvSpPr>
            <a:spLocks noGrp="1"/>
          </p:cNvSpPr>
          <p:nvPr>
            <p:ph type="pic" sz="quarter" idx="10"/>
          </p:nvPr>
        </p:nvSpPr>
        <p:spPr>
          <a:xfrm>
            <a:off x="6655098" y="728982"/>
            <a:ext cx="4838964" cy="5159757"/>
          </a:xfrm>
          <a:prstGeom prst="rect">
            <a:avLst/>
          </a:prstGeom>
          <a:solidFill>
            <a:schemeClr val="bg1">
              <a:alpha val="30000"/>
            </a:schemeClr>
          </a:solidFill>
          <a:ln>
            <a:solidFill>
              <a:srgbClr val="2968AF"/>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83409" y="728982"/>
            <a:ext cx="5798379"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showMasterSp="0">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4890344" y="311155"/>
            <a:ext cx="4357080"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0" name="Rectangle 9"/>
          <p:cNvSpPr/>
          <p:nvPr/>
        </p:nvSpPr>
        <p:spPr>
          <a:xfrm>
            <a:off x="446501" y="311155"/>
            <a:ext cx="4382474"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1" name="Rectangle 10"/>
          <p:cNvSpPr/>
          <p:nvPr/>
        </p:nvSpPr>
        <p:spPr>
          <a:xfrm>
            <a:off x="9304562" y="311151"/>
            <a:ext cx="2450462"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2" name="Rectangle 11"/>
          <p:cNvSpPr/>
          <p:nvPr/>
        </p:nvSpPr>
        <p:spPr>
          <a:xfrm>
            <a:off x="446507" y="3028956"/>
            <a:ext cx="3362508"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3" name="Rectangle 12"/>
          <p:cNvSpPr/>
          <p:nvPr/>
        </p:nvSpPr>
        <p:spPr>
          <a:xfrm>
            <a:off x="3880956" y="3028956"/>
            <a:ext cx="5366469"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4" name="Rectangle 13"/>
          <p:cNvSpPr/>
          <p:nvPr/>
        </p:nvSpPr>
        <p:spPr>
          <a:xfrm>
            <a:off x="9304562" y="1682751"/>
            <a:ext cx="2450462"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5" name="Rectangle 14"/>
          <p:cNvSpPr/>
          <p:nvPr/>
        </p:nvSpPr>
        <p:spPr>
          <a:xfrm>
            <a:off x="9304562" y="5183721"/>
            <a:ext cx="2450462"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49" name="Picture Placeholder 25"/>
          <p:cNvSpPr>
            <a:spLocks noGrp="1"/>
          </p:cNvSpPr>
          <p:nvPr>
            <p:ph type="pic" sz="quarter" idx="11"/>
          </p:nvPr>
        </p:nvSpPr>
        <p:spPr>
          <a:xfrm>
            <a:off x="4890721" y="311151"/>
            <a:ext cx="4356012"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baseline="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26" name="Picture Placeholder 25"/>
          <p:cNvSpPr>
            <a:spLocks noGrp="1"/>
          </p:cNvSpPr>
          <p:nvPr>
            <p:ph type="pic" sz="quarter" idx="10"/>
          </p:nvPr>
        </p:nvSpPr>
        <p:spPr>
          <a:xfrm>
            <a:off x="427661" y="311151"/>
            <a:ext cx="4401521"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1" name="Picture Placeholder 25"/>
          <p:cNvSpPr>
            <a:spLocks noGrp="1"/>
          </p:cNvSpPr>
          <p:nvPr>
            <p:ph type="pic" sz="quarter" idx="12"/>
          </p:nvPr>
        </p:nvSpPr>
        <p:spPr>
          <a:xfrm>
            <a:off x="9304020" y="311153"/>
            <a:ext cx="2451002" cy="130810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3" name="Picture Placeholder 25"/>
          <p:cNvSpPr>
            <a:spLocks noGrp="1"/>
          </p:cNvSpPr>
          <p:nvPr>
            <p:ph type="pic" sz="quarter" idx="13"/>
          </p:nvPr>
        </p:nvSpPr>
        <p:spPr>
          <a:xfrm>
            <a:off x="427656" y="3028962"/>
            <a:ext cx="338234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5" name="Picture Placeholder 25"/>
          <p:cNvSpPr>
            <a:spLocks noGrp="1"/>
          </p:cNvSpPr>
          <p:nvPr>
            <p:ph type="pic" sz="quarter" idx="14"/>
          </p:nvPr>
        </p:nvSpPr>
        <p:spPr>
          <a:xfrm>
            <a:off x="3876770" y="3028962"/>
            <a:ext cx="536995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7" name="Picture Placeholder 25"/>
          <p:cNvSpPr>
            <a:spLocks noGrp="1"/>
          </p:cNvSpPr>
          <p:nvPr>
            <p:ph type="pic" sz="quarter" idx="15"/>
          </p:nvPr>
        </p:nvSpPr>
        <p:spPr>
          <a:xfrm>
            <a:off x="9304020" y="1676405"/>
            <a:ext cx="2451002" cy="344941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9" name="Picture Placeholder 25"/>
          <p:cNvSpPr>
            <a:spLocks noGrp="1"/>
          </p:cNvSpPr>
          <p:nvPr>
            <p:ph type="pic" sz="quarter" idx="16"/>
          </p:nvPr>
        </p:nvSpPr>
        <p:spPr>
          <a:xfrm>
            <a:off x="9304020" y="5182968"/>
            <a:ext cx="2451002" cy="130492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hasCustomPrompt="1"/>
          </p:nvPr>
        </p:nvSpPr>
        <p:spPr>
          <a:xfrm>
            <a:off x="704668" y="777240"/>
            <a:ext cx="1088374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900" kern="1200" baseline="0" smtClean="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hasCustomPrompt="1"/>
          </p:nvPr>
        </p:nvSpPr>
        <p:spPr>
          <a:xfrm>
            <a:off x="2905028" y="778669"/>
            <a:ext cx="589788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900" kern="120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showMasterSp="0" userDrawn="1">
  <p:cSld name="1_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0" y="1"/>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rotWithShape="1">
          <a:blip r:embed="rId3"/>
          <a:srcRect l="18358" r="60982"/>
          <a:stretch>
            <a:fillRect/>
          </a:stretch>
        </p:blipFill>
        <p:spPr bwMode="auto">
          <a:xfrm>
            <a:off x="4888230" y="3168651"/>
            <a:ext cx="241237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showMasterSp="0"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0" y="1"/>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userDrawn="1"/>
        </p:nvGrpSpPr>
        <p:grpSpPr>
          <a:xfrm>
            <a:off x="4390827" y="2466950"/>
            <a:ext cx="3407178" cy="1924107"/>
            <a:chOff x="5592955" y="2720822"/>
            <a:chExt cx="2556050" cy="1443080"/>
          </a:xfrm>
        </p:grpSpPr>
        <p:sp>
          <p:nvSpPr>
            <p:cNvPr id="5" name="Rectangle 4"/>
            <p:cNvSpPr>
              <a:spLocks noChangeArrowheads="1"/>
            </p:cNvSpPr>
            <p:nvPr userDrawn="1"/>
          </p:nvSpPr>
          <p:spPr bwMode="black">
            <a:xfrm>
              <a:off x="6312989" y="3708603"/>
              <a:ext cx="116616" cy="441827"/>
            </a:xfrm>
            <a:prstGeom prst="rect">
              <a:avLst/>
            </a:prstGeom>
            <a:solidFill>
              <a:schemeClr val="bg1"/>
            </a:solidFill>
            <a:ln w="9525">
              <a:noFill/>
              <a:miter lim="800000"/>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6" name="Freeform 5"/>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7" name="Freeform 6"/>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8" name="Freeform 7"/>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9" name="Freeform 8"/>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0" name="Freeform 9"/>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1" name="Freeform 10"/>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2" name="Freeform 11"/>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3" name="Freeform 12"/>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4" name="Freeform 13"/>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5" name="Freeform 14"/>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6" name="Freeform 15"/>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7" name="Freeform 16"/>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8" name="Freeform 17"/>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grpSp>
    </p:spTree>
  </p:cSld>
  <p:clrMapOvr>
    <a:masterClrMapping/>
  </p:clrMapOvr>
  <p:transition spd="slow">
    <p:wipe/>
  </p:transition>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showMasterSp="0" userDrawn="1">
  <p:cSld name="2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a:stretch>
            <a:fillRect/>
          </a:stretch>
        </p:blipFill>
        <p:spPr>
          <a:xfrm>
            <a:off x="-4283" y="-3428"/>
            <a:ext cx="12197398" cy="6864856"/>
          </a:xfrm>
          <a:prstGeom prst="rect">
            <a:avLst/>
          </a:prstGeom>
        </p:spPr>
      </p:pic>
      <p:pic>
        <p:nvPicPr>
          <p:cNvPr id="17" name="Picture 16" descr="pref_1-line_logo+tagline-rt-white-CMYK.ai"/>
          <p:cNvPicPr>
            <a:picLocks noChangeAspect="1"/>
          </p:cNvPicPr>
          <p:nvPr userDrawn="1"/>
        </p:nvPicPr>
        <p:blipFill>
          <a:blip r:embed="rId3">
            <a:alphaModFix amt="60000"/>
            <a:duotone>
              <a:prstClr val="black"/>
              <a:schemeClr val="accent3">
                <a:tint val="45000"/>
                <a:satMod val="400000"/>
              </a:schemeClr>
            </a:duotone>
            <a:lum bright="-100000" contrast="-100000"/>
          </a:blip>
          <a:stretch>
            <a:fillRect/>
          </a:stretch>
        </p:blipFill>
        <p:spPr>
          <a:xfrm>
            <a:off x="255594" y="2191513"/>
            <a:ext cx="11677638" cy="2474976"/>
          </a:xfrm>
          <a:prstGeom prst="rect">
            <a:avLst/>
          </a:prstGeom>
        </p:spPr>
      </p:pic>
    </p:spTree>
  </p:cSld>
  <p:clrMapOvr>
    <a:masterClrMapping/>
  </p:clrMapOvr>
  <p:transition spd="slow">
    <p:wipe/>
  </p:transition>
</p:sldLayout>
</file>

<file path=ppt/slideLayouts/slideLayout189.xml><?xml version="1.0" encoding="utf-8"?>
<p:sldLayout xmlns:a="http://schemas.openxmlformats.org/drawingml/2006/main" xmlns:r="http://schemas.openxmlformats.org/officeDocument/2006/relationships" xmlns:p="http://schemas.openxmlformats.org/presentationml/2006/main" showMasterSp="0" userDrawn="1">
  <p:cSld name="Blue Background">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7" name="Rectangle 7"/>
          <p:cNvSpPr>
            <a:spLocks noChangeArrowheads="1"/>
          </p:cNvSpPr>
          <p:nvPr userDrawn="1"/>
        </p:nvSpPr>
        <p:spPr bwMode="ltGray">
          <a:xfrm>
            <a:off x="11348427" y="6323895"/>
            <a:ext cx="294036" cy="206006"/>
          </a:xfrm>
          <a:prstGeom prst="rect">
            <a:avLst/>
          </a:prstGeom>
          <a:noFill/>
          <a:ln w="9525" algn="ctr">
            <a:noFill/>
            <a:miter lim="800000"/>
          </a:ln>
          <a:effectLst/>
        </p:spPr>
        <p:txBody>
          <a:bodyPr wrap="none" lIns="82096" tIns="41047" rIns="82096" bIns="41047" anchor="b">
            <a:spAutoFit/>
          </a:bodyPr>
          <a:lstStyle/>
          <a:p>
            <a:pPr algn="r" defTabSz="814070">
              <a:defRPr/>
            </a:pPr>
            <a:fld id="{4ABDCABE-3F10-B64C-92F1-862014417034}" type="slidenum">
              <a:rPr lang="en-US" sz="800">
                <a:solidFill>
                  <a:srgbClr val="FFFFFF">
                    <a:alpha val="60000"/>
                  </a:srgbClr>
                </a:solidFill>
                <a:latin typeface="Arial" panose="020B0604020202020204"/>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4" y="6322223"/>
            <a:ext cx="3543100" cy="206006"/>
          </a:xfrm>
          <a:prstGeom prst="rect">
            <a:avLst/>
          </a:prstGeom>
          <a:noFill/>
          <a:ln w="9525">
            <a:noFill/>
            <a:miter lim="800000"/>
          </a:ln>
          <a:effectLst/>
        </p:spPr>
        <p:txBody>
          <a:bodyPr lIns="82096" tIns="41047" rIns="82096" bIns="41047" anchor="b">
            <a:spAutoFit/>
          </a:bodyPr>
          <a:lstStyle/>
          <a:p>
            <a:pPr defTabSz="814070">
              <a:defRPr/>
            </a:pPr>
            <a:r>
              <a:rPr lang="en-US" sz="80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rPr>
              <a:t>© 2015 思科和/</a:t>
            </a:r>
            <a:r>
              <a:rPr lang="en-US" sz="800" dirty="0" err="1">
                <a:solidFill>
                  <a:srgbClr val="FFFFFF">
                    <a:alpha val="60000"/>
                  </a:srgbClr>
                </a:solidFill>
                <a:latin typeface="宋体" panose="02010600030101010101" pitchFamily="2" charset="-122"/>
                <a:ea typeface="MS PGothic" panose="020B0600070205080204" charset="-128"/>
                <a:cs typeface="宋体" panose="02010600030101010101" pitchFamily="2" charset="-122"/>
              </a:rPr>
              <a:t>或其附属公司。版权所有。思科机密信息</a:t>
            </a:r>
            <a:endParaRPr lang="en-US" sz="80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print">
            <a:alphaModFix amt="60000"/>
            <a:biLevel thresh="25000"/>
          </a:blip>
          <a:srcRect/>
          <a:stretch>
            <a:fillRect/>
          </a:stretch>
        </p:blipFill>
        <p:spPr bwMode="auto">
          <a:xfrm>
            <a:off x="632072"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Placeholder 5"/>
          <p:cNvSpPr>
            <a:spLocks noGrp="1"/>
          </p:cNvSpPr>
          <p:nvPr>
            <p:ph type="title"/>
          </p:nvPr>
        </p:nvSpPr>
        <p:spPr bwMode="auto">
          <a:xfrm>
            <a:off x="583536" y="455089"/>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2" tIns="60936" rIns="121872" bIns="60936" numCol="1" anchor="ctr" anchorCtr="0" compatLnSpc="1"/>
          <a:lstStyle>
            <a:lvl1pPr>
              <a:defRPr>
                <a:solidFill>
                  <a:schemeClr val="bg2"/>
                </a:solidFill>
                <a:effectLst/>
              </a:defRPr>
            </a:lvl1pPr>
          </a:lstStyle>
          <a:p>
            <a:pPr lvl="0"/>
            <a:r>
              <a:rPr lang="en-GB" dirty="0"/>
              <a:t>Click to edit Master title style</a:t>
            </a:r>
            <a:endParaRPr lang="en-GB" dirty="0"/>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609441" y="6356362"/>
            <a:ext cx="2844059" cy="365125"/>
          </a:xfrm>
          <a:prstGeom prst="rect">
            <a:avLst/>
          </a:prstGeom>
        </p:spPr>
        <p:txBody>
          <a:bodyPr lIns="91436" tIns="45719" rIns="91436" bIns="45719"/>
          <a:lstStyle/>
          <a:p>
            <a:pPr defTabSz="609600" fontAlgn="base">
              <a:spcBef>
                <a:spcPct val="0"/>
              </a:spcBef>
              <a:spcAft>
                <a:spcPct val="0"/>
              </a:spcAft>
            </a:pPr>
            <a:fld id="{A73052DD-C2CB-40DF-BE7C-20F52E120B40}" type="datetimeFigureOut">
              <a:rPr lang="en-US" smtClean="0">
                <a:solidFill>
                  <a:srgbClr val="676767">
                    <a:tint val="75000"/>
                  </a:srgbClr>
                </a:solidFill>
                <a:latin typeface="Arial" panose="020B0604020202020204"/>
                <a:ea typeface="MS PGothic" panose="020B0600070205080204" charset="-128"/>
                <a:cs typeface="MS PGothic" panose="020B0600070205080204" charset="-128"/>
              </a:rPr>
            </a:fld>
            <a:endParaRPr lang="en-US" dirty="0">
              <a:solidFill>
                <a:srgbClr val="676767">
                  <a:tint val="75000"/>
                </a:srgbClr>
              </a:solidFill>
              <a:latin typeface="Arial" panose="020B0604020202020204"/>
              <a:ea typeface="MS PGothic" panose="020B0600070205080204" charset="-128"/>
              <a:cs typeface="MS PGothic" panose="020B0600070205080204" charset="-128"/>
            </a:endParaRPr>
          </a:p>
        </p:txBody>
      </p:sp>
      <p:sp>
        <p:nvSpPr>
          <p:cNvPr id="4" name="Footer Placeholder 3"/>
          <p:cNvSpPr>
            <a:spLocks noGrp="1"/>
          </p:cNvSpPr>
          <p:nvPr>
            <p:ph type="ftr" sz="quarter" idx="11"/>
          </p:nvPr>
        </p:nvSpPr>
        <p:spPr>
          <a:xfrm>
            <a:off x="4164515" y="6356362"/>
            <a:ext cx="3859795" cy="365125"/>
          </a:xfrm>
          <a:prstGeom prst="rect">
            <a:avLst/>
          </a:prstGeom>
        </p:spPr>
        <p:txBody>
          <a:bodyPr lIns="91436" tIns="45719" rIns="91436" bIns="45719"/>
          <a:lstStyle/>
          <a:p>
            <a:pPr defTabSz="609600" fontAlgn="base">
              <a:spcBef>
                <a:spcPct val="0"/>
              </a:spcBef>
              <a:spcAft>
                <a:spcPct val="0"/>
              </a:spcAft>
            </a:pPr>
            <a:endParaRPr lang="en-US" dirty="0">
              <a:solidFill>
                <a:srgbClr val="676767">
                  <a:tint val="75000"/>
                </a:srgbClr>
              </a:solidFill>
              <a:latin typeface="Arial" panose="020B0604020202020204"/>
              <a:ea typeface="MS PGothic" panose="020B0600070205080204" charset="-128"/>
              <a:cs typeface="MS PGothic" panose="020B0600070205080204" charset="-128"/>
            </a:endParaRPr>
          </a:p>
        </p:txBody>
      </p:sp>
      <p:sp>
        <p:nvSpPr>
          <p:cNvPr id="5" name="Slide Number Placeholder 4"/>
          <p:cNvSpPr>
            <a:spLocks noGrp="1"/>
          </p:cNvSpPr>
          <p:nvPr>
            <p:ph type="sldNum" sz="quarter" idx="12"/>
          </p:nvPr>
        </p:nvSpPr>
        <p:spPr>
          <a:xfrm>
            <a:off x="8735326" y="6356362"/>
            <a:ext cx="2844059" cy="365125"/>
          </a:xfrm>
          <a:prstGeom prst="rect">
            <a:avLst/>
          </a:prstGeom>
        </p:spPr>
        <p:txBody>
          <a:bodyPr lIns="91436" tIns="45719" rIns="91436" bIns="45719"/>
          <a:lstStyle/>
          <a:p>
            <a:pPr defTabSz="609600" fontAlgn="base">
              <a:spcBef>
                <a:spcPct val="0"/>
              </a:spcBef>
              <a:spcAft>
                <a:spcPct val="0"/>
              </a:spcAft>
            </a:pPr>
            <a:fld id="{728CE343-7A65-449B-89A3-D060D78CE801}" type="slidenum">
              <a:rPr lang="en-US" smtClean="0">
                <a:solidFill>
                  <a:srgbClr val="676767">
                    <a:tint val="75000"/>
                  </a:srgbClr>
                </a:solidFill>
                <a:latin typeface="Arial" panose="020B0604020202020204"/>
                <a:ea typeface="MS PGothic" panose="020B0600070205080204" charset="-128"/>
                <a:cs typeface="MS PGothic" panose="020B0600070205080204" charset="-128"/>
              </a:rPr>
            </a:fld>
            <a:endParaRPr lang="en-US" dirty="0">
              <a:solidFill>
                <a:srgbClr val="676767">
                  <a:tint val="75000"/>
                </a:srgbClr>
              </a:solidFill>
              <a:latin typeface="Arial" panose="020B0604020202020204"/>
              <a:ea typeface="MS PGothic" panose="020B0600070205080204" charset="-128"/>
              <a:cs typeface="MS PGothic" panose="020B0600070205080204" charset="-128"/>
            </a:endParaRPr>
          </a:p>
        </p:txBody>
      </p:sp>
    </p:spTree>
  </p:cSld>
  <p:clrMapOvr>
    <a:masterClrMapping/>
  </p:clrMapOvr>
  <p:transition spd="slow">
    <p:wipe/>
  </p:transition>
</p:sldLayout>
</file>

<file path=ppt/slideLayouts/slideLayout191.xml><?xml version="1.0" encoding="utf-8"?>
<p:sldLayout xmlns:a="http://schemas.openxmlformats.org/drawingml/2006/main" xmlns:r="http://schemas.openxmlformats.org/officeDocument/2006/relationships" xmlns:p="http://schemas.openxmlformats.org/presentationml/2006/main">
  <p:cSld name="Significant Number">
    <p:bg>
      <p:bgPr>
        <a:solidFill>
          <a:schemeClr val="bg1"/>
        </a:solidFill>
        <a:effectLst/>
      </p:bgPr>
    </p:bg>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0" y="0"/>
            <a:ext cx="12188825" cy="6858000"/>
          </a:xfrm>
          <a:prstGeom prst="rect">
            <a:avLst/>
          </a:prstGeom>
        </p:spPr>
      </p:pic>
      <p:sp>
        <p:nvSpPr>
          <p:cNvPr id="5" name="Text Placeholder 4"/>
          <p:cNvSpPr>
            <a:spLocks noGrp="1"/>
          </p:cNvSpPr>
          <p:nvPr>
            <p:ph type="body" sz="quarter" idx="13" hasCustomPrompt="1"/>
          </p:nvPr>
        </p:nvSpPr>
        <p:spPr>
          <a:xfrm>
            <a:off x="1558430" y="1320714"/>
            <a:ext cx="9071972" cy="2488999"/>
          </a:xfrm>
          <a:prstGeom prst="rect">
            <a:avLst/>
          </a:prstGeom>
        </p:spPr>
        <p:txBody>
          <a:bodyPr anchor="ctr">
            <a:noAutofit/>
          </a:bodyPr>
          <a:lstStyle>
            <a:lvl1pPr marL="0" indent="0" algn="ctr">
              <a:buFontTx/>
              <a:buNone/>
              <a:defRPr sz="16000">
                <a:solidFill>
                  <a:schemeClr val="accent6"/>
                </a:solidFill>
                <a:latin typeface="+mj-lt"/>
              </a:defRPr>
            </a:lvl1pPr>
            <a:lvl2pPr marL="457200" indent="0" algn="ctr">
              <a:buFontTx/>
              <a:buNone/>
              <a:defRPr/>
            </a:lvl2pPr>
            <a:lvl3pPr marL="914400" indent="0" algn="ctr">
              <a:buFontTx/>
              <a:buNone/>
              <a:defRPr/>
            </a:lvl3pPr>
            <a:lvl4pPr marL="1371600" indent="0" algn="ctr">
              <a:buFontTx/>
              <a:buNone/>
              <a:defRPr/>
            </a:lvl4pPr>
            <a:lvl5pPr marL="1828800" indent="0" algn="ctr">
              <a:buFontTx/>
              <a:buNone/>
              <a:defRPr/>
            </a:lvl5pPr>
          </a:lstStyle>
          <a:p>
            <a:pPr lvl="0"/>
            <a:r>
              <a:rPr lang="en-US" dirty="0"/>
              <a:t>XXX</a:t>
            </a:r>
            <a:endParaRPr lang="en-US" dirty="0"/>
          </a:p>
        </p:txBody>
      </p:sp>
      <p:sp>
        <p:nvSpPr>
          <p:cNvPr id="7" name="Text Placeholder 6"/>
          <p:cNvSpPr>
            <a:spLocks noGrp="1"/>
          </p:cNvSpPr>
          <p:nvPr>
            <p:ph type="body" sz="quarter" idx="14" hasCustomPrompt="1"/>
          </p:nvPr>
        </p:nvSpPr>
        <p:spPr>
          <a:xfrm>
            <a:off x="1554031" y="3813921"/>
            <a:ext cx="9080767" cy="728662"/>
          </a:xfrm>
          <a:prstGeom prst="rect">
            <a:avLst/>
          </a:prstGeom>
        </p:spPr>
        <p:txBody>
          <a:bodyPr>
            <a:normAutofit/>
          </a:bodyPr>
          <a:lstStyle>
            <a:lvl1pPr marL="0" indent="0" algn="ctr">
              <a:buFontTx/>
              <a:buNone/>
              <a:defRPr sz="3500" baseline="0">
                <a:solidFill>
                  <a:schemeClr val="tx2"/>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dirty="0"/>
              <a:t>Brief descriptive label</a:t>
            </a:r>
            <a:endParaRPr lang="en-US" dirty="0"/>
          </a:p>
        </p:txBody>
      </p:sp>
      <p:sp>
        <p:nvSpPr>
          <p:cNvPr id="6" name="Rectangle 5"/>
          <p:cNvSpPr/>
          <p:nvPr/>
        </p:nvSpPr>
        <p:spPr>
          <a:xfrm>
            <a:off x="11336316" y="6673334"/>
            <a:ext cx="646331" cy="184666"/>
          </a:xfrm>
          <a:prstGeom prst="rect">
            <a:avLst/>
          </a:prstGeom>
        </p:spPr>
        <p:txBody>
          <a:bodyPr wrap="none">
            <a:spAutoFit/>
          </a:bodyPr>
          <a:lstStyle/>
          <a:p>
            <a:pPr algn="r">
              <a:defRPr/>
            </a:pPr>
            <a:r>
              <a:rPr lang="en-US" sz="600" dirty="0">
                <a:solidFill>
                  <a:srgbClr val="FFFFFF"/>
                </a:solidFill>
                <a:latin typeface="宋体" panose="02010600030101010101" pitchFamily="2" charset="-122"/>
                <a:ea typeface="MS PGothic" panose="020B0600070205080204" charset="-128"/>
                <a:cs typeface="宋体" panose="02010600030101010101" pitchFamily="2" charset="-122"/>
              </a:rPr>
              <a:t>思科机密信息</a:t>
            </a:r>
            <a:endParaRPr lang="zh-CN" altLang="en-US" sz="600" dirty="0">
              <a:solidFill>
                <a:srgbClr val="FFFFFF"/>
              </a:solidFill>
              <a:latin typeface="宋体" panose="02010600030101010101" pitchFamily="2" charset="-122"/>
              <a:ea typeface="宋体" panose="02010600030101010101" pitchFamily="2" charset="-122"/>
              <a:cs typeface="宋体" panose="02010600030101010101" pitchFamily="2" charset="-122"/>
            </a:endParaRPr>
          </a:p>
        </p:txBody>
      </p:sp>
    </p:spTree>
  </p:cSld>
  <p:clrMapOvr>
    <a:masterClrMapping/>
  </p:clrMapOvr>
  <p:transition spd="slow">
    <p:fade/>
  </p:transition>
</p:sldLayout>
</file>

<file path=ppt/slideLayouts/slideLayout192.xml><?xml version="1.0" encoding="utf-8"?>
<p:sldLayout xmlns:a="http://schemas.openxmlformats.org/drawingml/2006/main" xmlns:r="http://schemas.openxmlformats.org/officeDocument/2006/relationships" xmlns:p="http://schemas.openxmlformats.org/presentationml/2006/main" type="chart">
  <p:cSld name="2_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49161" y="4"/>
            <a:ext cx="9702390" cy="993775"/>
          </a:xfrm>
        </p:spPr>
        <p:txBody>
          <a:bodyPr/>
          <a:lstStyle/>
          <a:p>
            <a:r>
              <a:rPr lang="en-US"/>
              <a:t>Click to edit Master title style</a:t>
            </a:r>
            <a:endParaRPr lang="es-AR"/>
          </a:p>
        </p:txBody>
      </p:sp>
      <p:sp>
        <p:nvSpPr>
          <p:cNvPr id="3" name="Chart Placeholder 2"/>
          <p:cNvSpPr>
            <a:spLocks noGrp="1"/>
          </p:cNvSpPr>
          <p:nvPr>
            <p:ph type="chart" idx="1"/>
          </p:nvPr>
        </p:nvSpPr>
        <p:spPr>
          <a:xfrm>
            <a:off x="363975" y="1155700"/>
            <a:ext cx="11598430" cy="5367338"/>
          </a:xfrm>
          <a:prstGeom prst="rect">
            <a:avLst/>
          </a:prstGeom>
        </p:spPr>
        <p:txBody>
          <a:bodyPr/>
          <a:lstStyle/>
          <a:p>
            <a:endParaRPr lang="es-AR" dirty="0"/>
          </a:p>
        </p:txBody>
      </p:sp>
      <p:sp>
        <p:nvSpPr>
          <p:cNvPr id="4" name="Slide Number Placeholder 3"/>
          <p:cNvSpPr>
            <a:spLocks noGrp="1"/>
          </p:cNvSpPr>
          <p:nvPr>
            <p:ph type="sldNum" sz="quarter" idx="10"/>
          </p:nvPr>
        </p:nvSpPr>
        <p:spPr>
          <a:xfrm>
            <a:off x="10773144" y="6626225"/>
            <a:ext cx="1210419" cy="457200"/>
          </a:xfrm>
          <a:prstGeom prst="rect">
            <a:avLst/>
          </a:prstGeom>
        </p:spPr>
        <p:txBody>
          <a:bodyPr/>
          <a:lstStyle>
            <a:lvl1pPr>
              <a:defRPr/>
            </a:lvl1pPr>
          </a:lstStyle>
          <a:p>
            <a:pPr defTabSz="609600" fontAlgn="base">
              <a:spcBef>
                <a:spcPct val="0"/>
              </a:spcBef>
              <a:spcAft>
                <a:spcPct val="0"/>
              </a:spcAft>
            </a:pPr>
            <a:fld id="{86F729CE-3D36-4A53-B791-352A704E4BED}" type="slidenum">
              <a:rPr lang="en-GB">
                <a:solidFill>
                  <a:srgbClr val="FFFFFF"/>
                </a:solidFill>
                <a:latin typeface="Arial" panose="020B0604020202020204" pitchFamily="34" charset="0"/>
                <a:ea typeface="MS PGothic" panose="020B0600070205080204" charset="-128"/>
                <a:cs typeface="MS PGothic" panose="020B0600070205080204" charset="-128"/>
              </a:rPr>
            </a:fld>
            <a:endParaRPr lang="en-GB" dirty="0">
              <a:solidFill>
                <a:srgbClr val="FFFFFF"/>
              </a:solidFill>
              <a:latin typeface="Arial" panose="020B0604020202020204" pitchFamily="34" charset="0"/>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193.xml><?xml version="1.0" encoding="utf-8"?>
<p:sldLayout xmlns:a="http://schemas.openxmlformats.org/drawingml/2006/main" xmlns:r="http://schemas.openxmlformats.org/officeDocument/2006/relationships" xmlns:p="http://schemas.openxmlformats.org/presentationml/2006/main" userDrawn="1">
  <p:cSld name="B_Pillar Opener_SOCIE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03530" y="3276601"/>
            <a:ext cx="6416062" cy="2590800"/>
          </a:xfrm>
        </p:spPr>
        <p:txBody>
          <a:bodyPr anchor="b">
            <a:noAutofit/>
          </a:bodyPr>
          <a:lstStyle>
            <a:lvl1pPr>
              <a:lnSpc>
                <a:spcPts val="6200"/>
              </a:lnSpc>
              <a:defRPr sz="6300">
                <a:solidFill>
                  <a:schemeClr val="bg1"/>
                </a:solidFill>
              </a:defRPr>
            </a:lvl1pPr>
          </a:lstStyle>
          <a:p>
            <a:r>
              <a:rPr lang="en-US" dirty="0"/>
              <a:t>Click </a:t>
            </a:r>
            <a:br>
              <a:rPr lang="en-US" dirty="0"/>
            </a:br>
            <a:r>
              <a:rPr lang="en-US" dirty="0"/>
              <a:t>to </a:t>
            </a:r>
            <a:br>
              <a:rPr lang="en-US" dirty="0"/>
            </a:br>
            <a:r>
              <a:rPr lang="en-US" dirty="0"/>
              <a:t>edit</a:t>
            </a:r>
            <a:endParaRPr lang="en-US" dirty="0"/>
          </a:p>
        </p:txBody>
      </p:sp>
      <p:sp>
        <p:nvSpPr>
          <p:cNvPr id="3" name="Text Placeholder 2"/>
          <p:cNvSpPr>
            <a:spLocks noGrp="1"/>
          </p:cNvSpPr>
          <p:nvPr>
            <p:ph type="body" idx="1"/>
          </p:nvPr>
        </p:nvSpPr>
        <p:spPr>
          <a:xfrm>
            <a:off x="1470702" y="528482"/>
            <a:ext cx="5385514" cy="319881"/>
          </a:xfrm>
          <a:prstGeom prst="rect">
            <a:avLst/>
          </a:prstGeom>
        </p:spPr>
        <p:txBody>
          <a:bodyPr lIns="0" tIns="0" rIns="0" bIns="0" anchor="ctr">
            <a:noAutofit/>
          </a:bodyPr>
          <a:lstStyle>
            <a:lvl1pPr marL="0" indent="0">
              <a:buNone/>
              <a:defRPr sz="13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hasCustomPrompt="1"/>
          </p:nvPr>
        </p:nvSpPr>
        <p:spPr>
          <a:xfrm>
            <a:off x="7776572" y="968259"/>
            <a:ext cx="3498093" cy="5257916"/>
          </a:xfrm>
          <a:prstGeom prst="rect">
            <a:avLst/>
          </a:prstGeom>
        </p:spPr>
        <p:txBody>
          <a:bodyPr>
            <a:noAutofit/>
          </a:bodyPr>
          <a:lstStyle>
            <a:lvl1pPr marL="211455" indent="0">
              <a:lnSpc>
                <a:spcPts val="3000"/>
              </a:lnSpc>
              <a:buClr>
                <a:schemeClr val="tx1">
                  <a:lumMod val="50000"/>
                  <a:lumOff val="50000"/>
                </a:schemeClr>
              </a:buClr>
              <a:buNone/>
              <a:defRPr sz="3000" baseline="0">
                <a:solidFill>
                  <a:schemeClr val="accent1"/>
                </a:solidFill>
              </a:defRPr>
            </a:lvl1pPr>
            <a:lvl2pPr marL="200025" indent="-200025">
              <a:spcBef>
                <a:spcPts val="800"/>
              </a:spcBef>
              <a:buClr>
                <a:schemeClr val="accent1"/>
              </a:buClr>
              <a:buSzPct val="100000"/>
              <a:buFont typeface="Arial" panose="020B0604020202020204" pitchFamily="34" charset="0"/>
              <a:buChar char="»"/>
              <a:defRPr sz="2000">
                <a:solidFill>
                  <a:schemeClr val="bg1"/>
                </a:solidFill>
              </a:defRPr>
            </a:lvl2pPr>
            <a:lvl3pPr marL="198755" indent="0">
              <a:spcBef>
                <a:spcPts val="500"/>
              </a:spcBef>
              <a:buFontTx/>
              <a:buNone/>
              <a:defRPr sz="2000" baseline="0">
                <a:solidFill>
                  <a:schemeClr val="bg1"/>
                </a:solidFill>
              </a:defRPr>
            </a:lvl3pPr>
            <a:lvl4pPr marL="196850" indent="0">
              <a:spcBef>
                <a:spcPts val="1200"/>
              </a:spcBef>
              <a:buNone/>
              <a:defRPr sz="30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Society</a:t>
            </a:r>
            <a:endParaRPr lang="en-US" dirty="0"/>
          </a:p>
          <a:p>
            <a:pPr lvl="1"/>
            <a:r>
              <a:rPr lang="en-US" dirty="0"/>
              <a:t>Bulleted content</a:t>
            </a:r>
            <a:endParaRPr lang="en-US" dirty="0"/>
          </a:p>
          <a:p>
            <a:pPr lvl="2"/>
            <a:r>
              <a:rPr lang="en-US" dirty="0"/>
              <a:t>Text without bullet</a:t>
            </a:r>
            <a:endParaRPr lang="en-US" dirty="0"/>
          </a:p>
          <a:p>
            <a:pPr lvl="3"/>
            <a:r>
              <a:rPr lang="en-US" dirty="0"/>
              <a:t>Larger Font</a:t>
            </a:r>
            <a:endParaRPr lang="en-US" dirty="0"/>
          </a:p>
        </p:txBody>
      </p:sp>
      <p:sp>
        <p:nvSpPr>
          <p:cNvPr id="8" name="Footer Placeholder 7"/>
          <p:cNvSpPr>
            <a:spLocks noGrp="1"/>
          </p:cNvSpPr>
          <p:nvPr>
            <p:ph type="ftr" sz="quarter" idx="11"/>
          </p:nvPr>
        </p:nvSpPr>
        <p:spPr>
          <a:xfrm>
            <a:off x="143690" y="6416680"/>
            <a:ext cx="3859795" cy="365125"/>
          </a:xfrm>
          <a:prstGeom prst="rect">
            <a:avLst/>
          </a:prstGeom>
        </p:spPr>
        <p:txBody>
          <a:bodyPr/>
          <a:lstStyle/>
          <a:p>
            <a:pPr defTabSz="609600" fontAlgn="base">
              <a:spcBef>
                <a:spcPct val="0"/>
              </a:spcBef>
              <a:spcAft>
                <a:spcPct val="0"/>
              </a:spcAft>
            </a:pPr>
            <a:r>
              <a:rPr lang="en-US">
                <a:solidFill>
                  <a:prstClr val="black"/>
                </a:solidFill>
                <a:latin typeface="Arial" panose="020B0604020202020204" pitchFamily="34" charset="0"/>
                <a:ea typeface="MS PGothic" panose="020B0600070205080204" charset="-128"/>
                <a:cs typeface="MS PGothic" panose="020B0600070205080204" charset="-128"/>
              </a:rPr>
              <a:t>Cisco CSR   Engaging the Network for Good</a:t>
            </a:r>
            <a:endParaRPr lang="en-US" dirty="0">
              <a:solidFill>
                <a:prstClr val="black"/>
              </a:solidFill>
              <a:latin typeface="Arial" panose="020B0604020202020204" pitchFamily="34" charset="0"/>
              <a:ea typeface="MS PGothic" panose="020B0600070205080204" charset="-128"/>
              <a:cs typeface="MS PGothic" panose="020B0600070205080204" charset="-128"/>
            </a:endParaRPr>
          </a:p>
        </p:txBody>
      </p:sp>
      <p:sp>
        <p:nvSpPr>
          <p:cNvPr id="9" name="Slide Number Placeholder 8"/>
          <p:cNvSpPr>
            <a:spLocks noGrp="1"/>
          </p:cNvSpPr>
          <p:nvPr>
            <p:ph type="sldNum" sz="quarter" idx="12"/>
          </p:nvPr>
        </p:nvSpPr>
        <p:spPr>
          <a:xfrm>
            <a:off x="11647099" y="6515100"/>
            <a:ext cx="487553" cy="177800"/>
          </a:xfrm>
          <a:prstGeom prst="rect">
            <a:avLst/>
          </a:prstGeom>
        </p:spPr>
        <p:txBody>
          <a:bodyPr/>
          <a:lstStyle/>
          <a:p>
            <a:pPr defTabSz="609600" fontAlgn="base">
              <a:spcBef>
                <a:spcPct val="0"/>
              </a:spcBef>
              <a:spcAft>
                <a:spcPct val="0"/>
              </a:spcAft>
            </a:pPr>
            <a:fld id="{E06D7C1B-AE64-49FF-8D94-2EB263819E36}" type="slidenum">
              <a:rPr lang="en-US" smtClean="0">
                <a:solidFill>
                  <a:prstClr val="black"/>
                </a:solidFill>
                <a:latin typeface="Arial" panose="020B0604020202020204" pitchFamily="34" charset="0"/>
                <a:ea typeface="MS PGothic" panose="020B0600070205080204" charset="-128"/>
                <a:cs typeface="MS PGothic" panose="020B0600070205080204" charset="-128"/>
              </a:rPr>
            </a:fld>
            <a:endParaRPr lang="en-US">
              <a:solidFill>
                <a:prstClr val="black"/>
              </a:solidFill>
              <a:latin typeface="Arial" panose="020B0604020202020204" pitchFamily="34" charset="0"/>
              <a:ea typeface="MS PGothic" panose="020B0600070205080204" charset="-128"/>
              <a:cs typeface="MS PGothic" panose="020B0600070205080204" charset="-128"/>
            </a:endParaRPr>
          </a:p>
        </p:txBody>
      </p:sp>
    </p:spTree>
  </p:cSld>
  <p:clrMapOvr>
    <a:masterClrMapping/>
  </p:clrMapOvr>
  <p:transition spd="slow">
    <p:wipe/>
  </p:transition>
</p:sldLayout>
</file>

<file path=ppt/slideLayouts/slideLayout194.xml><?xml version="1.0" encoding="utf-8"?>
<p:sldLayout xmlns:a="http://schemas.openxmlformats.org/drawingml/2006/main" xmlns:r="http://schemas.openxmlformats.org/officeDocument/2006/relationships" xmlns:p="http://schemas.openxmlformats.org/presentationml/2006/main">
  <p:cSld name="3_Blank_gradient only">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showMasterSp="0" userDrawn="1">
  <p:cSld name="1_Title Slide-animated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95117" y="2811836"/>
            <a:ext cx="11066074" cy="859640"/>
          </a:xfrm>
          <a:prstGeom prst="rect">
            <a:avLst/>
          </a:prstGeom>
        </p:spPr>
        <p:txBody>
          <a:bodyPr anchor="b" anchorCtr="0"/>
          <a:lstStyle>
            <a:lvl1pPr marL="0" indent="0" algn="l">
              <a:lnSpc>
                <a:spcPct val="90000"/>
              </a:lnSpc>
              <a:buFont typeface="Arial" panose="020B0604020202020204" pitchFamily="34" charset="0"/>
              <a:buNone/>
              <a:defRPr sz="4665" b="0" i="0" spc="0" baseline="0">
                <a:solidFill>
                  <a:schemeClr val="tx1"/>
                </a:solidFill>
                <a:latin typeface="+mj-lt"/>
                <a:cs typeface="CiscoSans Thin"/>
              </a:defRPr>
            </a:lvl1pPr>
          </a:lstStyle>
          <a:p>
            <a:r>
              <a:rPr lang="en-US" dirty="0"/>
              <a:t>Presentation Title Goes Here</a:t>
            </a:r>
            <a:endParaRPr lang="en-US" dirty="0"/>
          </a:p>
        </p:txBody>
      </p:sp>
      <p:sp>
        <p:nvSpPr>
          <p:cNvPr id="24" name="Subtitle 2"/>
          <p:cNvSpPr>
            <a:spLocks noGrp="1"/>
          </p:cNvSpPr>
          <p:nvPr userDrawn="1">
            <p:ph type="subTitle" idx="1" hasCustomPrompt="1"/>
          </p:nvPr>
        </p:nvSpPr>
        <p:spPr>
          <a:xfrm>
            <a:off x="347171" y="4828033"/>
            <a:ext cx="10813351" cy="384175"/>
          </a:xfrm>
          <a:prstGeom prst="rect">
            <a:avLst/>
          </a:prstGeom>
        </p:spPr>
        <p:txBody>
          <a:bodyPr lIns="91400" tIns="45700" rIns="91400" bIns="45700" anchor="b" anchorCtr="0">
            <a:noAutofit/>
          </a:bodyPr>
          <a:lstStyle>
            <a:lvl1pPr marL="0" indent="0" algn="l">
              <a:buNone/>
              <a:defRPr sz="1245" b="0" i="0">
                <a:solidFill>
                  <a:schemeClr val="tx1"/>
                </a:solidFill>
                <a:latin typeface="+mn-lt"/>
                <a:cs typeface="CiscoSansTT ExtraLight" panose="020B0303020201020303" pitchFamily="34" charset="0"/>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6730" indent="0" algn="ctr">
              <a:buNone/>
              <a:defRPr>
                <a:solidFill>
                  <a:schemeClr val="tx1">
                    <a:tint val="75000"/>
                  </a:schemeClr>
                </a:solidFill>
              </a:defRPr>
            </a:lvl6pPr>
            <a:lvl7pPr marL="2132330" indent="0" algn="ctr">
              <a:buNone/>
              <a:defRPr>
                <a:solidFill>
                  <a:schemeClr val="tx1">
                    <a:tint val="75000"/>
                  </a:schemeClr>
                </a:solidFill>
              </a:defRPr>
            </a:lvl7pPr>
            <a:lvl8pPr marL="2487295" indent="0" algn="ctr">
              <a:buNone/>
              <a:defRPr>
                <a:solidFill>
                  <a:schemeClr val="tx1">
                    <a:tint val="75000"/>
                  </a:schemeClr>
                </a:solidFill>
              </a:defRPr>
            </a:lvl8pPr>
            <a:lvl9pPr marL="2842895" indent="0" algn="ctr">
              <a:buNone/>
              <a:defRPr>
                <a:solidFill>
                  <a:schemeClr val="tx1">
                    <a:tint val="75000"/>
                  </a:schemeClr>
                </a:solidFill>
              </a:defRPr>
            </a:lvl9pPr>
          </a:lstStyle>
          <a:p>
            <a:r>
              <a:rPr lang="en-US" dirty="0"/>
              <a:t>Speaker Name</a:t>
            </a:r>
            <a:endParaRPr lang="en-US" dirty="0"/>
          </a:p>
        </p:txBody>
      </p:sp>
      <p:sp>
        <p:nvSpPr>
          <p:cNvPr id="25" name="Text Placeholder 38"/>
          <p:cNvSpPr>
            <a:spLocks noGrp="1"/>
          </p:cNvSpPr>
          <p:nvPr userDrawn="1">
            <p:ph type="body" sz="quarter" idx="10" hasCustomPrompt="1"/>
          </p:nvPr>
        </p:nvSpPr>
        <p:spPr>
          <a:xfrm>
            <a:off x="346403" y="5164919"/>
            <a:ext cx="10814050" cy="384175"/>
          </a:xfrm>
          <a:prstGeom prst="rect">
            <a:avLst/>
          </a:prstGeom>
        </p:spPr>
        <p:txBody>
          <a:bodyPr lIns="91400" tIns="45700" rIns="91400" bIns="45700"/>
          <a:lstStyle>
            <a:lvl1pPr marL="0" indent="0" algn="l">
              <a:buFontTx/>
              <a:buNone/>
              <a:defRPr lang="en-US" sz="1245" b="0" i="0" kern="1200" dirty="0" smtClean="0">
                <a:solidFill>
                  <a:schemeClr val="tx1"/>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US" dirty="0"/>
              <a:t>Speaker Title</a:t>
            </a:r>
            <a:endParaRPr lang="en-US" dirty="0"/>
          </a:p>
        </p:txBody>
      </p:sp>
      <p:sp>
        <p:nvSpPr>
          <p:cNvPr id="26" name="Text Placeholder 40"/>
          <p:cNvSpPr>
            <a:spLocks noGrp="1"/>
          </p:cNvSpPr>
          <p:nvPr userDrawn="1">
            <p:ph type="body" sz="quarter" idx="11" hasCustomPrompt="1"/>
          </p:nvPr>
        </p:nvSpPr>
        <p:spPr>
          <a:xfrm>
            <a:off x="335711" y="5938240"/>
            <a:ext cx="10814050" cy="384175"/>
          </a:xfrm>
          <a:prstGeom prst="rect">
            <a:avLst/>
          </a:prstGeom>
        </p:spPr>
        <p:txBody>
          <a:bodyPr lIns="91400" tIns="45700" rIns="91400" bIns="45700"/>
          <a:lstStyle>
            <a:lvl1pPr marL="0" indent="0" algn="l">
              <a:buFontTx/>
              <a:buNone/>
              <a:defRPr lang="en-US" sz="1245" b="0" i="0" kern="1200" dirty="0" smtClean="0">
                <a:solidFill>
                  <a:schemeClr val="tx1"/>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US" dirty="0"/>
              <a:t>Date</a:t>
            </a:r>
            <a:endParaRPr lang="en-US" dirty="0"/>
          </a:p>
        </p:txBody>
      </p:sp>
      <p:sp>
        <p:nvSpPr>
          <p:cNvPr id="3" name="Text Placeholder 2"/>
          <p:cNvSpPr>
            <a:spLocks noGrp="1"/>
          </p:cNvSpPr>
          <p:nvPr userDrawn="1">
            <p:ph type="body" sz="quarter" idx="13" hasCustomPrompt="1"/>
          </p:nvPr>
        </p:nvSpPr>
        <p:spPr>
          <a:xfrm>
            <a:off x="336677" y="3496671"/>
            <a:ext cx="11067284" cy="398668"/>
          </a:xfrm>
          <a:prstGeom prst="rect">
            <a:avLst/>
          </a:prstGeom>
        </p:spPr>
        <p:txBody>
          <a:bodyPr lIns="91400" tIns="45700" rIns="91400" bIns="45700"/>
          <a:lstStyle>
            <a:lvl1pPr marL="0" indent="0">
              <a:buFont typeface="Arial" panose="020B0604020202020204" pitchFamily="34" charset="0"/>
              <a:buNone/>
              <a:defRPr sz="1865" baseline="0">
                <a:solidFill>
                  <a:schemeClr val="tx1"/>
                </a:solidFill>
                <a:latin typeface="+mj-lt"/>
              </a:defRPr>
            </a:lvl1pPr>
            <a:lvl2pPr marL="315595" indent="0">
              <a:buNone/>
              <a:defRPr/>
            </a:lvl2pPr>
            <a:lvl3pPr marL="443230" indent="0">
              <a:buNone/>
              <a:defRPr/>
            </a:lvl3pPr>
            <a:lvl4pPr marL="535305" indent="0">
              <a:buNone/>
              <a:defRPr/>
            </a:lvl4pPr>
            <a:lvl5pPr marL="622935" indent="0">
              <a:buNone/>
              <a:defRPr/>
            </a:lvl5pPr>
          </a:lstStyle>
          <a:p>
            <a:pPr lvl="0"/>
            <a:r>
              <a:rPr lang="en-GB" dirty="0"/>
              <a:t>Subhead goes here</a:t>
            </a:r>
            <a:endParaRPr lang="en-GB" dirty="0"/>
          </a:p>
        </p:txBody>
      </p:sp>
      <p:cxnSp>
        <p:nvCxnSpPr>
          <p:cNvPr id="27" name="Straight Connector 26"/>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380133" y="410503"/>
            <a:ext cx="1150019" cy="613107"/>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ln>
          </p:spPr>
          <p:txBody>
            <a:bodyPr/>
            <a:lstStyle/>
            <a:p>
              <a:pPr defTabSz="840740"/>
              <a:endParaRPr lang="en-US" sz="1865">
                <a:solidFill>
                  <a:srgbClr val="FFFFFF"/>
                </a:solidFill>
              </a:endParaRPr>
            </a:p>
          </p:txBody>
        </p:sp>
        <p:sp>
          <p:nvSpPr>
            <p:cNvPr id="75" name="Freeform 74"/>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ln>
          </p:spPr>
          <p:txBody>
            <a:bodyPr/>
            <a:lstStyle/>
            <a:p>
              <a:pPr defTabSz="840740"/>
              <a:endParaRPr lang="en-US" sz="1865">
                <a:solidFill>
                  <a:srgbClr val="FFFFFF"/>
                </a:solidFill>
              </a:endParaRPr>
            </a:p>
          </p:txBody>
        </p:sp>
        <p:sp>
          <p:nvSpPr>
            <p:cNvPr id="76" name="Freeform 75"/>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ln>
          </p:spPr>
          <p:txBody>
            <a:bodyPr/>
            <a:lstStyle/>
            <a:p>
              <a:pPr defTabSz="840740"/>
              <a:endParaRPr lang="en-US" sz="1865">
                <a:solidFill>
                  <a:srgbClr val="FFFFFF"/>
                </a:solidFill>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ln>
          </p:spPr>
          <p:txBody>
            <a:bodyPr/>
            <a:lstStyle/>
            <a:p>
              <a:pPr defTabSz="840740"/>
              <a:endParaRPr lang="en-US" sz="1865">
                <a:solidFill>
                  <a:srgbClr val="FFFFFF"/>
                </a:solidFill>
              </a:endParaRPr>
            </a:p>
          </p:txBody>
        </p:sp>
        <p:sp>
          <p:nvSpPr>
            <p:cNvPr id="78" name="Freeform 77"/>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ln>
          </p:spPr>
          <p:txBody>
            <a:bodyPr/>
            <a:lstStyle/>
            <a:p>
              <a:pPr defTabSz="840740"/>
              <a:endParaRPr lang="en-US" sz="1865">
                <a:solidFill>
                  <a:srgbClr val="FFFFFF"/>
                </a:solidFill>
              </a:endParaRPr>
            </a:p>
          </p:txBody>
        </p:sp>
        <p:sp>
          <p:nvSpPr>
            <p:cNvPr id="79" name="Freeform 78"/>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ln>
          </p:spPr>
          <p:txBody>
            <a:bodyPr/>
            <a:lstStyle/>
            <a:p>
              <a:pPr defTabSz="840740"/>
              <a:endParaRPr lang="en-US" sz="1865">
                <a:solidFill>
                  <a:srgbClr val="FFFFFF"/>
                </a:solidFill>
              </a:endParaRPr>
            </a:p>
          </p:txBody>
        </p:sp>
        <p:sp>
          <p:nvSpPr>
            <p:cNvPr id="80" name="Freeform 79"/>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81" name="Freeform 80"/>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ln>
          </p:spPr>
          <p:txBody>
            <a:bodyPr/>
            <a:lstStyle/>
            <a:p>
              <a:pPr defTabSz="840740"/>
              <a:endParaRPr lang="en-US" sz="1865">
                <a:solidFill>
                  <a:srgbClr val="FFFFFF"/>
                </a:solidFill>
              </a:endParaRPr>
            </a:p>
          </p:txBody>
        </p:sp>
        <p:sp>
          <p:nvSpPr>
            <p:cNvPr id="82" name="Freeform 81"/>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83" name="Freeform 82"/>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ln>
          </p:spPr>
          <p:txBody>
            <a:bodyPr/>
            <a:lstStyle/>
            <a:p>
              <a:pPr defTabSz="840740"/>
              <a:endParaRPr lang="en-US" sz="1865">
                <a:solidFill>
                  <a:srgbClr val="FFFFFF"/>
                </a:solidFill>
              </a:endParaRPr>
            </a:p>
          </p:txBody>
        </p:sp>
        <p:sp>
          <p:nvSpPr>
            <p:cNvPr id="84" name="Freeform 83"/>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85" name="Freeform 84"/>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ln>
          </p:spPr>
          <p:txBody>
            <a:bodyPr/>
            <a:lstStyle/>
            <a:p>
              <a:pPr defTabSz="840740"/>
              <a:endParaRPr lang="en-US" sz="1865">
                <a:solidFill>
                  <a:srgbClr val="FFFFFF"/>
                </a:solidFill>
              </a:endParaRPr>
            </a:p>
          </p:txBody>
        </p:sp>
        <p:sp>
          <p:nvSpPr>
            <p:cNvPr id="86" name="Freeform 85"/>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87" name="Freeform 86"/>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ln>
          </p:spPr>
          <p:txBody>
            <a:bodyPr/>
            <a:lstStyle/>
            <a:p>
              <a:pPr defTabSz="840740"/>
              <a:endParaRPr lang="en-US" sz="1865">
                <a:solidFill>
                  <a:srgbClr val="FFFFFF"/>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showMasterSp="0" userDrawn="1">
  <p:cSld name="2_Title Slide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95117" y="2811836"/>
            <a:ext cx="11066074" cy="859640"/>
          </a:xfrm>
          <a:prstGeom prst="rect">
            <a:avLst/>
          </a:prstGeom>
        </p:spPr>
        <p:txBody>
          <a:bodyPr anchor="b" anchorCtr="0"/>
          <a:lstStyle>
            <a:lvl1pPr marL="0" indent="0" algn="l">
              <a:lnSpc>
                <a:spcPct val="90000"/>
              </a:lnSpc>
              <a:buFont typeface="Arial" panose="020B0604020202020204" pitchFamily="34" charset="0"/>
              <a:buNone/>
              <a:defRPr sz="4665" b="0" i="0" spc="0" baseline="0">
                <a:solidFill>
                  <a:schemeClr val="tx1"/>
                </a:solidFill>
                <a:latin typeface="+mj-lt"/>
                <a:cs typeface="CiscoSans Thin"/>
              </a:defRPr>
            </a:lvl1pPr>
          </a:lstStyle>
          <a:p>
            <a:r>
              <a:rPr lang="en-US" dirty="0"/>
              <a:t>Presentation Title Goes Here</a:t>
            </a:r>
            <a:endParaRPr lang="en-US" dirty="0"/>
          </a:p>
        </p:txBody>
      </p:sp>
      <p:sp>
        <p:nvSpPr>
          <p:cNvPr id="24" name="Subtitle 2"/>
          <p:cNvSpPr>
            <a:spLocks noGrp="1"/>
          </p:cNvSpPr>
          <p:nvPr userDrawn="1">
            <p:ph type="subTitle" idx="1" hasCustomPrompt="1"/>
          </p:nvPr>
        </p:nvSpPr>
        <p:spPr>
          <a:xfrm>
            <a:off x="347171" y="4828033"/>
            <a:ext cx="10813351" cy="384175"/>
          </a:xfrm>
          <a:prstGeom prst="rect">
            <a:avLst/>
          </a:prstGeom>
        </p:spPr>
        <p:txBody>
          <a:bodyPr lIns="91400" tIns="45700" rIns="91400" bIns="45700" anchor="b" anchorCtr="0">
            <a:noAutofit/>
          </a:bodyPr>
          <a:lstStyle>
            <a:lvl1pPr marL="0" indent="0" algn="l">
              <a:buNone/>
              <a:defRPr sz="1245" b="0" i="0">
                <a:solidFill>
                  <a:schemeClr val="tx1"/>
                </a:solidFill>
                <a:latin typeface="+mn-lt"/>
                <a:cs typeface="CiscoSansTT ExtraLight" panose="020B0303020201020303" pitchFamily="34" charset="0"/>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6730" indent="0" algn="ctr">
              <a:buNone/>
              <a:defRPr>
                <a:solidFill>
                  <a:schemeClr val="tx1">
                    <a:tint val="75000"/>
                  </a:schemeClr>
                </a:solidFill>
              </a:defRPr>
            </a:lvl6pPr>
            <a:lvl7pPr marL="2132330" indent="0" algn="ctr">
              <a:buNone/>
              <a:defRPr>
                <a:solidFill>
                  <a:schemeClr val="tx1">
                    <a:tint val="75000"/>
                  </a:schemeClr>
                </a:solidFill>
              </a:defRPr>
            </a:lvl7pPr>
            <a:lvl8pPr marL="2487295" indent="0" algn="ctr">
              <a:buNone/>
              <a:defRPr>
                <a:solidFill>
                  <a:schemeClr val="tx1">
                    <a:tint val="75000"/>
                  </a:schemeClr>
                </a:solidFill>
              </a:defRPr>
            </a:lvl8pPr>
            <a:lvl9pPr marL="2842895" indent="0" algn="ctr">
              <a:buNone/>
              <a:defRPr>
                <a:solidFill>
                  <a:schemeClr val="tx1">
                    <a:tint val="75000"/>
                  </a:schemeClr>
                </a:solidFill>
              </a:defRPr>
            </a:lvl9pPr>
          </a:lstStyle>
          <a:p>
            <a:r>
              <a:rPr lang="en-US" dirty="0"/>
              <a:t>Speaker Name</a:t>
            </a:r>
            <a:endParaRPr lang="en-US" dirty="0"/>
          </a:p>
        </p:txBody>
      </p:sp>
      <p:sp>
        <p:nvSpPr>
          <p:cNvPr id="25" name="Text Placeholder 38"/>
          <p:cNvSpPr>
            <a:spLocks noGrp="1"/>
          </p:cNvSpPr>
          <p:nvPr userDrawn="1">
            <p:ph type="body" sz="quarter" idx="10" hasCustomPrompt="1"/>
          </p:nvPr>
        </p:nvSpPr>
        <p:spPr>
          <a:xfrm>
            <a:off x="346403" y="5164919"/>
            <a:ext cx="10814050" cy="384175"/>
          </a:xfrm>
          <a:prstGeom prst="rect">
            <a:avLst/>
          </a:prstGeom>
        </p:spPr>
        <p:txBody>
          <a:bodyPr lIns="91400" tIns="45700" rIns="91400" bIns="45700"/>
          <a:lstStyle>
            <a:lvl1pPr marL="0" indent="0" algn="l">
              <a:buFontTx/>
              <a:buNone/>
              <a:defRPr lang="en-US" sz="1245" b="0" i="0" kern="1200" dirty="0" smtClean="0">
                <a:solidFill>
                  <a:schemeClr val="tx1"/>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US" dirty="0"/>
              <a:t>Speaker Title</a:t>
            </a:r>
            <a:endParaRPr lang="en-US" dirty="0"/>
          </a:p>
        </p:txBody>
      </p:sp>
      <p:sp>
        <p:nvSpPr>
          <p:cNvPr id="26" name="Text Placeholder 40"/>
          <p:cNvSpPr>
            <a:spLocks noGrp="1"/>
          </p:cNvSpPr>
          <p:nvPr userDrawn="1">
            <p:ph type="body" sz="quarter" idx="11" hasCustomPrompt="1"/>
          </p:nvPr>
        </p:nvSpPr>
        <p:spPr>
          <a:xfrm>
            <a:off x="335711" y="5938240"/>
            <a:ext cx="10814050" cy="384175"/>
          </a:xfrm>
          <a:prstGeom prst="rect">
            <a:avLst/>
          </a:prstGeom>
        </p:spPr>
        <p:txBody>
          <a:bodyPr lIns="91400" tIns="45700" rIns="91400" bIns="45700"/>
          <a:lstStyle>
            <a:lvl1pPr marL="0" indent="0" algn="l">
              <a:buFontTx/>
              <a:buNone/>
              <a:defRPr lang="en-US" sz="1245" b="0" i="0" kern="1200" dirty="0" smtClean="0">
                <a:solidFill>
                  <a:schemeClr val="tx1"/>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US" dirty="0"/>
              <a:t>Date</a:t>
            </a:r>
            <a:endParaRPr lang="en-US" dirty="0"/>
          </a:p>
        </p:txBody>
      </p:sp>
      <p:sp>
        <p:nvSpPr>
          <p:cNvPr id="3" name="Text Placeholder 2"/>
          <p:cNvSpPr>
            <a:spLocks noGrp="1"/>
          </p:cNvSpPr>
          <p:nvPr userDrawn="1">
            <p:ph type="body" sz="quarter" idx="13" hasCustomPrompt="1"/>
          </p:nvPr>
        </p:nvSpPr>
        <p:spPr>
          <a:xfrm>
            <a:off x="336677" y="3496671"/>
            <a:ext cx="11067284" cy="398668"/>
          </a:xfrm>
          <a:prstGeom prst="rect">
            <a:avLst/>
          </a:prstGeom>
        </p:spPr>
        <p:txBody>
          <a:bodyPr lIns="91400" tIns="45700" rIns="91400" bIns="45700"/>
          <a:lstStyle>
            <a:lvl1pPr marL="0" indent="0">
              <a:buFont typeface="Arial" panose="020B0604020202020204" pitchFamily="34" charset="0"/>
              <a:buNone/>
              <a:defRPr sz="1865" baseline="0">
                <a:solidFill>
                  <a:schemeClr val="tx1"/>
                </a:solidFill>
                <a:latin typeface="+mj-lt"/>
              </a:defRPr>
            </a:lvl1pPr>
            <a:lvl2pPr marL="315595" indent="0">
              <a:buNone/>
              <a:defRPr/>
            </a:lvl2pPr>
            <a:lvl3pPr marL="443230" indent="0">
              <a:buNone/>
              <a:defRPr/>
            </a:lvl3pPr>
            <a:lvl4pPr marL="535305" indent="0">
              <a:buNone/>
              <a:defRPr/>
            </a:lvl4pPr>
            <a:lvl5pPr marL="622935" indent="0">
              <a:buNone/>
              <a:defRPr/>
            </a:lvl5pPr>
          </a:lstStyle>
          <a:p>
            <a:pPr lvl="0"/>
            <a:r>
              <a:rPr lang="en-GB" dirty="0"/>
              <a:t>Subhead goes here</a:t>
            </a:r>
            <a:endParaRPr lang="en-GB" dirty="0"/>
          </a:p>
        </p:txBody>
      </p:sp>
      <p:cxnSp>
        <p:nvCxnSpPr>
          <p:cNvPr id="27" name="Straight Connector 26"/>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380133" y="410503"/>
            <a:ext cx="1150019" cy="613107"/>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ln>
          </p:spPr>
          <p:txBody>
            <a:bodyPr/>
            <a:lstStyle/>
            <a:p>
              <a:pPr defTabSz="840740"/>
              <a:endParaRPr lang="en-US" sz="1865">
                <a:solidFill>
                  <a:srgbClr val="FFFFFF"/>
                </a:solidFill>
              </a:endParaRPr>
            </a:p>
          </p:txBody>
        </p:sp>
        <p:sp>
          <p:nvSpPr>
            <p:cNvPr id="75" name="Freeform 74"/>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ln>
          </p:spPr>
          <p:txBody>
            <a:bodyPr/>
            <a:lstStyle/>
            <a:p>
              <a:pPr defTabSz="840740"/>
              <a:endParaRPr lang="en-US" sz="1865">
                <a:solidFill>
                  <a:srgbClr val="FFFFFF"/>
                </a:solidFill>
              </a:endParaRPr>
            </a:p>
          </p:txBody>
        </p:sp>
        <p:sp>
          <p:nvSpPr>
            <p:cNvPr id="76" name="Freeform 75"/>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ln>
          </p:spPr>
          <p:txBody>
            <a:bodyPr/>
            <a:lstStyle/>
            <a:p>
              <a:pPr defTabSz="840740"/>
              <a:endParaRPr lang="en-US" sz="1865">
                <a:solidFill>
                  <a:srgbClr val="FFFFFF"/>
                </a:solidFill>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ln>
          </p:spPr>
          <p:txBody>
            <a:bodyPr/>
            <a:lstStyle/>
            <a:p>
              <a:pPr defTabSz="840740"/>
              <a:endParaRPr lang="en-US" sz="1865">
                <a:solidFill>
                  <a:srgbClr val="FFFFFF"/>
                </a:solidFill>
              </a:endParaRPr>
            </a:p>
          </p:txBody>
        </p:sp>
        <p:sp>
          <p:nvSpPr>
            <p:cNvPr id="78" name="Freeform 77"/>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ln>
          </p:spPr>
          <p:txBody>
            <a:bodyPr/>
            <a:lstStyle/>
            <a:p>
              <a:pPr defTabSz="840740"/>
              <a:endParaRPr lang="en-US" sz="1865">
                <a:solidFill>
                  <a:srgbClr val="FFFFFF"/>
                </a:solidFill>
              </a:endParaRPr>
            </a:p>
          </p:txBody>
        </p:sp>
        <p:sp>
          <p:nvSpPr>
            <p:cNvPr id="79" name="Freeform 78"/>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ln>
          </p:spPr>
          <p:txBody>
            <a:bodyPr/>
            <a:lstStyle/>
            <a:p>
              <a:pPr defTabSz="840740"/>
              <a:endParaRPr lang="en-US" sz="1865">
                <a:solidFill>
                  <a:srgbClr val="FFFFFF"/>
                </a:solidFill>
              </a:endParaRPr>
            </a:p>
          </p:txBody>
        </p:sp>
        <p:sp>
          <p:nvSpPr>
            <p:cNvPr id="80" name="Freeform 79"/>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81" name="Freeform 80"/>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ln>
          </p:spPr>
          <p:txBody>
            <a:bodyPr/>
            <a:lstStyle/>
            <a:p>
              <a:pPr defTabSz="840740"/>
              <a:endParaRPr lang="en-US" sz="1865">
                <a:solidFill>
                  <a:srgbClr val="FFFFFF"/>
                </a:solidFill>
              </a:endParaRPr>
            </a:p>
          </p:txBody>
        </p:sp>
        <p:sp>
          <p:nvSpPr>
            <p:cNvPr id="82" name="Freeform 81"/>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83" name="Freeform 82"/>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ln>
          </p:spPr>
          <p:txBody>
            <a:bodyPr/>
            <a:lstStyle/>
            <a:p>
              <a:pPr defTabSz="840740"/>
              <a:endParaRPr lang="en-US" sz="1865">
                <a:solidFill>
                  <a:srgbClr val="FFFFFF"/>
                </a:solidFill>
              </a:endParaRPr>
            </a:p>
          </p:txBody>
        </p:sp>
        <p:sp>
          <p:nvSpPr>
            <p:cNvPr id="84" name="Freeform 83"/>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85" name="Freeform 84"/>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ln>
          </p:spPr>
          <p:txBody>
            <a:bodyPr/>
            <a:lstStyle/>
            <a:p>
              <a:pPr defTabSz="840740"/>
              <a:endParaRPr lang="en-US" sz="1865">
                <a:solidFill>
                  <a:srgbClr val="FFFFFF"/>
                </a:solidFill>
              </a:endParaRPr>
            </a:p>
          </p:txBody>
        </p:sp>
        <p:sp>
          <p:nvSpPr>
            <p:cNvPr id="86" name="Freeform 85"/>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87" name="Freeform 86"/>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ln>
          </p:spPr>
          <p:txBody>
            <a:bodyPr/>
            <a:lstStyle/>
            <a:p>
              <a:pPr defTabSz="840740"/>
              <a:endParaRPr lang="en-US" sz="1865">
                <a:solidFill>
                  <a:srgbClr val="FFFFFF"/>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295117" y="2811836"/>
            <a:ext cx="11066074" cy="859640"/>
          </a:xfrm>
          <a:prstGeom prst="rect">
            <a:avLst/>
          </a:prstGeom>
        </p:spPr>
        <p:txBody>
          <a:bodyPr anchor="b" anchorCtr="0"/>
          <a:lstStyle>
            <a:lvl1pPr marL="0" indent="0" algn="l">
              <a:lnSpc>
                <a:spcPct val="90000"/>
              </a:lnSpc>
              <a:buFont typeface="Arial" panose="020B0604020202020204" pitchFamily="34" charset="0"/>
              <a:buNone/>
              <a:defRPr sz="4665" b="0" i="0" spc="0" baseline="0">
                <a:solidFill>
                  <a:schemeClr val="bg1"/>
                </a:solidFill>
                <a:latin typeface="+mj-lt"/>
                <a:cs typeface="CiscoSans Thin"/>
              </a:defRPr>
            </a:lvl1pPr>
          </a:lstStyle>
          <a:p>
            <a:r>
              <a:rPr lang="en-US" dirty="0"/>
              <a:t>Presentation Title Goes Here</a:t>
            </a:r>
            <a:endParaRPr lang="en-US" dirty="0"/>
          </a:p>
        </p:txBody>
      </p:sp>
      <p:sp>
        <p:nvSpPr>
          <p:cNvPr id="24" name="Subtitle 2"/>
          <p:cNvSpPr>
            <a:spLocks noGrp="1"/>
          </p:cNvSpPr>
          <p:nvPr>
            <p:ph type="subTitle" idx="1" hasCustomPrompt="1"/>
          </p:nvPr>
        </p:nvSpPr>
        <p:spPr>
          <a:xfrm>
            <a:off x="336480" y="4828033"/>
            <a:ext cx="10813351" cy="384175"/>
          </a:xfrm>
          <a:prstGeom prst="rect">
            <a:avLst/>
          </a:prstGeom>
        </p:spPr>
        <p:txBody>
          <a:bodyPr lIns="91400" tIns="45700" rIns="91400" bIns="45700" anchor="b" anchorCtr="0">
            <a:noAutofit/>
          </a:bodyPr>
          <a:lstStyle>
            <a:lvl1pPr marL="0" indent="0" algn="l">
              <a:buNone/>
              <a:defRPr sz="1245" b="0" i="0">
                <a:solidFill>
                  <a:schemeClr val="bg1"/>
                </a:solidFill>
                <a:latin typeface="+mn-lt"/>
                <a:cs typeface="CiscoSans"/>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6730" indent="0" algn="ctr">
              <a:buNone/>
              <a:defRPr>
                <a:solidFill>
                  <a:schemeClr val="tx1">
                    <a:tint val="75000"/>
                  </a:schemeClr>
                </a:solidFill>
              </a:defRPr>
            </a:lvl6pPr>
            <a:lvl7pPr marL="2132330" indent="0" algn="ctr">
              <a:buNone/>
              <a:defRPr>
                <a:solidFill>
                  <a:schemeClr val="tx1">
                    <a:tint val="75000"/>
                  </a:schemeClr>
                </a:solidFill>
              </a:defRPr>
            </a:lvl7pPr>
            <a:lvl8pPr marL="2487295" indent="0" algn="ctr">
              <a:buNone/>
              <a:defRPr>
                <a:solidFill>
                  <a:schemeClr val="tx1">
                    <a:tint val="75000"/>
                  </a:schemeClr>
                </a:solidFill>
              </a:defRPr>
            </a:lvl8pPr>
            <a:lvl9pPr marL="2842895" indent="0" algn="ctr">
              <a:buNone/>
              <a:defRPr>
                <a:solidFill>
                  <a:schemeClr val="tx1">
                    <a:tint val="75000"/>
                  </a:schemeClr>
                </a:solidFill>
              </a:defRPr>
            </a:lvl9pPr>
          </a:lstStyle>
          <a:p>
            <a:r>
              <a:rPr lang="en-US" dirty="0"/>
              <a:t>Speaker Name</a:t>
            </a:r>
            <a:endParaRPr lang="en-US" dirty="0"/>
          </a:p>
        </p:txBody>
      </p:sp>
      <p:sp>
        <p:nvSpPr>
          <p:cNvPr id="25" name="Text Placeholder 38"/>
          <p:cNvSpPr>
            <a:spLocks noGrp="1"/>
          </p:cNvSpPr>
          <p:nvPr>
            <p:ph type="body" sz="quarter" idx="10" hasCustomPrompt="1"/>
          </p:nvPr>
        </p:nvSpPr>
        <p:spPr>
          <a:xfrm>
            <a:off x="335711" y="5164919"/>
            <a:ext cx="10814050" cy="384175"/>
          </a:xfrm>
          <a:prstGeom prst="rect">
            <a:avLst/>
          </a:prstGeom>
        </p:spPr>
        <p:txBody>
          <a:bodyPr lIns="91400" tIns="45700" rIns="91400" bIns="45700"/>
          <a:lstStyle>
            <a:lvl1pPr marL="0" indent="0" algn="l">
              <a:buFontTx/>
              <a:buNone/>
              <a:defRPr lang="en-US" sz="1245" b="0" i="0" kern="1200" dirty="0" smtClean="0">
                <a:solidFill>
                  <a:schemeClr val="bg1"/>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US" dirty="0"/>
              <a:t>Speaker Title</a:t>
            </a:r>
            <a:endParaRPr lang="en-US" dirty="0"/>
          </a:p>
        </p:txBody>
      </p:sp>
      <p:sp>
        <p:nvSpPr>
          <p:cNvPr id="26" name="Text Placeholder 40"/>
          <p:cNvSpPr>
            <a:spLocks noGrp="1"/>
          </p:cNvSpPr>
          <p:nvPr>
            <p:ph type="body" sz="quarter" idx="11" hasCustomPrompt="1"/>
          </p:nvPr>
        </p:nvSpPr>
        <p:spPr>
          <a:xfrm>
            <a:off x="335711" y="5938240"/>
            <a:ext cx="10814050" cy="384175"/>
          </a:xfrm>
          <a:prstGeom prst="rect">
            <a:avLst/>
          </a:prstGeom>
        </p:spPr>
        <p:txBody>
          <a:bodyPr lIns="91400" tIns="45700" rIns="91400" bIns="45700"/>
          <a:lstStyle>
            <a:lvl1pPr marL="0" indent="0" algn="l">
              <a:buFontTx/>
              <a:buNone/>
              <a:defRPr lang="en-US" sz="1245" b="0" i="0" kern="1200" dirty="0" smtClean="0">
                <a:solidFill>
                  <a:schemeClr val="bg1"/>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US" dirty="0"/>
              <a:t>Date</a:t>
            </a:r>
            <a:endParaRPr lang="en-US" dirty="0"/>
          </a:p>
        </p:txBody>
      </p:sp>
      <p:sp>
        <p:nvSpPr>
          <p:cNvPr id="3" name="Text Placeholder 2"/>
          <p:cNvSpPr>
            <a:spLocks noGrp="1"/>
          </p:cNvSpPr>
          <p:nvPr>
            <p:ph type="body" sz="quarter" idx="13" hasCustomPrompt="1"/>
          </p:nvPr>
        </p:nvSpPr>
        <p:spPr>
          <a:xfrm>
            <a:off x="336677" y="3496671"/>
            <a:ext cx="11067284" cy="398668"/>
          </a:xfrm>
          <a:prstGeom prst="rect">
            <a:avLst/>
          </a:prstGeom>
        </p:spPr>
        <p:txBody>
          <a:bodyPr lIns="91400" tIns="45700" rIns="91400" bIns="45700"/>
          <a:lstStyle>
            <a:lvl1pPr marL="0" indent="0">
              <a:buFont typeface="Arial" panose="020B0604020202020204" pitchFamily="34" charset="0"/>
              <a:buNone/>
              <a:defRPr sz="1865" baseline="0">
                <a:solidFill>
                  <a:schemeClr val="bg1"/>
                </a:solidFill>
                <a:latin typeface="+mj-lt"/>
              </a:defRPr>
            </a:lvl1pPr>
            <a:lvl2pPr marL="315595" indent="0">
              <a:buNone/>
              <a:defRPr/>
            </a:lvl2pPr>
            <a:lvl3pPr marL="443230" indent="0">
              <a:buNone/>
              <a:defRPr/>
            </a:lvl3pPr>
            <a:lvl4pPr marL="535305" indent="0">
              <a:buNone/>
              <a:defRPr/>
            </a:lvl4pPr>
            <a:lvl5pPr marL="622935" indent="0">
              <a:buNone/>
              <a:defRPr/>
            </a:lvl5pPr>
          </a:lstStyle>
          <a:p>
            <a:pPr lvl="0"/>
            <a:r>
              <a:rPr lang="en-GB" dirty="0"/>
              <a:t>Subhead goes here</a:t>
            </a:r>
            <a:endParaRPr lang="en-GB" dirty="0"/>
          </a:p>
        </p:txBody>
      </p:sp>
      <p:grpSp>
        <p:nvGrpSpPr>
          <p:cNvPr id="28" name="Group 67"/>
          <p:cNvGrpSpPr/>
          <p:nvPr userDrawn="1"/>
        </p:nvGrpSpPr>
        <p:grpSpPr>
          <a:xfrm>
            <a:off x="380133" y="410503"/>
            <a:ext cx="1150019" cy="613107"/>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ln>
          </p:spPr>
          <p:txBody>
            <a:bodyPr/>
            <a:lstStyle/>
            <a:p>
              <a:pPr defTabSz="840740"/>
              <a:endParaRPr lang="en-US" sz="1865">
                <a:solidFill>
                  <a:srgbClr val="FFFFFF"/>
                </a:solidFill>
              </a:endParaRPr>
            </a:p>
          </p:txBody>
        </p:sp>
        <p:sp>
          <p:nvSpPr>
            <p:cNvPr id="45" name="Freeform 44"/>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ln>
          </p:spPr>
          <p:txBody>
            <a:bodyPr/>
            <a:lstStyle/>
            <a:p>
              <a:pPr defTabSz="840740"/>
              <a:endParaRPr lang="en-US" sz="1865">
                <a:solidFill>
                  <a:srgbClr val="FFFFFF"/>
                </a:solidFill>
              </a:endParaRPr>
            </a:p>
          </p:txBody>
        </p:sp>
        <p:sp>
          <p:nvSpPr>
            <p:cNvPr id="46" name="Freeform 45"/>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ln>
          </p:spPr>
          <p:txBody>
            <a:bodyPr/>
            <a:lstStyle/>
            <a:p>
              <a:pPr defTabSz="840740"/>
              <a:endParaRPr lang="en-US" sz="1865">
                <a:solidFill>
                  <a:srgbClr val="FFFFFF"/>
                </a:solidFill>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ln>
          </p:spPr>
          <p:txBody>
            <a:bodyPr/>
            <a:lstStyle/>
            <a:p>
              <a:pPr defTabSz="840740"/>
              <a:endParaRPr lang="en-US" sz="1865">
                <a:solidFill>
                  <a:srgbClr val="FFFFFF"/>
                </a:solidFill>
              </a:endParaRPr>
            </a:p>
          </p:txBody>
        </p:sp>
        <p:sp>
          <p:nvSpPr>
            <p:cNvPr id="48" name="Freeform 47"/>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ln>
          </p:spPr>
          <p:txBody>
            <a:bodyPr/>
            <a:lstStyle/>
            <a:p>
              <a:pPr defTabSz="840740"/>
              <a:endParaRPr lang="en-US" sz="1865">
                <a:solidFill>
                  <a:srgbClr val="FFFFFF"/>
                </a:solidFill>
              </a:endParaRPr>
            </a:p>
          </p:txBody>
        </p:sp>
        <p:sp>
          <p:nvSpPr>
            <p:cNvPr id="49" name="Freeform 48"/>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ln>
          </p:spPr>
          <p:txBody>
            <a:bodyPr/>
            <a:lstStyle/>
            <a:p>
              <a:pPr defTabSz="840740"/>
              <a:endParaRPr lang="en-US" sz="1865">
                <a:solidFill>
                  <a:srgbClr val="FFFFFF"/>
                </a:solidFill>
              </a:endParaRPr>
            </a:p>
          </p:txBody>
        </p:sp>
        <p:sp>
          <p:nvSpPr>
            <p:cNvPr id="50" name="Freeform 49"/>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51" name="Freeform 50"/>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ln>
          </p:spPr>
          <p:txBody>
            <a:bodyPr/>
            <a:lstStyle/>
            <a:p>
              <a:pPr defTabSz="840740"/>
              <a:endParaRPr lang="en-US" sz="1865">
                <a:solidFill>
                  <a:srgbClr val="FFFFFF"/>
                </a:solidFill>
              </a:endParaRPr>
            </a:p>
          </p:txBody>
        </p:sp>
        <p:sp>
          <p:nvSpPr>
            <p:cNvPr id="52" name="Freeform 51"/>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53" name="Freeform 52"/>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ln>
          </p:spPr>
          <p:txBody>
            <a:bodyPr/>
            <a:lstStyle/>
            <a:p>
              <a:pPr defTabSz="840740"/>
              <a:endParaRPr lang="en-US" sz="1865">
                <a:solidFill>
                  <a:srgbClr val="FFFFFF"/>
                </a:solidFill>
              </a:endParaRPr>
            </a:p>
          </p:txBody>
        </p:sp>
        <p:sp>
          <p:nvSpPr>
            <p:cNvPr id="54" name="Freeform 53"/>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55" name="Freeform 54"/>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ln>
          </p:spPr>
          <p:txBody>
            <a:bodyPr/>
            <a:lstStyle/>
            <a:p>
              <a:pPr defTabSz="840740"/>
              <a:endParaRPr lang="en-US" sz="1865">
                <a:solidFill>
                  <a:srgbClr val="FFFFFF"/>
                </a:solidFill>
              </a:endParaRPr>
            </a:p>
          </p:txBody>
        </p:sp>
        <p:sp>
          <p:nvSpPr>
            <p:cNvPr id="56" name="Freeform 55"/>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57" name="Freeform 56"/>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ln>
          </p:spPr>
          <p:txBody>
            <a:bodyPr/>
            <a:lstStyle/>
            <a:p>
              <a:pPr defTabSz="840740"/>
              <a:endParaRPr lang="en-US" sz="1865">
                <a:solidFill>
                  <a:srgbClr val="FFFFFF"/>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showMasterSp="0" userDrawn="1">
  <p:cSld name="4_Title Slide gradient">
    <p:bg>
      <p:bgPr>
        <a:solidFill>
          <a:schemeClr val="accent1"/>
        </a:solidFill>
        <a:effectLst/>
      </p:bgPr>
    </p:bg>
    <p:spTree>
      <p:nvGrpSpPr>
        <p:cNvPr id="1" name=""/>
        <p:cNvGrpSpPr/>
        <p:nvPr/>
      </p:nvGrpSpPr>
      <p:grpSpPr>
        <a:xfrm>
          <a:off x="0" y="0"/>
          <a:ext cx="0" cy="0"/>
          <a:chOff x="0" y="0"/>
          <a:chExt cx="0" cy="0"/>
        </a:xfrm>
      </p:grpSpPr>
      <p:sp>
        <p:nvSpPr>
          <p:cNvPr id="23" name="Title 1"/>
          <p:cNvSpPr>
            <a:spLocks noGrp="1"/>
          </p:cNvSpPr>
          <p:nvPr>
            <p:ph type="ctrTitle" hasCustomPrompt="1"/>
          </p:nvPr>
        </p:nvSpPr>
        <p:spPr>
          <a:xfrm>
            <a:off x="295117" y="2811836"/>
            <a:ext cx="11066074" cy="859640"/>
          </a:xfrm>
          <a:prstGeom prst="rect">
            <a:avLst/>
          </a:prstGeom>
        </p:spPr>
        <p:txBody>
          <a:bodyPr anchor="b" anchorCtr="0"/>
          <a:lstStyle>
            <a:lvl1pPr marL="0" indent="0" algn="l">
              <a:lnSpc>
                <a:spcPct val="90000"/>
              </a:lnSpc>
              <a:buFont typeface="Arial" panose="020B0604020202020204" pitchFamily="34" charset="0"/>
              <a:buNone/>
              <a:defRPr sz="4665" b="0" i="0" spc="0" baseline="0">
                <a:solidFill>
                  <a:schemeClr val="bg1"/>
                </a:solidFill>
                <a:latin typeface="+mj-lt"/>
                <a:cs typeface="CiscoSans Thin"/>
              </a:defRPr>
            </a:lvl1pPr>
          </a:lstStyle>
          <a:p>
            <a:r>
              <a:rPr lang="en-US" dirty="0"/>
              <a:t>Presentation Title Goes Here</a:t>
            </a:r>
            <a:endParaRPr lang="en-US" dirty="0"/>
          </a:p>
        </p:txBody>
      </p:sp>
      <p:sp>
        <p:nvSpPr>
          <p:cNvPr id="24" name="Subtitle 2"/>
          <p:cNvSpPr>
            <a:spLocks noGrp="1"/>
          </p:cNvSpPr>
          <p:nvPr>
            <p:ph type="subTitle" idx="1" hasCustomPrompt="1"/>
          </p:nvPr>
        </p:nvSpPr>
        <p:spPr>
          <a:xfrm>
            <a:off x="336480" y="4828033"/>
            <a:ext cx="10813351" cy="384175"/>
          </a:xfrm>
          <a:prstGeom prst="rect">
            <a:avLst/>
          </a:prstGeom>
        </p:spPr>
        <p:txBody>
          <a:bodyPr lIns="91400" tIns="45700" rIns="91400" bIns="45700" anchor="b" anchorCtr="0">
            <a:noAutofit/>
          </a:bodyPr>
          <a:lstStyle>
            <a:lvl1pPr marL="0" indent="0" algn="l">
              <a:buNone/>
              <a:defRPr sz="1245" b="0" i="0">
                <a:solidFill>
                  <a:schemeClr val="bg1"/>
                </a:solidFill>
                <a:latin typeface="+mn-lt"/>
                <a:cs typeface="CiscoSans"/>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6730" indent="0" algn="ctr">
              <a:buNone/>
              <a:defRPr>
                <a:solidFill>
                  <a:schemeClr val="tx1">
                    <a:tint val="75000"/>
                  </a:schemeClr>
                </a:solidFill>
              </a:defRPr>
            </a:lvl6pPr>
            <a:lvl7pPr marL="2132330" indent="0" algn="ctr">
              <a:buNone/>
              <a:defRPr>
                <a:solidFill>
                  <a:schemeClr val="tx1">
                    <a:tint val="75000"/>
                  </a:schemeClr>
                </a:solidFill>
              </a:defRPr>
            </a:lvl7pPr>
            <a:lvl8pPr marL="2487295" indent="0" algn="ctr">
              <a:buNone/>
              <a:defRPr>
                <a:solidFill>
                  <a:schemeClr val="tx1">
                    <a:tint val="75000"/>
                  </a:schemeClr>
                </a:solidFill>
              </a:defRPr>
            </a:lvl8pPr>
            <a:lvl9pPr marL="2842895" indent="0" algn="ctr">
              <a:buNone/>
              <a:defRPr>
                <a:solidFill>
                  <a:schemeClr val="tx1">
                    <a:tint val="75000"/>
                  </a:schemeClr>
                </a:solidFill>
              </a:defRPr>
            </a:lvl9pPr>
          </a:lstStyle>
          <a:p>
            <a:r>
              <a:rPr lang="en-US" dirty="0"/>
              <a:t>Speaker Name</a:t>
            </a:r>
            <a:endParaRPr lang="en-US" dirty="0"/>
          </a:p>
        </p:txBody>
      </p:sp>
      <p:sp>
        <p:nvSpPr>
          <p:cNvPr id="25" name="Text Placeholder 38"/>
          <p:cNvSpPr>
            <a:spLocks noGrp="1"/>
          </p:cNvSpPr>
          <p:nvPr>
            <p:ph type="body" sz="quarter" idx="10" hasCustomPrompt="1"/>
          </p:nvPr>
        </p:nvSpPr>
        <p:spPr>
          <a:xfrm>
            <a:off x="335711" y="5164919"/>
            <a:ext cx="10814050" cy="384175"/>
          </a:xfrm>
          <a:prstGeom prst="rect">
            <a:avLst/>
          </a:prstGeom>
        </p:spPr>
        <p:txBody>
          <a:bodyPr lIns="91400" tIns="45700" rIns="91400" bIns="45700"/>
          <a:lstStyle>
            <a:lvl1pPr marL="0" indent="0" algn="l">
              <a:buFontTx/>
              <a:buNone/>
              <a:defRPr lang="en-US" sz="1245" b="0" i="0" kern="1200" dirty="0" smtClean="0">
                <a:solidFill>
                  <a:schemeClr val="bg1"/>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US" dirty="0"/>
              <a:t>Speaker Title</a:t>
            </a:r>
            <a:endParaRPr lang="en-US" dirty="0"/>
          </a:p>
        </p:txBody>
      </p:sp>
      <p:sp>
        <p:nvSpPr>
          <p:cNvPr id="26" name="Text Placeholder 40"/>
          <p:cNvSpPr>
            <a:spLocks noGrp="1"/>
          </p:cNvSpPr>
          <p:nvPr>
            <p:ph type="body" sz="quarter" idx="11" hasCustomPrompt="1"/>
          </p:nvPr>
        </p:nvSpPr>
        <p:spPr>
          <a:xfrm>
            <a:off x="335711" y="5938240"/>
            <a:ext cx="10814050" cy="384175"/>
          </a:xfrm>
          <a:prstGeom prst="rect">
            <a:avLst/>
          </a:prstGeom>
        </p:spPr>
        <p:txBody>
          <a:bodyPr lIns="91400" tIns="45700" rIns="91400" bIns="45700"/>
          <a:lstStyle>
            <a:lvl1pPr marL="0" indent="0" algn="l">
              <a:buFontTx/>
              <a:buNone/>
              <a:defRPr lang="en-US" sz="1245" b="0" i="0" kern="1200" dirty="0" smtClean="0">
                <a:solidFill>
                  <a:schemeClr val="bg1"/>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US" dirty="0"/>
              <a:t>Date</a:t>
            </a:r>
            <a:endParaRPr lang="en-US" dirty="0"/>
          </a:p>
        </p:txBody>
      </p:sp>
      <p:sp>
        <p:nvSpPr>
          <p:cNvPr id="3" name="Text Placeholder 2"/>
          <p:cNvSpPr>
            <a:spLocks noGrp="1"/>
          </p:cNvSpPr>
          <p:nvPr>
            <p:ph type="body" sz="quarter" idx="13" hasCustomPrompt="1"/>
          </p:nvPr>
        </p:nvSpPr>
        <p:spPr>
          <a:xfrm>
            <a:off x="336677" y="3496671"/>
            <a:ext cx="11067284" cy="398668"/>
          </a:xfrm>
          <a:prstGeom prst="rect">
            <a:avLst/>
          </a:prstGeom>
        </p:spPr>
        <p:txBody>
          <a:bodyPr lIns="91400" tIns="45700" rIns="91400" bIns="45700"/>
          <a:lstStyle>
            <a:lvl1pPr marL="0" indent="0">
              <a:buFont typeface="Arial" panose="020B0604020202020204" pitchFamily="34" charset="0"/>
              <a:buNone/>
              <a:defRPr sz="1865" baseline="0">
                <a:solidFill>
                  <a:schemeClr val="bg1"/>
                </a:solidFill>
                <a:latin typeface="+mj-lt"/>
              </a:defRPr>
            </a:lvl1pPr>
            <a:lvl2pPr marL="315595" indent="0">
              <a:buNone/>
              <a:defRPr/>
            </a:lvl2pPr>
            <a:lvl3pPr marL="443230" indent="0">
              <a:buNone/>
              <a:defRPr/>
            </a:lvl3pPr>
            <a:lvl4pPr marL="535305" indent="0">
              <a:buNone/>
              <a:defRPr/>
            </a:lvl4pPr>
            <a:lvl5pPr marL="622935" indent="0">
              <a:buNone/>
              <a:defRPr/>
            </a:lvl5pPr>
          </a:lstStyle>
          <a:p>
            <a:pPr lvl="0"/>
            <a:r>
              <a:rPr lang="en-GB" dirty="0"/>
              <a:t>Subhead goes here</a:t>
            </a:r>
            <a:endParaRPr lang="en-GB" dirty="0"/>
          </a:p>
        </p:txBody>
      </p:sp>
      <p:grpSp>
        <p:nvGrpSpPr>
          <p:cNvPr id="28" name="Group 67"/>
          <p:cNvGrpSpPr/>
          <p:nvPr userDrawn="1"/>
        </p:nvGrpSpPr>
        <p:grpSpPr>
          <a:xfrm>
            <a:off x="380133" y="410503"/>
            <a:ext cx="1150019" cy="613107"/>
            <a:chOff x="609606" y="528528"/>
            <a:chExt cx="1444732" cy="763787"/>
          </a:xfrm>
          <a:solidFill>
            <a:schemeClr val="bg1"/>
          </a:solidFill>
        </p:grpSpPr>
        <p:sp>
          <p:nvSpPr>
            <p:cNvPr id="32" name="Rectangle 31"/>
            <p:cNvSpPr>
              <a:spLocks noChangeArrowheads="1"/>
            </p:cNvSpPr>
            <p:nvPr/>
          </p:nvSpPr>
          <p:spPr bwMode="black">
            <a:xfrm>
              <a:off x="1016583" y="1035671"/>
              <a:ext cx="65914" cy="249729"/>
            </a:xfrm>
            <a:prstGeom prst="rect">
              <a:avLst/>
            </a:prstGeom>
            <a:grpFill/>
            <a:ln w="9525">
              <a:noFill/>
              <a:miter lim="800000"/>
            </a:ln>
          </p:spPr>
          <p:txBody>
            <a:bodyPr/>
            <a:lstStyle/>
            <a:p>
              <a:pPr defTabSz="840740"/>
              <a:endParaRPr lang="en-US" sz="1865">
                <a:solidFill>
                  <a:srgbClr val="FFFFFF"/>
                </a:solidFill>
              </a:endParaRPr>
            </a:p>
          </p:txBody>
        </p:sp>
        <p:sp>
          <p:nvSpPr>
            <p:cNvPr id="45" name="Freeform 44"/>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ln>
          </p:spPr>
          <p:txBody>
            <a:bodyPr/>
            <a:lstStyle/>
            <a:p>
              <a:pPr defTabSz="840740"/>
              <a:endParaRPr lang="en-US" sz="1865">
                <a:solidFill>
                  <a:srgbClr val="FFFFFF"/>
                </a:solidFill>
              </a:endParaRPr>
            </a:p>
          </p:txBody>
        </p:sp>
        <p:sp>
          <p:nvSpPr>
            <p:cNvPr id="46" name="Freeform 45"/>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ln>
          </p:spPr>
          <p:txBody>
            <a:bodyPr/>
            <a:lstStyle/>
            <a:p>
              <a:pPr defTabSz="840740"/>
              <a:endParaRPr lang="en-US" sz="1865">
                <a:solidFill>
                  <a:srgbClr val="FFFFFF"/>
                </a:solidFill>
              </a:endParaRPr>
            </a:p>
          </p:txBody>
        </p:sp>
        <p:sp>
          <p:nvSpPr>
            <p:cNvPr id="47" name="Freeform 4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ln>
          </p:spPr>
          <p:txBody>
            <a:bodyPr/>
            <a:lstStyle/>
            <a:p>
              <a:pPr defTabSz="840740"/>
              <a:endParaRPr lang="en-US" sz="1865">
                <a:solidFill>
                  <a:srgbClr val="FFFFFF"/>
                </a:solidFill>
              </a:endParaRPr>
            </a:p>
          </p:txBody>
        </p:sp>
        <p:sp>
          <p:nvSpPr>
            <p:cNvPr id="48" name="Freeform 47"/>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ln>
          </p:spPr>
          <p:txBody>
            <a:bodyPr/>
            <a:lstStyle/>
            <a:p>
              <a:pPr defTabSz="840740"/>
              <a:endParaRPr lang="en-US" sz="1865">
                <a:solidFill>
                  <a:srgbClr val="FFFFFF"/>
                </a:solidFill>
              </a:endParaRPr>
            </a:p>
          </p:txBody>
        </p:sp>
        <p:sp>
          <p:nvSpPr>
            <p:cNvPr id="49" name="Freeform 48"/>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ln>
          </p:spPr>
          <p:txBody>
            <a:bodyPr/>
            <a:lstStyle/>
            <a:p>
              <a:pPr defTabSz="840740"/>
              <a:endParaRPr lang="en-US" sz="1865">
                <a:solidFill>
                  <a:srgbClr val="FFFFFF"/>
                </a:solidFill>
              </a:endParaRPr>
            </a:p>
          </p:txBody>
        </p:sp>
        <p:sp>
          <p:nvSpPr>
            <p:cNvPr id="50" name="Freeform 49"/>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51" name="Freeform 50"/>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ln>
          </p:spPr>
          <p:txBody>
            <a:bodyPr/>
            <a:lstStyle/>
            <a:p>
              <a:pPr defTabSz="840740"/>
              <a:endParaRPr lang="en-US" sz="1865">
                <a:solidFill>
                  <a:srgbClr val="FFFFFF"/>
                </a:solidFill>
              </a:endParaRPr>
            </a:p>
          </p:txBody>
        </p:sp>
        <p:sp>
          <p:nvSpPr>
            <p:cNvPr id="52" name="Freeform 51"/>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53" name="Freeform 52"/>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ln>
          </p:spPr>
          <p:txBody>
            <a:bodyPr/>
            <a:lstStyle/>
            <a:p>
              <a:pPr defTabSz="840740"/>
              <a:endParaRPr lang="en-US" sz="1865">
                <a:solidFill>
                  <a:srgbClr val="FFFFFF"/>
                </a:solidFill>
              </a:endParaRPr>
            </a:p>
          </p:txBody>
        </p:sp>
        <p:sp>
          <p:nvSpPr>
            <p:cNvPr id="54" name="Freeform 53"/>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55" name="Freeform 54"/>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ln>
          </p:spPr>
          <p:txBody>
            <a:bodyPr/>
            <a:lstStyle/>
            <a:p>
              <a:pPr defTabSz="840740"/>
              <a:endParaRPr lang="en-US" sz="1865">
                <a:solidFill>
                  <a:srgbClr val="FFFFFF"/>
                </a:solidFill>
              </a:endParaRPr>
            </a:p>
          </p:txBody>
        </p:sp>
        <p:sp>
          <p:nvSpPr>
            <p:cNvPr id="56" name="Freeform 55"/>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ln>
          </p:spPr>
          <p:txBody>
            <a:bodyPr/>
            <a:lstStyle/>
            <a:p>
              <a:pPr defTabSz="840740"/>
              <a:endParaRPr lang="en-US" sz="1865">
                <a:solidFill>
                  <a:srgbClr val="FFFFFF"/>
                </a:solidFill>
              </a:endParaRPr>
            </a:p>
          </p:txBody>
        </p:sp>
        <p:sp>
          <p:nvSpPr>
            <p:cNvPr id="57" name="Freeform 56"/>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ln>
          </p:spPr>
          <p:txBody>
            <a:bodyPr/>
            <a:lstStyle/>
            <a:p>
              <a:pPr defTabSz="840740"/>
              <a:endParaRPr lang="en-US" sz="1865">
                <a:solidFill>
                  <a:srgbClr val="FFFFFF"/>
                </a:solidFill>
              </a:endParaRPr>
            </a:p>
          </p:txBody>
        </p:sp>
      </p:gr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19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68570" y="4279409"/>
            <a:ext cx="6244862" cy="384175"/>
          </a:xfrm>
          <a:prstGeom prst="rect">
            <a:avLst/>
          </a:prstGeom>
        </p:spPr>
        <p:txBody>
          <a:bodyPr vert="horz" lIns="68559" tIns="34280" rIns="68559" bIns="34280" rtlCol="0">
            <a:noAutofit/>
          </a:bodyPr>
          <a:lstStyle>
            <a:lvl1pPr marL="0" indent="0" algn="l" defTabSz="710565" rtl="0" eaLnBrk="1" latinLnBrk="0" hangingPunct="1">
              <a:lnSpc>
                <a:spcPct val="95000"/>
              </a:lnSpc>
              <a:spcBef>
                <a:spcPts val="1120"/>
              </a:spcBef>
              <a:buClr>
                <a:srgbClr val="92D050"/>
              </a:buClr>
              <a:buSzPct val="90000"/>
              <a:buFont typeface="Arial" panose="020B0604020202020204" pitchFamily="34" charset="0"/>
              <a:buNone/>
              <a:defRPr lang="en-US" sz="1865" kern="1200" dirty="0">
                <a:solidFill>
                  <a:schemeClr val="tx2"/>
                </a:solidFill>
                <a:latin typeface="+mj-lt"/>
                <a:ea typeface="+mn-ea"/>
                <a:cs typeface="+mn-cs"/>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6730" indent="0" algn="ctr">
              <a:buNone/>
              <a:defRPr>
                <a:solidFill>
                  <a:schemeClr val="tx1">
                    <a:tint val="75000"/>
                  </a:schemeClr>
                </a:solidFill>
              </a:defRPr>
            </a:lvl6pPr>
            <a:lvl7pPr marL="2132330" indent="0" algn="ctr">
              <a:buNone/>
              <a:defRPr>
                <a:solidFill>
                  <a:schemeClr val="tx1">
                    <a:tint val="75000"/>
                  </a:schemeClr>
                </a:solidFill>
              </a:defRPr>
            </a:lvl7pPr>
            <a:lvl8pPr marL="2487930" indent="0" algn="ctr">
              <a:buNone/>
              <a:defRPr>
                <a:solidFill>
                  <a:schemeClr val="tx1">
                    <a:tint val="75000"/>
                  </a:schemeClr>
                </a:solidFill>
              </a:defRPr>
            </a:lvl8pPr>
            <a:lvl9pPr marL="2842895" indent="0" algn="ctr">
              <a:buNone/>
              <a:defRPr>
                <a:solidFill>
                  <a:schemeClr val="tx1">
                    <a:tint val="75000"/>
                  </a:schemeClr>
                </a:solidFill>
              </a:defRPr>
            </a:lvl9pPr>
          </a:lstStyle>
          <a:p>
            <a:pPr marL="0" lvl="0" indent="0" algn="l" defTabSz="710565" rtl="0" eaLnBrk="1" latinLnBrk="0" hangingPunct="1">
              <a:lnSpc>
                <a:spcPct val="95000"/>
              </a:lnSpc>
              <a:spcBef>
                <a:spcPts val="1120"/>
              </a:spcBef>
              <a:buClr>
                <a:srgbClr val="92D050"/>
              </a:buClr>
              <a:buSzPct val="90000"/>
              <a:buFont typeface="Arial" panose="020B0604020202020204" pitchFamily="34" charset="0"/>
              <a:buNone/>
            </a:pPr>
            <a:r>
              <a:rPr lang="en-US" dirty="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ln>
          <a:effectLst/>
        </p:spPr>
        <p:txBody>
          <a:bodyPr wrap="none" lIns="71078" tIns="35540" rIns="71078" bIns="35540" anchor="ctr"/>
          <a:lstStyle/>
          <a:p>
            <a:pPr defTabSz="840740"/>
            <a:endParaRPr lang="en-US" sz="1865">
              <a:solidFill>
                <a:srgbClr val="000000"/>
              </a:solidFill>
            </a:endParaRPr>
          </a:p>
        </p:txBody>
      </p:sp>
      <p:sp>
        <p:nvSpPr>
          <p:cNvPr id="2" name="Title 1"/>
          <p:cNvSpPr>
            <a:spLocks noGrp="1"/>
          </p:cNvSpPr>
          <p:nvPr>
            <p:ph type="ctrTitle" hasCustomPrompt="1"/>
          </p:nvPr>
        </p:nvSpPr>
        <p:spPr>
          <a:xfrm>
            <a:off x="331661" y="3282706"/>
            <a:ext cx="6281773" cy="1022351"/>
          </a:xfrm>
        </p:spPr>
        <p:txBody>
          <a:bodyPr vert="horz" lIns="61700" tIns="34280" rIns="61700" bIns="34280" rtlCol="0" anchor="b" anchorCtr="0">
            <a:noAutofit/>
          </a:bodyPr>
          <a:lstStyle>
            <a:lvl1pPr marL="0" indent="0" algn="l" defTabSz="710565" rtl="0" eaLnBrk="1" latinLnBrk="0" hangingPunct="1">
              <a:lnSpc>
                <a:spcPct val="80000"/>
              </a:lnSpc>
              <a:spcBef>
                <a:spcPct val="0"/>
              </a:spcBef>
              <a:buClr>
                <a:schemeClr val="tx1"/>
              </a:buClr>
              <a:buFont typeface="Ciscolight" pitchFamily="2" charset="0"/>
              <a:buNone/>
              <a:defRPr lang="en-US" sz="4665" b="0" kern="1200" spc="0" baseline="0" dirty="0">
                <a:gradFill>
                  <a:gsLst>
                    <a:gs pos="0">
                      <a:schemeClr val="accent1"/>
                    </a:gs>
                    <a:gs pos="77000">
                      <a:srgbClr val="01BBBB"/>
                    </a:gs>
                    <a:gs pos="100000">
                      <a:schemeClr val="accent6"/>
                    </a:gs>
                  </a:gsLst>
                  <a:lin ang="1200000" scaled="0"/>
                </a:gradFill>
                <a:latin typeface="+mj-lt"/>
                <a:ea typeface="+mj-ea"/>
                <a:cs typeface="+mj-cs"/>
              </a:defRPr>
            </a:lvl1pPr>
          </a:lstStyle>
          <a:p>
            <a:r>
              <a:rPr lang="en-US" dirty="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chemeClr val="bg2"/>
          </a:solidFill>
          <a:ln w="25400" algn="ctr">
            <a:noFill/>
            <a:miter lim="800000"/>
          </a:ln>
          <a:effectLst/>
        </p:spPr>
        <p:txBody>
          <a:bodyPr wrap="none" lIns="71078" tIns="35540" rIns="71078" bIns="35540" anchor="ctr"/>
          <a:lstStyle/>
          <a:p>
            <a:pPr defTabSz="840740"/>
            <a:endParaRPr lang="en-US" sz="1865">
              <a:solidFill>
                <a:srgbClr val="000000"/>
              </a:solidFill>
            </a:endParaRPr>
          </a:p>
        </p:txBody>
      </p:sp>
      <p:sp>
        <p:nvSpPr>
          <p:cNvPr id="31" name="Picture Placeholder 30"/>
          <p:cNvSpPr>
            <a:spLocks noGrp="1"/>
          </p:cNvSpPr>
          <p:nvPr>
            <p:ph type="pic" sz="quarter" idx="10" hasCustomPrompt="1"/>
          </p:nvPr>
        </p:nvSpPr>
        <p:spPr>
          <a:xfrm>
            <a:off x="7385259" y="1917703"/>
            <a:ext cx="3567770" cy="2889251"/>
          </a:xfrm>
          <a:prstGeom prst="rect">
            <a:avLst/>
          </a:prstGeom>
        </p:spPr>
        <p:txBody>
          <a:bodyPr lIns="91400" tIns="45700" rIns="91400" bIns="45700" anchor="ctr" anchorCtr="1"/>
          <a:lstStyle>
            <a:lvl1pPr marL="0" indent="0" algn="ctr">
              <a:buNone/>
              <a:defRPr>
                <a:solidFill>
                  <a:schemeClr val="tx2"/>
                </a:solidFill>
                <a:latin typeface="+mj-lt"/>
              </a:defRPr>
            </a:lvl1pPr>
          </a:lstStyle>
          <a:p>
            <a:r>
              <a:rPr lang="en-US" dirty="0"/>
              <a:t>Insert photo here</a:t>
            </a:r>
            <a:endParaRPr lang="en-US" dirty="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1"/>
                                        </p:tgtEl>
                                        <p:attrNameLst>
                                          <p:attrName>style.visibility</p:attrName>
                                        </p:attrNameLst>
                                      </p:cBhvr>
                                      <p:to>
                                        <p:strVal val="visible"/>
                                      </p:to>
                                    </p:set>
                                    <p:animEffect transition="in" filter="fade">
                                      <p:cBhvr>
                                        <p:cTn id="1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P spid="2" grpId="0"/>
      <p:bldP spid="31"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showMasterSp="0" userDrawn="1">
  <p:cSld name="1_Title Slide 2">
    <p:spTree>
      <p:nvGrpSpPr>
        <p:cNvPr id="1" name=""/>
        <p:cNvGrpSpPr/>
        <p:nvPr/>
      </p:nvGrpSpPr>
      <p:grpSpPr>
        <a:xfrm>
          <a:off x="0" y="0"/>
          <a:ext cx="0" cy="0"/>
          <a:chOff x="0" y="0"/>
          <a:chExt cx="0" cy="0"/>
        </a:xfrm>
      </p:grpSpPr>
      <p:sp>
        <p:nvSpPr>
          <p:cNvPr id="11" name="Rectangle 10"/>
          <p:cNvSpPr/>
          <p:nvPr userDrawn="1"/>
        </p:nvSpPr>
        <p:spPr>
          <a:xfrm>
            <a:off x="6" y="0"/>
            <a:ext cx="12188825" cy="6858000"/>
          </a:xfrm>
          <a:prstGeom prst="rect">
            <a:avLst/>
          </a:prstGeom>
          <a:gradFill>
            <a:gsLst>
              <a:gs pos="51000">
                <a:schemeClr val="accent1"/>
              </a:gs>
              <a:gs pos="0">
                <a:schemeClr val="accent1">
                  <a:lumMod val="50000"/>
                </a:schemeClr>
              </a:gs>
              <a:gs pos="100000">
                <a:srgbClr val="61CCEE"/>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0" name="Title 1"/>
          <p:cNvSpPr>
            <a:spLocks noGrp="1"/>
          </p:cNvSpPr>
          <p:nvPr>
            <p:ph type="ctrTitle" hasCustomPrompt="1"/>
          </p:nvPr>
        </p:nvSpPr>
        <p:spPr>
          <a:xfrm>
            <a:off x="295120" y="612651"/>
            <a:ext cx="7158982"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4528"/>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0288"/>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82359" y="365772"/>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2" hasCustomPrompt="1"/>
          </p:nvPr>
        </p:nvSpPr>
        <p:spPr>
          <a:xfrm>
            <a:off x="320040" y="3831337"/>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Title only with black band">
    <p:spTree>
      <p:nvGrpSpPr>
        <p:cNvPr id="1" name=""/>
        <p:cNvGrpSpPr/>
        <p:nvPr/>
      </p:nvGrpSpPr>
      <p:grpSpPr>
        <a:xfrm>
          <a:off x="0" y="0"/>
          <a:ext cx="0" cy="0"/>
          <a:chOff x="0" y="0"/>
          <a:chExt cx="0" cy="0"/>
        </a:xfrm>
      </p:grpSpPr>
      <p:sp>
        <p:nvSpPr>
          <p:cNvPr id="3" name="Rectangle 2"/>
          <p:cNvSpPr/>
          <p:nvPr userDrawn="1"/>
        </p:nvSpPr>
        <p:spPr>
          <a:xfrm>
            <a:off x="7" y="22"/>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09600"/>
            <a:endParaRPr lang="en-US" sz="2400" dirty="0">
              <a:solidFill>
                <a:srgbClr val="FFFFFF"/>
              </a:solidFill>
              <a:latin typeface="CiscoSansTT Light"/>
            </a:endParaRPr>
          </a:p>
        </p:txBody>
      </p:sp>
      <p:sp>
        <p:nvSpPr>
          <p:cNvPr id="2" name="Title 1"/>
          <p:cNvSpPr>
            <a:spLocks noGrp="1"/>
          </p:cNvSpPr>
          <p:nvPr>
            <p:ph type="title"/>
          </p:nvPr>
        </p:nvSpPr>
        <p:spPr>
          <a:xfrm>
            <a:off x="306193" y="76205"/>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a:t>Click to edit Master title style</a:t>
            </a:r>
            <a:endParaRPr lang="en-US" dirty="0"/>
          </a:p>
        </p:txBody>
      </p:sp>
      <p:sp>
        <p:nvSpPr>
          <p:cNvPr id="4" name="Rectangle 3"/>
          <p:cNvSpPr/>
          <p:nvPr userDrawn="1"/>
        </p:nvSpPr>
        <p:spPr>
          <a:xfrm>
            <a:off x="6" y="6110875"/>
            <a:ext cx="12188825" cy="747124"/>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09600"/>
            <a:endParaRPr lang="en-US" sz="2400" dirty="0">
              <a:solidFill>
                <a:srgbClr val="FFFFFF"/>
              </a:solidFill>
              <a:latin typeface="CiscoSansTT Light"/>
            </a:endParaRPr>
          </a:p>
        </p:txBody>
      </p:sp>
      <p:sp>
        <p:nvSpPr>
          <p:cNvPr id="7" name="Rectangle 4"/>
          <p:cNvSpPr>
            <a:spLocks noChangeArrowheads="1"/>
          </p:cNvSpPr>
          <p:nvPr userDrawn="1"/>
        </p:nvSpPr>
        <p:spPr bwMode="ltGray">
          <a:xfrm>
            <a:off x="354142" y="6586269"/>
            <a:ext cx="4559499" cy="175257"/>
          </a:xfrm>
          <a:prstGeom prst="rect">
            <a:avLst/>
          </a:prstGeom>
          <a:noFill/>
          <a:ln w="9525">
            <a:noFill/>
            <a:miter lim="800000"/>
          </a:ln>
          <a:effectLst/>
        </p:spPr>
        <p:txBody>
          <a:bodyPr wrap="square" lIns="82124" tIns="41061" rIns="82124" bIns="41061" anchor="b" anchorCtr="0">
            <a:spAutoFit/>
          </a:bodyPr>
          <a:lstStyle/>
          <a:p>
            <a:pPr defTabSz="814070"/>
            <a:r>
              <a:rPr lang="en-US" altLang="zh-CN" sz="600">
                <a:solidFill>
                  <a:srgbClr val="FFFFFF">
                    <a:lumMod val="65000"/>
                  </a:srgbClr>
                </a:solidFill>
                <a:latin typeface="Arial" panose="020B0604020202020204"/>
              </a:rPr>
              <a:t>© 2013</a:t>
            </a:r>
            <a:r>
              <a:rPr lang="zh-CN" altLang="en-US" sz="600">
                <a:solidFill>
                  <a:srgbClr val="FFFFFF">
                    <a:lumMod val="65000"/>
                  </a:srgbClr>
                </a:solidFill>
                <a:latin typeface="Arial" panose="020B0604020202020204"/>
              </a:rPr>
              <a:t>年思科系统有限公司和</a:t>
            </a:r>
            <a:r>
              <a:rPr lang="en-US" altLang="zh-CN" sz="600">
                <a:solidFill>
                  <a:srgbClr val="FFFFFF">
                    <a:lumMod val="65000"/>
                  </a:srgbClr>
                </a:solidFill>
                <a:latin typeface="Arial" panose="020B0604020202020204"/>
              </a:rPr>
              <a:t>/</a:t>
            </a:r>
            <a:r>
              <a:rPr lang="zh-CN" altLang="en-US" sz="600">
                <a:solidFill>
                  <a:srgbClr val="FFFFFF">
                    <a:lumMod val="65000"/>
                  </a:srgbClr>
                </a:solidFill>
                <a:latin typeface="Arial" panose="020B0604020202020204"/>
              </a:rPr>
              <a:t>或其子公司。 保留所有权利。</a:t>
            </a:r>
            <a:endParaRPr lang="en-US" sz="600" dirty="0">
              <a:solidFill>
                <a:srgbClr val="FFFFFF">
                  <a:lumMod val="65000"/>
                </a:srgbClr>
              </a:solidFill>
              <a:latin typeface="CiscoSansTT ExtraLight"/>
            </a:endParaRPr>
          </a:p>
        </p:txBody>
      </p:sp>
      <p:sp>
        <p:nvSpPr>
          <p:cNvPr id="8" name="Rectangle 4"/>
          <p:cNvSpPr>
            <a:spLocks noChangeArrowheads="1"/>
          </p:cNvSpPr>
          <p:nvPr userDrawn="1"/>
        </p:nvSpPr>
        <p:spPr bwMode="ltGray">
          <a:xfrm>
            <a:off x="8475382" y="6587165"/>
            <a:ext cx="3647910" cy="175257"/>
          </a:xfrm>
          <a:prstGeom prst="rect">
            <a:avLst/>
          </a:prstGeom>
          <a:noFill/>
          <a:ln w="9525">
            <a:noFill/>
            <a:miter lim="800000"/>
          </a:ln>
          <a:effectLst/>
        </p:spPr>
        <p:txBody>
          <a:bodyPr wrap="square" lIns="82124" tIns="41061" rIns="82124" bIns="41061" anchor="b" anchorCtr="0">
            <a:spAutoFit/>
          </a:bodyPr>
          <a:lstStyle/>
          <a:p>
            <a:pPr defTabSz="814070"/>
            <a:r>
              <a:rPr lang="en-US" altLang="zh-CN" sz="600">
                <a:solidFill>
                  <a:srgbClr val="FFFFFF">
                    <a:lumMod val="65000"/>
                  </a:srgbClr>
                </a:solidFill>
                <a:latin typeface="Arial" panose="020B0604020202020204"/>
              </a:rPr>
              <a:t>Mind Wide Open – </a:t>
            </a:r>
            <a:r>
              <a:rPr lang="zh-CN" altLang="en-US" sz="600">
                <a:solidFill>
                  <a:srgbClr val="FFFFFF">
                    <a:lumMod val="65000"/>
                  </a:srgbClr>
                </a:solidFill>
                <a:latin typeface="Arial" panose="020B0604020202020204"/>
              </a:rPr>
              <a:t>提升当今教师能力，成就未来学生辉煌 </a:t>
            </a:r>
            <a:endParaRPr lang="en-US" sz="600" dirty="0">
              <a:solidFill>
                <a:srgbClr val="FFFFFF">
                  <a:lumMod val="65000"/>
                </a:srgbClr>
              </a:solidFill>
              <a:latin typeface="CiscoSansTT ExtraLight"/>
            </a:endParaRPr>
          </a:p>
        </p:txBody>
      </p:sp>
    </p:spTree>
  </p:cSld>
  <p:clrMapOvr>
    <a:masterClrMapping/>
  </p:clrMapOvr>
  <p:transition>
    <p:wipe dir="r"/>
  </p:transition>
</p:sldLayout>
</file>

<file path=ppt/slideLayouts/slideLayout200.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27" name="Rectangle 3"/>
          <p:cNvSpPr>
            <a:spLocks noChangeArrowheads="1"/>
          </p:cNvSpPr>
          <p:nvPr userDrawn="1"/>
        </p:nvSpPr>
        <p:spPr bwMode="white">
          <a:xfrm>
            <a:off x="0" y="0"/>
            <a:ext cx="12188825" cy="177800"/>
          </a:xfrm>
          <a:prstGeom prst="rect">
            <a:avLst/>
          </a:prstGeom>
          <a:solidFill>
            <a:schemeClr val="bg2"/>
          </a:solidFill>
          <a:ln w="25400" algn="ctr">
            <a:noFill/>
            <a:miter lim="800000"/>
          </a:ln>
          <a:effectLst/>
        </p:spPr>
        <p:txBody>
          <a:bodyPr wrap="none" lIns="71075" tIns="35538" rIns="71075" bIns="35538" anchor="ctr"/>
          <a:lstStyle/>
          <a:p>
            <a:pPr defTabSz="840740"/>
            <a:endParaRPr lang="en-US" sz="1865">
              <a:solidFill>
                <a:srgbClr val="000000"/>
              </a:solidFill>
            </a:endParaRPr>
          </a:p>
        </p:txBody>
      </p:sp>
      <p:sp>
        <p:nvSpPr>
          <p:cNvPr id="47" name="Rectangle 3"/>
          <p:cNvSpPr>
            <a:spLocks noChangeArrowheads="1"/>
          </p:cNvSpPr>
          <p:nvPr userDrawn="1"/>
        </p:nvSpPr>
        <p:spPr bwMode="hidden">
          <a:xfrm>
            <a:off x="0" y="0"/>
            <a:ext cx="12188825" cy="177800"/>
          </a:xfrm>
          <a:prstGeom prst="rect">
            <a:avLst/>
          </a:prstGeom>
          <a:solidFill>
            <a:schemeClr val="bg2"/>
          </a:solidFill>
          <a:ln w="25400" algn="ctr">
            <a:noFill/>
            <a:miter lim="800000"/>
          </a:ln>
          <a:effectLst/>
        </p:spPr>
        <p:txBody>
          <a:bodyPr wrap="none" lIns="71075" tIns="35538" rIns="71075" bIns="35538" anchor="ctr"/>
          <a:lstStyle/>
          <a:p>
            <a:pPr defTabSz="840740"/>
            <a:endParaRPr lang="en-US" sz="1865">
              <a:solidFill>
                <a:srgbClr val="000000"/>
              </a:solidFill>
            </a:endParaRPr>
          </a:p>
        </p:txBody>
      </p:sp>
      <p:sp>
        <p:nvSpPr>
          <p:cNvPr id="5" name="Title 1"/>
          <p:cNvSpPr>
            <a:spLocks noGrp="1"/>
          </p:cNvSpPr>
          <p:nvPr>
            <p:ph type="ctrTitle" hasCustomPrompt="1"/>
          </p:nvPr>
        </p:nvSpPr>
        <p:spPr>
          <a:xfrm>
            <a:off x="327190" y="762103"/>
            <a:ext cx="11066074" cy="3426595"/>
          </a:xfrm>
          <a:prstGeom prst="rect">
            <a:avLst/>
          </a:prstGeom>
        </p:spPr>
        <p:txBody>
          <a:bodyPr anchor="b" anchorCtr="0">
            <a:noAutofit/>
          </a:bodyPr>
          <a:lstStyle>
            <a:lvl1pPr marL="0" indent="0" algn="l">
              <a:lnSpc>
                <a:spcPct val="90000"/>
              </a:lnSpc>
              <a:buFont typeface="Arial" panose="020B0604020202020204" pitchFamily="34" charset="0"/>
              <a:buNone/>
              <a:defRPr sz="4665" b="0" i="0" spc="0" baseline="0">
                <a:gradFill>
                  <a:gsLst>
                    <a:gs pos="0">
                      <a:schemeClr val="accent1"/>
                    </a:gs>
                    <a:gs pos="100000">
                      <a:srgbClr val="01BBBB"/>
                    </a:gs>
                  </a:gsLst>
                  <a:lin ang="1200000" scaled="0"/>
                </a:gradFill>
                <a:latin typeface="+mj-lt"/>
                <a:cs typeface="CiscoSans Thin"/>
              </a:defRPr>
            </a:lvl1pPr>
          </a:lstStyle>
          <a:p>
            <a:r>
              <a:rPr lang="en-US" dirty="0"/>
              <a:t>Section Title Goes Here</a:t>
            </a:r>
            <a:endParaRPr lang="en-US" dirty="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1.xml><?xml version="1.0" encoding="utf-8"?>
<p:sldLayout xmlns:a="http://schemas.openxmlformats.org/drawingml/2006/main" xmlns:r="http://schemas.openxmlformats.org/officeDocument/2006/relationships" xmlns:p="http://schemas.openxmlformats.org/presentationml/2006/main" preserve="1" showMasterSp="0" userDrawn="1">
  <p:cSld name="2_Segue">
    <p:bg>
      <p:bgPr>
        <a:solidFill>
          <a:schemeClr val="accent5"/>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27190" y="750147"/>
            <a:ext cx="11066074" cy="3426595"/>
          </a:xfrm>
          <a:prstGeom prst="rect">
            <a:avLst/>
          </a:prstGeom>
        </p:spPr>
        <p:txBody>
          <a:bodyPr anchor="b" anchorCtr="0">
            <a:noAutofit/>
          </a:bodyPr>
          <a:lstStyle>
            <a:lvl1pPr marL="0" indent="0" algn="l">
              <a:lnSpc>
                <a:spcPct val="90000"/>
              </a:lnSpc>
              <a:buFont typeface="Arial" panose="020B0604020202020204" pitchFamily="34" charset="0"/>
              <a:buNone/>
              <a:defRPr sz="4665" b="0" i="0" spc="0" baseline="0">
                <a:solidFill>
                  <a:schemeClr val="bg1"/>
                </a:solidFill>
                <a:latin typeface="+mj-lt"/>
                <a:cs typeface="CiscoSans Thin"/>
              </a:defRPr>
            </a:lvl1pPr>
          </a:lstStyle>
          <a:p>
            <a:r>
              <a:rPr lang="en-US" dirty="0"/>
              <a:t>Section Title Goes Here</a:t>
            </a:r>
            <a:endParaRPr lang="en-US" dirty="0"/>
          </a:p>
        </p:txBody>
      </p:sp>
      <p:sp>
        <p:nvSpPr>
          <p:cNvPr id="6"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7"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0"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8" name="Straight Connector 7"/>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showMasterSp="0" userDrawn="1">
  <p:cSld name="3_Segu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27190" y="750147"/>
            <a:ext cx="11066074" cy="3426595"/>
          </a:xfrm>
          <a:prstGeom prst="rect">
            <a:avLst/>
          </a:prstGeom>
        </p:spPr>
        <p:txBody>
          <a:bodyPr anchor="b" anchorCtr="0">
            <a:noAutofit/>
          </a:bodyPr>
          <a:lstStyle>
            <a:lvl1pPr marL="0" indent="0" algn="l">
              <a:lnSpc>
                <a:spcPct val="90000"/>
              </a:lnSpc>
              <a:buFont typeface="Arial" panose="020B0604020202020204" pitchFamily="34" charset="0"/>
              <a:buNone/>
              <a:defRPr sz="4665" b="0" i="0" spc="0" baseline="0">
                <a:solidFill>
                  <a:schemeClr val="bg1"/>
                </a:solidFill>
                <a:latin typeface="+mj-lt"/>
                <a:cs typeface="CiscoSans Thin"/>
              </a:defRPr>
            </a:lvl1pPr>
          </a:lstStyle>
          <a:p>
            <a:r>
              <a:rPr lang="en-US" dirty="0"/>
              <a:t>Section Title Goes Here</a:t>
            </a:r>
            <a:endParaRPr lang="en-US" dirty="0"/>
          </a:p>
        </p:txBody>
      </p:sp>
      <p:sp>
        <p:nvSpPr>
          <p:cNvPr id="6"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7"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0"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8" name="Straight Connector 7"/>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5400" y="404087"/>
            <a:ext cx="11543628"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Title Goes Here</a:t>
            </a:r>
            <a:endParaRPr lang="en-US" dirty="0"/>
          </a:p>
        </p:txBody>
      </p:sp>
      <p:sp>
        <p:nvSpPr>
          <p:cNvPr id="5" name="Content Placeholder 2"/>
          <p:cNvSpPr>
            <a:spLocks noGrp="1"/>
          </p:cNvSpPr>
          <p:nvPr>
            <p:ph idx="1" hasCustomPrompt="1"/>
          </p:nvPr>
        </p:nvSpPr>
        <p:spPr>
          <a:xfrm>
            <a:off x="348574" y="1600216"/>
            <a:ext cx="11543628" cy="4525433"/>
          </a:xfrm>
          <a:prstGeom prst="rect">
            <a:avLst/>
          </a:prstGeom>
        </p:spPr>
        <p:txBody>
          <a:bodyPr lIns="91400" tIns="45700" rIns="91400" bIns="45700">
            <a:noAutofit/>
          </a:bodyPr>
          <a:lstStyle>
            <a:lvl1pPr marL="295910" marR="0" indent="-295910" algn="ctr" defTabSz="473710" rtl="0" eaLnBrk="1" fontAlgn="auto" latinLnBrk="0" hangingPunct="1">
              <a:lnSpc>
                <a:spcPct val="100000"/>
              </a:lnSpc>
              <a:spcBef>
                <a:spcPct val="20000"/>
              </a:spcBef>
              <a:spcAft>
                <a:spcPts val="0"/>
              </a:spcAft>
              <a:buClrTx/>
              <a:buSzTx/>
              <a:buFont typeface="Arial" panose="020B0604020202020204"/>
              <a:buNone/>
              <a:defRPr sz="2075" b="0" i="0" baseline="0">
                <a:solidFill>
                  <a:schemeClr val="tx2"/>
                </a:solidFill>
                <a:latin typeface="+mn-lt"/>
                <a:cs typeface="CiscoSans ExtraLight"/>
              </a:defRPr>
            </a:lvl1pPr>
          </a:lstStyle>
          <a:p>
            <a:pPr marL="0" marR="0" lvl="0" indent="0" algn="l" defTabSz="473710" rtl="0" eaLnBrk="1" fontAlgn="auto" latinLnBrk="0" hangingPunct="1">
              <a:lnSpc>
                <a:spcPct val="100000"/>
              </a:lnSpc>
              <a:spcBef>
                <a:spcPct val="20000"/>
              </a:spcBef>
              <a:spcAft>
                <a:spcPts val="0"/>
              </a:spcAft>
              <a:buClrTx/>
              <a:buSzTx/>
              <a:defRPr/>
            </a:pPr>
            <a:r>
              <a:rPr lang="en-GB" dirty="0"/>
              <a:t>This slide will allow you to add one of the following:</a:t>
            </a:r>
            <a:br>
              <a:rPr lang="en-GB" dirty="0"/>
            </a:br>
            <a:r>
              <a:rPr lang="en-GB" dirty="0"/>
              <a:t>Table, Charts, Smart Art, Pictures, Clip Art and Media</a:t>
            </a:r>
            <a:br>
              <a:rPr lang="en-GB" dirty="0"/>
            </a:br>
            <a:r>
              <a:rPr lang="en-GB" dirty="0"/>
              <a:t>Click icon to add content</a:t>
            </a:r>
            <a:endParaRPr lang="en-US" dirty="0"/>
          </a:p>
          <a:p>
            <a:pPr lvl="0"/>
            <a:endParaRPr lang="en-US" dirty="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showMasterSp="0" userDrawn="1">
  <p:cSld name="1_Multi_Slide">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5400" y="404087"/>
            <a:ext cx="11543628" cy="971709"/>
          </a:xfrm>
          <a:prstGeom prst="rect">
            <a:avLst/>
          </a:prstGeom>
        </p:spPr>
        <p:txBody>
          <a:bodyPr anchor="t" anchorCtr="0">
            <a:noAutofit/>
          </a:bodyPr>
          <a:lstStyle>
            <a:lvl1pPr algn="l">
              <a:lnSpc>
                <a:spcPct val="90000"/>
              </a:lnSpc>
              <a:defRPr sz="2590" b="0" i="0" spc="0" baseline="0">
                <a:solidFill>
                  <a:schemeClr val="bg1"/>
                </a:solidFill>
                <a:latin typeface="+mj-lt"/>
                <a:cs typeface="CiscoSans Thin"/>
              </a:defRPr>
            </a:lvl1pPr>
          </a:lstStyle>
          <a:p>
            <a:r>
              <a:rPr lang="en-US" dirty="0"/>
              <a:t>Title Goes Here</a:t>
            </a:r>
            <a:endParaRPr lang="en-US" dirty="0"/>
          </a:p>
        </p:txBody>
      </p:sp>
      <p:sp>
        <p:nvSpPr>
          <p:cNvPr id="5" name="Content Placeholder 2"/>
          <p:cNvSpPr>
            <a:spLocks noGrp="1"/>
          </p:cNvSpPr>
          <p:nvPr>
            <p:ph idx="1" hasCustomPrompt="1"/>
          </p:nvPr>
        </p:nvSpPr>
        <p:spPr>
          <a:xfrm>
            <a:off x="348574" y="1600216"/>
            <a:ext cx="11543628" cy="4525433"/>
          </a:xfrm>
          <a:prstGeom prst="rect">
            <a:avLst/>
          </a:prstGeom>
        </p:spPr>
        <p:txBody>
          <a:bodyPr lIns="91400" tIns="45700" rIns="91400" bIns="45700">
            <a:noAutofit/>
          </a:bodyPr>
          <a:lstStyle>
            <a:lvl1pPr marL="295910" marR="0" indent="-295910" algn="l" defTabSz="473710" rtl="0" eaLnBrk="1" fontAlgn="auto" latinLnBrk="0" hangingPunct="1">
              <a:lnSpc>
                <a:spcPct val="100000"/>
              </a:lnSpc>
              <a:spcBef>
                <a:spcPct val="20000"/>
              </a:spcBef>
              <a:spcAft>
                <a:spcPts val="0"/>
              </a:spcAft>
              <a:buClrTx/>
              <a:buSzTx/>
              <a:buFont typeface="Arial" panose="020B0604020202020204"/>
              <a:buNone/>
              <a:defRPr sz="2075" b="0" i="0" baseline="0">
                <a:solidFill>
                  <a:schemeClr val="bg1"/>
                </a:solidFill>
                <a:latin typeface="+mn-lt"/>
                <a:cs typeface="CiscoSans ExtraLight"/>
              </a:defRPr>
            </a:lvl1pPr>
          </a:lstStyle>
          <a:p>
            <a:pPr marL="0" marR="0" lvl="0" indent="0" algn="l" defTabSz="473710" rtl="0" eaLnBrk="1" fontAlgn="auto" latinLnBrk="0" hangingPunct="1">
              <a:lnSpc>
                <a:spcPct val="100000"/>
              </a:lnSpc>
              <a:spcBef>
                <a:spcPct val="20000"/>
              </a:spcBef>
              <a:spcAft>
                <a:spcPts val="0"/>
              </a:spcAft>
              <a:buClrTx/>
              <a:buSzTx/>
              <a:defRPr/>
            </a:pPr>
            <a:r>
              <a:rPr lang="en-GB" dirty="0"/>
              <a:t>This slide will allow you to add one of the following:</a:t>
            </a:r>
            <a:br>
              <a:rPr lang="en-GB" dirty="0"/>
            </a:br>
            <a:r>
              <a:rPr lang="en-GB" dirty="0"/>
              <a:t>Table, Charts, Smart Art, Pictures, Clip Art and Media</a:t>
            </a:r>
            <a:br>
              <a:rPr lang="en-GB" dirty="0"/>
            </a:br>
            <a:r>
              <a:rPr lang="en-GB" dirty="0"/>
              <a:t>Click icon to add content</a:t>
            </a:r>
            <a:endParaRPr lang="en-US" dirty="0"/>
          </a:p>
          <a:p>
            <a:pPr lvl="0"/>
            <a:endParaRPr lang="en-US" dirty="0"/>
          </a:p>
        </p:txBody>
      </p:sp>
      <p:sp>
        <p:nvSpPr>
          <p:cNvPr id="8"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9"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0"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11" name="Straight Connector 10"/>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right)">
                                      <p:cBhvr>
                                        <p:cTn id="7" dur="500"/>
                                        <p:tgtEl>
                                          <p:spTgt spid="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animEffect transition="in" filter="fade">
                                      <p:cBhvr>
                                        <p:cTn id="11" dur="500"/>
                                        <p:tgtEl>
                                          <p:spTgt spid="5">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5" grpId="0" build="p">
        <p:tmplLst>
          <p:tmpl lvl="1">
            <p:tnLst>
              <p:par>
                <p:cTn presetID="10" presetClass="entr" presetSubtype="0" fill="hold" nodeType="afterEffect">
                  <p:stCondLst>
                    <p:cond delay="0"/>
                  </p:stCondLst>
                  <p:childTnLst>
                    <p:set>
                      <p:cBhvr>
                        <p:cTn dur="1" fill="hold">
                          <p:stCondLst>
                            <p:cond delay="0"/>
                          </p:stCondLst>
                        </p:cTn>
                        <p:tgtEl>
                          <p:spTgt spid="5"/>
                        </p:tgtEl>
                        <p:attrNameLst>
                          <p:attrName>style.visibility</p:attrName>
                        </p:attrNameLst>
                      </p:cBhvr>
                      <p:to>
                        <p:strVal val="visible"/>
                      </p:to>
                    </p:set>
                    <p:animEffect transition="in" filter="fade">
                      <p:cBhvr>
                        <p:cTn dur="500"/>
                        <p:tgtEl>
                          <p:spTgt spid="5"/>
                        </p:tgtEl>
                      </p:cBhvr>
                    </p:animEffect>
                  </p:childTnLst>
                </p:cTn>
              </p:par>
            </p:tnLst>
          </p:tmpl>
        </p:tmplLst>
      </p:bldP>
    </p:bldLst>
  </p:timing>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2" name="Rectangle 1"/>
          <p:cNvSpPr/>
          <p:nvPr userDrawn="1"/>
        </p:nvSpPr>
        <p:spPr>
          <a:xfrm>
            <a:off x="0" y="1424519"/>
            <a:ext cx="12188825" cy="4940300"/>
          </a:xfrm>
          <a:prstGeom prst="rect">
            <a:avLst/>
          </a:prstGeom>
          <a:solidFill>
            <a:schemeClr val="bg1"/>
          </a:solidFill>
          <a:ln>
            <a:noFill/>
          </a:ln>
          <a:effectLst>
            <a:innerShdw blurRad="50800" dist="25400" dir="16200000">
              <a:prstClr val="black">
                <a:alpha val="9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4759" tIns="47379" rIns="94759" bIns="47379" rtlCol="0" anchor="ctr"/>
          <a:lstStyle/>
          <a:p>
            <a:pPr algn="ctr" defTabSz="840740"/>
            <a:endParaRPr lang="en-US" sz="1865" dirty="0">
              <a:solidFill>
                <a:srgbClr val="FFFFFF"/>
              </a:solidFill>
            </a:endParaRPr>
          </a:p>
        </p:txBody>
      </p:sp>
      <p:sp>
        <p:nvSpPr>
          <p:cNvPr id="4" name="Text Placeholder 3"/>
          <p:cNvSpPr>
            <a:spLocks noGrp="1"/>
          </p:cNvSpPr>
          <p:nvPr>
            <p:ph type="body" sz="quarter" idx="10"/>
          </p:nvPr>
        </p:nvSpPr>
        <p:spPr>
          <a:xfrm>
            <a:off x="327190" y="1666619"/>
            <a:ext cx="11440688" cy="4354712"/>
          </a:xfrm>
          <a:prstGeom prst="rect">
            <a:avLst/>
          </a:prstGeom>
        </p:spPr>
        <p:txBody>
          <a:bodyPr lIns="91400" tIns="45700" rIns="91400" bIns="45700">
            <a:noAutofit/>
          </a:bodyPr>
          <a:lstStyle>
            <a:lvl1pPr marL="291465" indent="-231775">
              <a:lnSpc>
                <a:spcPct val="95000"/>
              </a:lnSpc>
              <a:spcBef>
                <a:spcPts val="1150"/>
              </a:spcBef>
              <a:buClr>
                <a:schemeClr val="tx2"/>
              </a:buClr>
              <a:buSzPct val="80000"/>
              <a:buFont typeface="Wingdings" panose="05000000000000000000" pitchFamily="2" charset="2"/>
              <a:buChar char="§"/>
              <a:defRPr sz="2075" b="0" i="0">
                <a:solidFill>
                  <a:schemeClr val="tx2"/>
                </a:solidFill>
                <a:latin typeface="+mn-lt"/>
                <a:cs typeface="CiscoSans ExtraLight"/>
              </a:defRPr>
            </a:lvl1pPr>
            <a:lvl2pPr marL="526415" indent="-223520">
              <a:lnSpc>
                <a:spcPct val="95000"/>
              </a:lnSpc>
              <a:spcBef>
                <a:spcPts val="465"/>
              </a:spcBef>
              <a:buClr>
                <a:schemeClr val="tx2"/>
              </a:buClr>
              <a:buSzPct val="80000"/>
              <a:buFont typeface="Wingdings" panose="05000000000000000000" pitchFamily="2" charset="2"/>
              <a:buChar char="§"/>
              <a:defRPr sz="1865" b="0" i="0">
                <a:solidFill>
                  <a:schemeClr val="tx2"/>
                </a:solidFill>
                <a:latin typeface="+mn-lt"/>
                <a:cs typeface="CiscoSans ExtraLight"/>
              </a:defRPr>
            </a:lvl2pPr>
            <a:lvl3pPr marL="774700" indent="-177800">
              <a:buClr>
                <a:schemeClr val="tx2"/>
              </a:buClr>
              <a:buSzPct val="80000"/>
              <a:buFont typeface="Wingdings" panose="05000000000000000000" pitchFamily="2" charset="2"/>
              <a:buChar char="§"/>
              <a:defRPr sz="1660" b="0" i="0">
                <a:solidFill>
                  <a:schemeClr val="tx2"/>
                </a:solidFill>
                <a:latin typeface="+mn-lt"/>
                <a:cs typeface="CiscoSans ExtraLight"/>
              </a:defRPr>
            </a:lvl3pPr>
            <a:lvl4pPr marL="944245" indent="-177800">
              <a:buClr>
                <a:schemeClr val="tx2"/>
              </a:buClr>
              <a:buSzPct val="80000"/>
              <a:buFont typeface="Wingdings" panose="05000000000000000000" pitchFamily="2" charset="2"/>
              <a:buChar char="§"/>
              <a:defRPr sz="1450" b="0" i="0">
                <a:solidFill>
                  <a:schemeClr val="tx2"/>
                </a:solidFill>
                <a:latin typeface="+mn-lt"/>
                <a:cs typeface="CiscoSans ExtraLight"/>
              </a:defRPr>
            </a:lvl4pPr>
            <a:lvl5pPr marL="1122045" indent="-174625">
              <a:buClr>
                <a:schemeClr val="tx2"/>
              </a:buClr>
              <a:buSzPct val="80000"/>
              <a:buFont typeface="Wingdings" panose="05000000000000000000" pitchFamily="2" charset="2"/>
              <a:buChar char="§"/>
              <a:defRPr sz="1245"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itle 1"/>
          <p:cNvSpPr>
            <a:spLocks noGrp="1"/>
          </p:cNvSpPr>
          <p:nvPr>
            <p:ph type="ctrTitle" hasCustomPrompt="1"/>
          </p:nvPr>
        </p:nvSpPr>
        <p:spPr>
          <a:xfrm>
            <a:off x="346233" y="404087"/>
            <a:ext cx="11543628"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Bullet Title Goes Here</a:t>
            </a:r>
            <a:endParaRPr lang="en-US" dirty="0"/>
          </a:p>
        </p:txBody>
      </p:sp>
    </p:spTree>
  </p:cSld>
  <p:clrMapOvr>
    <a:masterClrMapping/>
  </p:clrMapOvr>
  <p:transition spd="med">
    <p:wipe dir="r"/>
  </p:transition>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userDrawn="1">
  <p:cSld name="2_Bullet">
    <p:bg>
      <p:bgPr>
        <a:solidFill>
          <a:schemeClr val="tx2"/>
        </a:solidFill>
        <a:effectLst/>
      </p:bgPr>
    </p:bg>
    <p:spTree>
      <p:nvGrpSpPr>
        <p:cNvPr id="1" name=""/>
        <p:cNvGrpSpPr/>
        <p:nvPr/>
      </p:nvGrpSpPr>
      <p:grpSpPr>
        <a:xfrm>
          <a:off x="0" y="0"/>
          <a:ext cx="0" cy="0"/>
          <a:chOff x="0" y="0"/>
          <a:chExt cx="0" cy="0"/>
        </a:xfrm>
      </p:grpSpPr>
      <p:sp>
        <p:nvSpPr>
          <p:cNvPr id="2" name="Rectangle 1"/>
          <p:cNvSpPr/>
          <p:nvPr userDrawn="1"/>
        </p:nvSpPr>
        <p:spPr>
          <a:xfrm>
            <a:off x="0" y="1424519"/>
            <a:ext cx="12188825" cy="4940300"/>
          </a:xfrm>
          <a:prstGeom prst="rect">
            <a:avLst/>
          </a:prstGeom>
          <a:solidFill>
            <a:schemeClr val="tx2"/>
          </a:solidFill>
          <a:ln>
            <a:noFill/>
          </a:ln>
          <a:effectLst>
            <a:innerShdw blurRad="50800" dist="25400" dir="162000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lIns="94759" tIns="47379" rIns="94759" bIns="47379" rtlCol="0" anchor="ctr"/>
          <a:lstStyle/>
          <a:p>
            <a:pPr algn="ctr" defTabSz="840740"/>
            <a:endParaRPr lang="en-US" sz="1865" dirty="0">
              <a:solidFill>
                <a:srgbClr val="FFFFFF"/>
              </a:solidFill>
            </a:endParaRPr>
          </a:p>
        </p:txBody>
      </p:sp>
      <p:sp>
        <p:nvSpPr>
          <p:cNvPr id="4" name="Text Placeholder 3"/>
          <p:cNvSpPr>
            <a:spLocks noGrp="1"/>
          </p:cNvSpPr>
          <p:nvPr>
            <p:ph type="body" sz="quarter" idx="10"/>
          </p:nvPr>
        </p:nvSpPr>
        <p:spPr>
          <a:xfrm>
            <a:off x="327190" y="1666619"/>
            <a:ext cx="11440688" cy="4354712"/>
          </a:xfrm>
          <a:prstGeom prst="rect">
            <a:avLst/>
          </a:prstGeom>
        </p:spPr>
        <p:txBody>
          <a:bodyPr lIns="91400" tIns="45700" rIns="91400" bIns="45700">
            <a:noAutofit/>
          </a:bodyPr>
          <a:lstStyle>
            <a:lvl1pPr marL="291465" indent="-231775">
              <a:lnSpc>
                <a:spcPct val="95000"/>
              </a:lnSpc>
              <a:spcBef>
                <a:spcPts val="1150"/>
              </a:spcBef>
              <a:buClr>
                <a:schemeClr val="tx2"/>
              </a:buClr>
              <a:buSzPct val="80000"/>
              <a:buFont typeface="Wingdings" panose="05000000000000000000" pitchFamily="2" charset="2"/>
              <a:buChar char="§"/>
              <a:defRPr sz="2075" b="0" i="0">
                <a:solidFill>
                  <a:schemeClr val="tx2"/>
                </a:solidFill>
                <a:latin typeface="+mn-lt"/>
                <a:cs typeface="CiscoSans ExtraLight"/>
              </a:defRPr>
            </a:lvl1pPr>
            <a:lvl2pPr marL="526415" indent="-223520">
              <a:lnSpc>
                <a:spcPct val="95000"/>
              </a:lnSpc>
              <a:spcBef>
                <a:spcPts val="465"/>
              </a:spcBef>
              <a:buClr>
                <a:schemeClr val="tx2"/>
              </a:buClr>
              <a:buSzPct val="80000"/>
              <a:buFont typeface="Wingdings" panose="05000000000000000000" pitchFamily="2" charset="2"/>
              <a:buChar char="§"/>
              <a:defRPr sz="1865" b="0" i="0">
                <a:solidFill>
                  <a:schemeClr val="tx2"/>
                </a:solidFill>
                <a:latin typeface="+mn-lt"/>
                <a:cs typeface="CiscoSans ExtraLight"/>
              </a:defRPr>
            </a:lvl2pPr>
            <a:lvl3pPr marL="774700" indent="-177800">
              <a:buClr>
                <a:schemeClr val="tx2"/>
              </a:buClr>
              <a:buSzPct val="80000"/>
              <a:buFont typeface="Wingdings" panose="05000000000000000000" pitchFamily="2" charset="2"/>
              <a:buChar char="§"/>
              <a:defRPr sz="1660" b="0" i="0">
                <a:solidFill>
                  <a:schemeClr val="tx2"/>
                </a:solidFill>
                <a:latin typeface="+mn-lt"/>
                <a:cs typeface="CiscoSans ExtraLight"/>
              </a:defRPr>
            </a:lvl3pPr>
            <a:lvl4pPr marL="944245" indent="-177800">
              <a:buClr>
                <a:schemeClr val="tx2"/>
              </a:buClr>
              <a:buSzPct val="80000"/>
              <a:buFont typeface="Wingdings" panose="05000000000000000000" pitchFamily="2" charset="2"/>
              <a:buChar char="§"/>
              <a:defRPr sz="1450" b="0" i="0">
                <a:solidFill>
                  <a:schemeClr val="tx2"/>
                </a:solidFill>
                <a:latin typeface="+mn-lt"/>
                <a:cs typeface="CiscoSans ExtraLight"/>
              </a:defRPr>
            </a:lvl4pPr>
            <a:lvl5pPr marL="1122045" indent="-174625">
              <a:buClr>
                <a:schemeClr val="tx2"/>
              </a:buClr>
              <a:buSzPct val="80000"/>
              <a:buFont typeface="Wingdings" panose="05000000000000000000" pitchFamily="2" charset="2"/>
              <a:buChar char="§"/>
              <a:defRPr sz="1245"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itle 1"/>
          <p:cNvSpPr>
            <a:spLocks noGrp="1"/>
          </p:cNvSpPr>
          <p:nvPr>
            <p:ph type="ctrTitle" hasCustomPrompt="1"/>
          </p:nvPr>
        </p:nvSpPr>
        <p:spPr>
          <a:xfrm>
            <a:off x="346233" y="404087"/>
            <a:ext cx="11543628" cy="971709"/>
          </a:xfrm>
          <a:prstGeom prst="rect">
            <a:avLst/>
          </a:prstGeom>
        </p:spPr>
        <p:txBody>
          <a:bodyPr anchor="t" anchorCtr="0">
            <a:noAutofit/>
          </a:bodyPr>
          <a:lstStyle>
            <a:lvl1pPr algn="l">
              <a:lnSpc>
                <a:spcPct val="90000"/>
              </a:lnSpc>
              <a:defRPr sz="2590" b="0" i="0" spc="0" baseline="0">
                <a:solidFill>
                  <a:schemeClr val="bg1"/>
                </a:solidFill>
                <a:latin typeface="+mj-lt"/>
                <a:cs typeface="CiscoSans Thin"/>
              </a:defRPr>
            </a:lvl1pPr>
          </a:lstStyle>
          <a:p>
            <a:r>
              <a:rPr lang="en-US" dirty="0"/>
              <a:t>Bullet Title Goes Here</a:t>
            </a:r>
            <a:endParaRPr lang="en-US" dirty="0"/>
          </a:p>
        </p:txBody>
      </p:sp>
    </p:spTree>
  </p:cSld>
  <p:clrMapOvr>
    <a:masterClrMapping/>
  </p:clrMapOvr>
  <p:transition spd="med">
    <p:wipe dir="r"/>
  </p:transition>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userDrawn="1">
  <p:cSld name="1_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27190" y="1666619"/>
            <a:ext cx="11440688" cy="4354712"/>
          </a:xfrm>
          <a:prstGeom prst="rect">
            <a:avLst/>
          </a:prstGeom>
        </p:spPr>
        <p:txBody>
          <a:bodyPr lIns="91400" tIns="45700" rIns="91400" bIns="45700">
            <a:noAutofit/>
          </a:bodyPr>
          <a:lstStyle>
            <a:lvl1pPr marL="291465" indent="-231775">
              <a:lnSpc>
                <a:spcPct val="95000"/>
              </a:lnSpc>
              <a:spcBef>
                <a:spcPts val="1150"/>
              </a:spcBef>
              <a:buClr>
                <a:schemeClr val="tx2"/>
              </a:buClr>
              <a:buSzPct val="80000"/>
              <a:buFont typeface="Wingdings" panose="05000000000000000000" pitchFamily="2" charset="2"/>
              <a:buChar char="§"/>
              <a:defRPr sz="2075" b="0" i="0">
                <a:solidFill>
                  <a:schemeClr val="tx2"/>
                </a:solidFill>
                <a:latin typeface="+mn-lt"/>
                <a:cs typeface="CiscoSans ExtraLight"/>
              </a:defRPr>
            </a:lvl1pPr>
            <a:lvl2pPr marL="526415" indent="-223520">
              <a:lnSpc>
                <a:spcPct val="95000"/>
              </a:lnSpc>
              <a:spcBef>
                <a:spcPts val="465"/>
              </a:spcBef>
              <a:buClr>
                <a:schemeClr val="tx2"/>
              </a:buClr>
              <a:buSzPct val="80000"/>
              <a:buFont typeface="Wingdings" panose="05000000000000000000" pitchFamily="2" charset="2"/>
              <a:buChar char="§"/>
              <a:defRPr sz="1865" b="0" i="0">
                <a:solidFill>
                  <a:schemeClr val="tx2"/>
                </a:solidFill>
                <a:latin typeface="+mn-lt"/>
                <a:cs typeface="CiscoSans ExtraLight"/>
              </a:defRPr>
            </a:lvl2pPr>
            <a:lvl3pPr marL="774700" indent="-177800">
              <a:buClr>
                <a:schemeClr val="tx2"/>
              </a:buClr>
              <a:buSzPct val="80000"/>
              <a:buFont typeface="Wingdings" panose="05000000000000000000" pitchFamily="2" charset="2"/>
              <a:buChar char="§"/>
              <a:defRPr sz="1660" b="0" i="0">
                <a:solidFill>
                  <a:schemeClr val="tx2"/>
                </a:solidFill>
                <a:latin typeface="+mn-lt"/>
                <a:cs typeface="CiscoSans ExtraLight"/>
              </a:defRPr>
            </a:lvl3pPr>
            <a:lvl4pPr marL="944245" indent="-177800">
              <a:buClr>
                <a:schemeClr val="tx2"/>
              </a:buClr>
              <a:buSzPct val="80000"/>
              <a:buFont typeface="Wingdings" panose="05000000000000000000" pitchFamily="2" charset="2"/>
              <a:buChar char="§"/>
              <a:defRPr sz="1450" b="0" i="0">
                <a:solidFill>
                  <a:schemeClr val="tx2"/>
                </a:solidFill>
                <a:latin typeface="+mn-lt"/>
                <a:cs typeface="CiscoSans ExtraLight"/>
              </a:defRPr>
            </a:lvl4pPr>
            <a:lvl5pPr marL="1122045" indent="-174625">
              <a:buClr>
                <a:schemeClr val="tx2"/>
              </a:buClr>
              <a:buSzPct val="80000"/>
              <a:buFont typeface="Wingdings" panose="05000000000000000000" pitchFamily="2" charset="2"/>
              <a:buChar char="§"/>
              <a:defRPr sz="1245" b="0" i="0">
                <a:solidFill>
                  <a:schemeClr val="tx2"/>
                </a:solidFill>
                <a:latin typeface="+mn-lt"/>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Title 1"/>
          <p:cNvSpPr>
            <a:spLocks noGrp="1"/>
          </p:cNvSpPr>
          <p:nvPr>
            <p:ph type="ctrTitle" hasCustomPrompt="1"/>
          </p:nvPr>
        </p:nvSpPr>
        <p:spPr>
          <a:xfrm>
            <a:off x="346233" y="404087"/>
            <a:ext cx="11543628"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Bullet Title Goes Here</a:t>
            </a:r>
            <a:endParaRPr lang="en-US" dirty="0"/>
          </a:p>
        </p:txBody>
      </p:sp>
    </p:spTree>
  </p:cSld>
  <p:clrMapOvr>
    <a:masterClrMapping/>
  </p:clrMapOvr>
  <p:transition spd="med">
    <p:wipe dir="r"/>
  </p:transition>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346233" y="404087"/>
            <a:ext cx="11543628"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Title Goes Here</a:t>
            </a:r>
            <a:endParaRPr lang="en-US" dirty="0"/>
          </a:p>
        </p:txBody>
      </p:sp>
      <p:sp>
        <p:nvSpPr>
          <p:cNvPr id="6" name="Text Placeholder 3"/>
          <p:cNvSpPr>
            <a:spLocks noGrp="1"/>
          </p:cNvSpPr>
          <p:nvPr>
            <p:ph type="body" sz="quarter" idx="10"/>
          </p:nvPr>
        </p:nvSpPr>
        <p:spPr>
          <a:xfrm>
            <a:off x="327192" y="1666619"/>
            <a:ext cx="5558061" cy="4354712"/>
          </a:xfrm>
          <a:prstGeom prst="rect">
            <a:avLst/>
          </a:prstGeom>
        </p:spPr>
        <p:txBody>
          <a:bodyPr lIns="91400" tIns="45700" rIns="91400" bIns="45700">
            <a:noAutofit/>
          </a:bodyPr>
          <a:lstStyle>
            <a:lvl1pPr marL="236855" indent="-177800">
              <a:lnSpc>
                <a:spcPct val="95000"/>
              </a:lnSpc>
              <a:spcBef>
                <a:spcPts val="1150"/>
              </a:spcBef>
              <a:buClr>
                <a:schemeClr val="tx2"/>
              </a:buClr>
              <a:buSzPct val="80000"/>
              <a:buFont typeface="Wingdings" panose="05000000000000000000" pitchFamily="2" charset="2"/>
              <a:buChar char="§"/>
              <a:defRPr sz="2075" b="0" i="0">
                <a:solidFill>
                  <a:schemeClr val="tx2"/>
                </a:solidFill>
                <a:latin typeface="+mn-lt"/>
                <a:cs typeface="CiscoSans ExtraLight"/>
              </a:defRPr>
            </a:lvl1pPr>
            <a:lvl2pPr marL="473710" indent="-223520">
              <a:lnSpc>
                <a:spcPct val="95000"/>
              </a:lnSpc>
              <a:spcBef>
                <a:spcPts val="465"/>
              </a:spcBef>
              <a:buClr>
                <a:schemeClr val="tx2"/>
              </a:buClr>
              <a:buSzPct val="80000"/>
              <a:buFont typeface="Wingdings" panose="05000000000000000000" pitchFamily="2" charset="2"/>
              <a:buChar char="§"/>
              <a:defRPr sz="1865" b="0" i="0">
                <a:solidFill>
                  <a:schemeClr val="tx2"/>
                </a:solidFill>
                <a:latin typeface="+mn-lt"/>
                <a:cs typeface="CiscoSans ExtraLight"/>
              </a:defRPr>
            </a:lvl2pPr>
            <a:lvl3pPr marL="651510" indent="-177800">
              <a:buClr>
                <a:schemeClr val="tx2"/>
              </a:buClr>
              <a:buSzPct val="80000"/>
              <a:buFont typeface="Wingdings" panose="05000000000000000000" pitchFamily="2" charset="2"/>
              <a:buChar char="§"/>
              <a:defRPr sz="1660" b="0" i="0">
                <a:solidFill>
                  <a:schemeClr val="tx2"/>
                </a:solidFill>
                <a:latin typeface="+mn-lt"/>
                <a:cs typeface="CiscoSans ExtraLight"/>
              </a:defRPr>
            </a:lvl3pPr>
            <a:lvl4pPr marL="829310" indent="-177800">
              <a:buClr>
                <a:schemeClr val="tx2"/>
              </a:buClr>
              <a:buSzPct val="80000"/>
              <a:buFont typeface="Wingdings" panose="05000000000000000000" pitchFamily="2" charset="2"/>
              <a:buChar char="§"/>
              <a:defRPr sz="1450" b="0" i="0">
                <a:solidFill>
                  <a:schemeClr val="tx2"/>
                </a:solidFill>
                <a:latin typeface="+mn-lt"/>
                <a:cs typeface="CiscoSans ExtraLight"/>
              </a:defRPr>
            </a:lvl4pPr>
            <a:lvl5pPr marL="1006475" indent="-177800">
              <a:buClr>
                <a:schemeClr val="tx2"/>
              </a:buClr>
              <a:buSzPct val="80000"/>
              <a:buFont typeface="Wingdings" panose="05000000000000000000" pitchFamily="2" charset="2"/>
              <a:buChar char="§"/>
              <a:defRPr sz="1245"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Text Placeholder 3"/>
          <p:cNvSpPr>
            <a:spLocks noGrp="1"/>
          </p:cNvSpPr>
          <p:nvPr>
            <p:ph type="body" sz="quarter" idx="11"/>
          </p:nvPr>
        </p:nvSpPr>
        <p:spPr>
          <a:xfrm>
            <a:off x="6186382" y="1666619"/>
            <a:ext cx="5558061" cy="4354712"/>
          </a:xfrm>
          <a:prstGeom prst="rect">
            <a:avLst/>
          </a:prstGeom>
        </p:spPr>
        <p:txBody>
          <a:bodyPr lIns="91400" tIns="45700" rIns="91400" bIns="45700">
            <a:noAutofit/>
          </a:bodyPr>
          <a:lstStyle>
            <a:lvl1pPr marL="236855" indent="-177800">
              <a:lnSpc>
                <a:spcPct val="95000"/>
              </a:lnSpc>
              <a:spcBef>
                <a:spcPts val="1150"/>
              </a:spcBef>
              <a:buClr>
                <a:schemeClr val="tx2"/>
              </a:buClr>
              <a:buSzPct val="80000"/>
              <a:buFont typeface="Wingdings" panose="05000000000000000000" pitchFamily="2" charset="2"/>
              <a:buChar char="§"/>
              <a:defRPr sz="2075" b="0" i="0">
                <a:solidFill>
                  <a:schemeClr val="tx2"/>
                </a:solidFill>
                <a:latin typeface="+mn-lt"/>
                <a:cs typeface="CiscoSans ExtraLight"/>
              </a:defRPr>
            </a:lvl1pPr>
            <a:lvl2pPr marL="473710" indent="-223520">
              <a:lnSpc>
                <a:spcPct val="95000"/>
              </a:lnSpc>
              <a:spcBef>
                <a:spcPts val="465"/>
              </a:spcBef>
              <a:buClr>
                <a:schemeClr val="tx2"/>
              </a:buClr>
              <a:buSzPct val="80000"/>
              <a:buFont typeface="Wingdings" panose="05000000000000000000" pitchFamily="2" charset="2"/>
              <a:buChar char="§"/>
              <a:defRPr sz="1865" b="0" i="0">
                <a:solidFill>
                  <a:schemeClr val="tx2"/>
                </a:solidFill>
                <a:latin typeface="+mn-lt"/>
                <a:cs typeface="CiscoSans ExtraLight"/>
              </a:defRPr>
            </a:lvl2pPr>
            <a:lvl3pPr marL="651510" indent="-177800">
              <a:buClr>
                <a:schemeClr val="tx2"/>
              </a:buClr>
              <a:buSzPct val="80000"/>
              <a:buFont typeface="Wingdings" panose="05000000000000000000" pitchFamily="2" charset="2"/>
              <a:buChar char="§"/>
              <a:defRPr sz="1660" b="0" i="0">
                <a:solidFill>
                  <a:schemeClr val="tx2"/>
                </a:solidFill>
                <a:latin typeface="+mn-lt"/>
                <a:cs typeface="CiscoSans ExtraLight"/>
              </a:defRPr>
            </a:lvl3pPr>
            <a:lvl4pPr marL="829310" indent="-177800">
              <a:buClr>
                <a:schemeClr val="tx2"/>
              </a:buClr>
              <a:buSzPct val="80000"/>
              <a:buFont typeface="Wingdings" panose="05000000000000000000" pitchFamily="2" charset="2"/>
              <a:buChar char="§"/>
              <a:defRPr sz="1450" b="0" i="0">
                <a:solidFill>
                  <a:schemeClr val="tx2"/>
                </a:solidFill>
                <a:latin typeface="+mn-lt"/>
                <a:cs typeface="CiscoSans ExtraLight"/>
              </a:defRPr>
            </a:lvl4pPr>
            <a:lvl5pPr marL="1006475" indent="-177800">
              <a:buClr>
                <a:schemeClr val="tx2"/>
              </a:buClr>
              <a:buSzPct val="80000"/>
              <a:buFont typeface="Wingdings" panose="05000000000000000000" pitchFamily="2" charset="2"/>
              <a:buChar char="§"/>
              <a:defRPr sz="1245"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med">
    <p:wipe dir="r"/>
  </p:transition>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userDrawn="1">
  <p:cSld name="1_Bullet_Heavy Text">
    <p:spTree>
      <p:nvGrpSpPr>
        <p:cNvPr id="1" name=""/>
        <p:cNvGrpSpPr/>
        <p:nvPr/>
      </p:nvGrpSpPr>
      <p:grpSpPr>
        <a:xfrm>
          <a:off x="0" y="0"/>
          <a:ext cx="0" cy="0"/>
          <a:chOff x="0" y="0"/>
          <a:chExt cx="0" cy="0"/>
        </a:xfrm>
      </p:grpSpPr>
      <p:sp>
        <p:nvSpPr>
          <p:cNvPr id="11" name="Title 1"/>
          <p:cNvSpPr>
            <a:spLocks noGrp="1"/>
          </p:cNvSpPr>
          <p:nvPr>
            <p:ph type="ctrTitle" hasCustomPrompt="1"/>
          </p:nvPr>
        </p:nvSpPr>
        <p:spPr>
          <a:xfrm>
            <a:off x="346233" y="404087"/>
            <a:ext cx="11543628"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Title Goes Here</a:t>
            </a:r>
            <a:endParaRPr lang="en-US" dirty="0"/>
          </a:p>
        </p:txBody>
      </p:sp>
      <p:sp>
        <p:nvSpPr>
          <p:cNvPr id="9" name="Text Placeholder 3"/>
          <p:cNvSpPr>
            <a:spLocks noGrp="1"/>
          </p:cNvSpPr>
          <p:nvPr>
            <p:ph type="body" sz="quarter" idx="11" hasCustomPrompt="1"/>
          </p:nvPr>
        </p:nvSpPr>
        <p:spPr>
          <a:xfrm>
            <a:off x="327192" y="1666619"/>
            <a:ext cx="5558061" cy="4354712"/>
          </a:xfrm>
          <a:prstGeom prst="rect">
            <a:avLst/>
          </a:prstGeom>
        </p:spPr>
        <p:txBody>
          <a:bodyPr lIns="91400" tIns="45700" rIns="91400" bIns="45700">
            <a:noAutofit/>
          </a:bodyPr>
          <a:lstStyle>
            <a:lvl1pPr marL="241935" indent="-177800">
              <a:lnSpc>
                <a:spcPct val="95000"/>
              </a:lnSpc>
              <a:spcBef>
                <a:spcPts val="1150"/>
              </a:spcBef>
              <a:buClr>
                <a:schemeClr val="tx2"/>
              </a:buClr>
              <a:buSzPct val="80000"/>
              <a:buFont typeface="Wingdings" panose="05000000000000000000" pitchFamily="2" charset="2"/>
              <a:buChar char="§"/>
              <a:defRPr sz="1450" b="0" i="0">
                <a:solidFill>
                  <a:schemeClr val="tx2"/>
                </a:solidFill>
                <a:latin typeface="+mn-lt"/>
                <a:cs typeface="CiscoSans ExtraLight"/>
              </a:defRPr>
            </a:lvl1pPr>
            <a:lvl2pPr>
              <a:lnSpc>
                <a:spcPct val="95000"/>
              </a:lnSpc>
              <a:spcBef>
                <a:spcPts val="465"/>
              </a:spcBef>
              <a:buClrTx/>
              <a:defRPr b="0" i="0">
                <a:solidFill>
                  <a:schemeClr val="tx1"/>
                </a:solidFill>
                <a:latin typeface="+mn-lt"/>
                <a:cs typeface="CiscoSans ExtraLight"/>
              </a:defRPr>
            </a:lvl2pPr>
            <a:lvl3pPr marL="447675" indent="-177800">
              <a:buClr>
                <a:schemeClr val="tx2"/>
              </a:buClr>
              <a:buSzPct val="80000"/>
              <a:buFont typeface="Wingdings" panose="05000000000000000000" pitchFamily="2" charset="2"/>
              <a:buChar char="§"/>
              <a:defRPr sz="1245"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a:t>This is an example of a bullet slide that uses more content than the standard bullet slide will allow</a:t>
            </a:r>
            <a:endParaRPr lang="en-US" dirty="0"/>
          </a:p>
          <a:p>
            <a:pPr lvl="2"/>
            <a:r>
              <a:rPr lang="en-US" dirty="0"/>
              <a:t>This is where all the second level information is</a:t>
            </a:r>
            <a:br>
              <a:rPr lang="en-US" dirty="0"/>
            </a:br>
            <a:r>
              <a:rPr lang="en-US" dirty="0"/>
              <a:t>placed if you choose to have an outline</a:t>
            </a:r>
            <a:endParaRPr lang="en-US" dirty="0"/>
          </a:p>
          <a:p>
            <a:pPr lvl="2"/>
            <a:r>
              <a:rPr lang="en-US" dirty="0"/>
              <a:t>Here is another bullet point</a:t>
            </a:r>
            <a:endParaRPr lang="en-US" dirty="0"/>
          </a:p>
          <a:p>
            <a:r>
              <a:rPr lang="en-US" dirty="0"/>
              <a:t>First level bullets are 14 point and</a:t>
            </a:r>
            <a:br>
              <a:rPr lang="en-US" dirty="0"/>
            </a:br>
            <a:r>
              <a:rPr lang="en-US" dirty="0"/>
              <a:t>use an actual bullet point</a:t>
            </a:r>
            <a:endParaRPr lang="en-US" dirty="0"/>
          </a:p>
          <a:p>
            <a:pPr lvl="2"/>
            <a:r>
              <a:rPr lang="en-US" dirty="0"/>
              <a:t>Second level bullets are 12 points in size</a:t>
            </a:r>
            <a:endParaRPr lang="en-US" dirty="0"/>
          </a:p>
          <a:p>
            <a:pPr lvl="2"/>
            <a:r>
              <a:rPr lang="en-US" dirty="0"/>
              <a:t>It’s important to keep consistency </a:t>
            </a:r>
            <a:endParaRPr lang="en-US" dirty="0"/>
          </a:p>
          <a:p>
            <a:r>
              <a:rPr lang="en-US" dirty="0"/>
              <a:t>If you are using this type of slide in your presentation, you are probably creating</a:t>
            </a:r>
            <a:br>
              <a:rPr lang="en-US" dirty="0"/>
            </a:br>
            <a:r>
              <a:rPr lang="en-US" dirty="0"/>
              <a:t>a document that should be printed and</a:t>
            </a:r>
            <a:br>
              <a:rPr lang="en-US" dirty="0"/>
            </a:br>
            <a:r>
              <a:rPr lang="en-US" dirty="0"/>
              <a:t>passed out to your audience</a:t>
            </a:r>
            <a:endParaRPr lang="en-US" dirty="0"/>
          </a:p>
          <a:p>
            <a:endParaRPr lang="en-US" dirty="0"/>
          </a:p>
        </p:txBody>
      </p:sp>
      <p:sp>
        <p:nvSpPr>
          <p:cNvPr id="10" name="Text Placeholder 3"/>
          <p:cNvSpPr>
            <a:spLocks noGrp="1"/>
          </p:cNvSpPr>
          <p:nvPr>
            <p:ph type="body" sz="quarter" idx="12" hasCustomPrompt="1"/>
          </p:nvPr>
        </p:nvSpPr>
        <p:spPr>
          <a:xfrm>
            <a:off x="6186382" y="1666619"/>
            <a:ext cx="5558061" cy="4354712"/>
          </a:xfrm>
          <a:prstGeom prst="rect">
            <a:avLst/>
          </a:prstGeom>
        </p:spPr>
        <p:txBody>
          <a:bodyPr lIns="91400" tIns="45700" rIns="91400" bIns="45700">
            <a:noAutofit/>
          </a:bodyPr>
          <a:lstStyle>
            <a:lvl1pPr marL="231775" indent="-177800">
              <a:lnSpc>
                <a:spcPct val="95000"/>
              </a:lnSpc>
              <a:spcBef>
                <a:spcPts val="1150"/>
              </a:spcBef>
              <a:buClr>
                <a:schemeClr val="tx2"/>
              </a:buClr>
              <a:buSzPct val="80000"/>
              <a:buFont typeface="Wingdings" panose="05000000000000000000" pitchFamily="2" charset="2"/>
              <a:buChar char="§"/>
              <a:defRPr sz="1450" b="0" i="0">
                <a:solidFill>
                  <a:schemeClr val="tx2"/>
                </a:solidFill>
                <a:latin typeface="+mn-lt"/>
                <a:cs typeface="CiscoSans ExtraLight"/>
              </a:defRPr>
            </a:lvl1pPr>
            <a:lvl2pPr>
              <a:lnSpc>
                <a:spcPct val="95000"/>
              </a:lnSpc>
              <a:spcBef>
                <a:spcPts val="465"/>
              </a:spcBef>
              <a:buClrTx/>
              <a:defRPr b="0" i="0">
                <a:solidFill>
                  <a:schemeClr val="tx1"/>
                </a:solidFill>
                <a:latin typeface="+mn-lt"/>
                <a:cs typeface="CiscoSans ExtraLight"/>
              </a:defRPr>
            </a:lvl2pPr>
            <a:lvl3pPr marL="447675" indent="-177800">
              <a:buClr>
                <a:schemeClr val="tx2"/>
              </a:buClr>
              <a:buSzPct val="80000"/>
              <a:buFont typeface="Wingdings" panose="05000000000000000000" pitchFamily="2" charset="2"/>
              <a:buChar char="§"/>
              <a:defRPr sz="1245" b="0" i="0">
                <a:solidFill>
                  <a:schemeClr val="tx2"/>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a:t>This is an example of a bullet slide that uses more content than the standard bullet slide will allow</a:t>
            </a:r>
            <a:endParaRPr lang="en-US" dirty="0"/>
          </a:p>
          <a:p>
            <a:pPr lvl="2"/>
            <a:r>
              <a:rPr lang="en-US" dirty="0"/>
              <a:t>This is where all the second level information is</a:t>
            </a:r>
            <a:br>
              <a:rPr lang="en-US" dirty="0"/>
            </a:br>
            <a:r>
              <a:rPr lang="en-US" dirty="0"/>
              <a:t>placed if you choose to have an outline</a:t>
            </a:r>
            <a:endParaRPr lang="en-US" dirty="0"/>
          </a:p>
          <a:p>
            <a:pPr lvl="2"/>
            <a:r>
              <a:rPr lang="en-US" dirty="0"/>
              <a:t>Here is another bullet point</a:t>
            </a:r>
            <a:endParaRPr lang="en-US" dirty="0"/>
          </a:p>
          <a:p>
            <a:r>
              <a:rPr lang="en-US" dirty="0"/>
              <a:t>First level bullets are 14 point and</a:t>
            </a:r>
            <a:br>
              <a:rPr lang="en-US" dirty="0"/>
            </a:br>
            <a:r>
              <a:rPr lang="en-US" dirty="0"/>
              <a:t>use an actual bullet point</a:t>
            </a:r>
            <a:endParaRPr lang="en-US" dirty="0"/>
          </a:p>
          <a:p>
            <a:pPr lvl="2"/>
            <a:r>
              <a:rPr lang="en-US" dirty="0"/>
              <a:t>Second level bullets are 12 points in size</a:t>
            </a:r>
            <a:endParaRPr lang="en-US" dirty="0"/>
          </a:p>
          <a:p>
            <a:pPr lvl="2"/>
            <a:r>
              <a:rPr lang="en-US" dirty="0"/>
              <a:t>It’s important to keep consistency </a:t>
            </a:r>
            <a:endParaRPr lang="en-US" dirty="0"/>
          </a:p>
          <a:p>
            <a:r>
              <a:rPr lang="en-US" dirty="0"/>
              <a:t>If you are using this type of slide in your presentation, you are probably creating</a:t>
            </a:r>
            <a:br>
              <a:rPr lang="en-US" dirty="0"/>
            </a:br>
            <a:r>
              <a:rPr lang="en-US" dirty="0"/>
              <a:t>a document that should be printed and</a:t>
            </a:r>
            <a:br>
              <a:rPr lang="en-US" dirty="0"/>
            </a:br>
            <a:r>
              <a:rPr lang="en-US" dirty="0"/>
              <a:t>passed out to your audience</a:t>
            </a:r>
            <a:endParaRPr lang="en-US" dirty="0"/>
          </a:p>
        </p:txBody>
      </p:sp>
    </p:spTree>
  </p:cSld>
  <p:clrMapOvr>
    <a:masterClrMapping/>
  </p:clrMapOvr>
  <p:transition spd="med">
    <p:wipe dir="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标题和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7982" y="1825625"/>
            <a:ext cx="10512862" cy="4351338"/>
          </a:xfrm>
          <a:prstGeom prst="rect">
            <a:avLst/>
          </a:prstGeo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a:xfrm>
            <a:off x="837982" y="6356363"/>
            <a:ext cx="2742486" cy="365125"/>
          </a:xfrm>
          <a:prstGeom prst="rect">
            <a:avLst/>
          </a:prstGeom>
        </p:spPr>
        <p:txBody>
          <a:bodyPr/>
          <a:lstStyle/>
          <a:p>
            <a:pPr defTabSz="609600"/>
            <a:fld id="{C1E93221-5716-4673-83A6-63D300AD52B7}" type="datetimeFigureOut">
              <a:rPr lang="zh-CN" altLang="en-US" sz="2400" smtClean="0">
                <a:solidFill>
                  <a:srgbClr val="000000"/>
                </a:solidFill>
                <a:latin typeface="CiscoSansTT Light"/>
              </a:rPr>
            </a:fld>
            <a:endParaRPr lang="zh-CN" altLang="en-US" sz="2400">
              <a:solidFill>
                <a:srgbClr val="000000"/>
              </a:solidFill>
              <a:latin typeface="CiscoSansTT Light"/>
            </a:endParaRPr>
          </a:p>
        </p:txBody>
      </p:sp>
      <p:sp>
        <p:nvSpPr>
          <p:cNvPr id="5" name="页脚占位符 4"/>
          <p:cNvSpPr>
            <a:spLocks noGrp="1"/>
          </p:cNvSpPr>
          <p:nvPr>
            <p:ph type="ftr" sz="quarter" idx="11"/>
          </p:nvPr>
        </p:nvSpPr>
        <p:spPr>
          <a:xfrm>
            <a:off x="4037549" y="6356363"/>
            <a:ext cx="4113728" cy="365125"/>
          </a:xfrm>
          <a:prstGeom prst="rect">
            <a:avLst/>
          </a:prstGeom>
        </p:spPr>
        <p:txBody>
          <a:bodyPr/>
          <a:lstStyle/>
          <a:p>
            <a:pPr defTabSz="609600"/>
            <a:endParaRPr lang="zh-CN" altLang="en-US" sz="2400">
              <a:solidFill>
                <a:srgbClr val="000000"/>
              </a:solidFill>
              <a:latin typeface="CiscoSansTT Light"/>
            </a:endParaRPr>
          </a:p>
        </p:txBody>
      </p:sp>
      <p:sp>
        <p:nvSpPr>
          <p:cNvPr id="6" name="灯片编号占位符 5"/>
          <p:cNvSpPr>
            <a:spLocks noGrp="1"/>
          </p:cNvSpPr>
          <p:nvPr>
            <p:ph type="sldNum" sz="quarter" idx="12"/>
          </p:nvPr>
        </p:nvSpPr>
        <p:spPr>
          <a:xfrm>
            <a:off x="8608357" y="6356363"/>
            <a:ext cx="2742486" cy="365125"/>
          </a:xfrm>
          <a:prstGeom prst="rect">
            <a:avLst/>
          </a:prstGeom>
        </p:spPr>
        <p:txBody>
          <a:bodyPr/>
          <a:lstStyle/>
          <a:p>
            <a:pPr defTabSz="609600"/>
            <a:fld id="{572F861E-97E3-4432-8E07-532A20E830FD}" type="slidenum">
              <a:rPr lang="zh-CN" altLang="en-US" sz="2400" smtClean="0">
                <a:solidFill>
                  <a:srgbClr val="000000"/>
                </a:solidFill>
                <a:latin typeface="CiscoSansTT Light"/>
              </a:rPr>
            </a:fld>
            <a:endParaRPr lang="zh-CN" altLang="en-US" sz="2400">
              <a:solidFill>
                <a:srgbClr val="000000"/>
              </a:solidFill>
              <a:latin typeface="CiscoSansTT Light"/>
            </a:endParaRPr>
          </a:p>
        </p:txBody>
      </p:sp>
      <p:pic>
        <p:nvPicPr>
          <p:cNvPr id="7" name="Picture 7"/>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328902" y="6137275"/>
            <a:ext cx="2593299" cy="552450"/>
          </a:xfrm>
          <a:prstGeom prst="rect">
            <a:avLst/>
          </a:prstGeom>
          <a:noFill/>
          <a:ln w="9525">
            <a:noFill/>
            <a:miter lim="800000"/>
            <a:headEnd/>
            <a:tailEnd/>
          </a:ln>
        </p:spPr>
      </p:pic>
    </p:spTree>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10" name="Rounded Rectangle 9"/>
          <p:cNvSpPr/>
          <p:nvPr userDrawn="1"/>
        </p:nvSpPr>
        <p:spPr>
          <a:xfrm>
            <a:off x="6855687" y="1639739"/>
            <a:ext cx="4829691" cy="440847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759" tIns="47379" rIns="94759" bIns="47379" rtlCol="0" anchor="ctr"/>
          <a:lstStyle/>
          <a:p>
            <a:pPr algn="ctr" defTabSz="840740"/>
            <a:endParaRPr lang="en-US" sz="1865">
              <a:solidFill>
                <a:srgbClr val="FFFFFF"/>
              </a:solidFill>
            </a:endParaRPr>
          </a:p>
        </p:txBody>
      </p:sp>
      <p:sp>
        <p:nvSpPr>
          <p:cNvPr id="12" name="Text Placeholder 11"/>
          <p:cNvSpPr>
            <a:spLocks noGrp="1"/>
          </p:cNvSpPr>
          <p:nvPr>
            <p:ph type="body" sz="quarter" idx="11" hasCustomPrompt="1"/>
          </p:nvPr>
        </p:nvSpPr>
        <p:spPr>
          <a:xfrm>
            <a:off x="6959819" y="1747700"/>
            <a:ext cx="4314844" cy="2440001"/>
          </a:xfrm>
          <a:prstGeom prst="rect">
            <a:avLst/>
          </a:prstGeom>
        </p:spPr>
        <p:txBody>
          <a:bodyPr lIns="91400" tIns="45700" rIns="91400" bIns="45700">
            <a:noAutofit/>
          </a:bodyPr>
          <a:lstStyle>
            <a:lvl1pPr marL="88900" indent="-88900" algn="l" defTabSz="710565" rtl="0" eaLnBrk="1" latinLnBrk="0" hangingPunct="1">
              <a:lnSpc>
                <a:spcPct val="90000"/>
              </a:lnSpc>
              <a:spcBef>
                <a:spcPts val="0"/>
              </a:spcBef>
              <a:buNone/>
              <a:defRPr lang="en-US" sz="1555" kern="1200" dirty="0" smtClean="0">
                <a:gradFill>
                  <a:gsLst>
                    <a:gs pos="0">
                      <a:srgbClr val="272749"/>
                    </a:gs>
                    <a:gs pos="27000">
                      <a:srgbClr val="272749"/>
                    </a:gs>
                    <a:gs pos="100000">
                      <a:srgbClr val="B8E1D0"/>
                    </a:gs>
                    <a:gs pos="83000">
                      <a:srgbClr val="39BBB9"/>
                    </a:gs>
                  </a:gsLst>
                  <a:lin ang="3600000" scaled="0"/>
                </a:gradFill>
                <a:latin typeface="+mn-lt"/>
                <a:ea typeface="+mn-ea"/>
                <a:cs typeface="CiscoSans ExtraLight"/>
              </a:defRPr>
            </a:lvl1pPr>
            <a:lvl2pPr marL="88900" indent="-88900" algn="l" defTabSz="710565" rtl="0" eaLnBrk="1" latinLnBrk="0" hangingPunct="1">
              <a:defRPr lang="en-US" sz="1555" kern="1200" dirty="0" smtClean="0">
                <a:solidFill>
                  <a:schemeClr val="accent2"/>
                </a:solidFill>
                <a:latin typeface="Ciscolight" pitchFamily="2" charset="0"/>
                <a:ea typeface="+mn-ea"/>
                <a:cs typeface="+mn-cs"/>
              </a:defRPr>
            </a:lvl2pPr>
            <a:lvl3pPr marL="88900" indent="-88900" algn="l" defTabSz="710565" rtl="0" eaLnBrk="1" latinLnBrk="0" hangingPunct="1">
              <a:defRPr lang="en-US" sz="1555" kern="1200" dirty="0" smtClean="0">
                <a:solidFill>
                  <a:schemeClr val="accent2"/>
                </a:solidFill>
                <a:latin typeface="Ciscolight" pitchFamily="2" charset="0"/>
                <a:ea typeface="+mn-ea"/>
                <a:cs typeface="+mn-cs"/>
              </a:defRPr>
            </a:lvl3pPr>
            <a:lvl4pPr marL="88900" indent="-88900" algn="l" defTabSz="710565" rtl="0" eaLnBrk="1" latinLnBrk="0" hangingPunct="1">
              <a:defRPr lang="en-US" sz="1555" kern="1200" dirty="0" smtClean="0">
                <a:solidFill>
                  <a:schemeClr val="accent2"/>
                </a:solidFill>
                <a:latin typeface="Ciscolight" pitchFamily="2" charset="0"/>
                <a:ea typeface="+mn-ea"/>
                <a:cs typeface="+mn-cs"/>
              </a:defRPr>
            </a:lvl4pPr>
            <a:lvl5pPr marL="88900" indent="-88900" algn="l" defTabSz="710565" rtl="0" eaLnBrk="1" latinLnBrk="0" hangingPunct="1">
              <a:defRPr lang="en-US" sz="1555" kern="1200" dirty="0" smtClean="0">
                <a:solidFill>
                  <a:schemeClr val="accent2"/>
                </a:solidFill>
                <a:latin typeface="Ciscolight" pitchFamily="2" charset="0"/>
                <a:ea typeface="+mn-ea"/>
                <a:cs typeface="+mn-cs"/>
              </a:defRPr>
            </a:lvl5pPr>
          </a:lstStyle>
          <a:p>
            <a:pPr lvl="0"/>
            <a:r>
              <a:rPr lang="en-US" dirty="0"/>
              <a:t>“This is the sample pull quote.”</a:t>
            </a:r>
            <a:endParaRPr lang="en-US" dirty="0"/>
          </a:p>
        </p:txBody>
      </p:sp>
      <p:sp>
        <p:nvSpPr>
          <p:cNvPr id="19" name="Text Placeholder 18"/>
          <p:cNvSpPr>
            <a:spLocks noGrp="1"/>
          </p:cNvSpPr>
          <p:nvPr>
            <p:ph type="body" sz="quarter" idx="14" hasCustomPrompt="1"/>
          </p:nvPr>
        </p:nvSpPr>
        <p:spPr>
          <a:xfrm>
            <a:off x="7064558" y="4736593"/>
            <a:ext cx="4433606" cy="338328"/>
          </a:xfrm>
          <a:prstGeom prst="rect">
            <a:avLst/>
          </a:prstGeom>
        </p:spPr>
        <p:txBody>
          <a:bodyPr lIns="91400" tIns="45700" rIns="91400" bIns="45700">
            <a:noAutofit/>
          </a:bodyPr>
          <a:lstStyle>
            <a:lvl1pPr marL="0" indent="0">
              <a:buClr>
                <a:schemeClr val="tx2"/>
              </a:buClr>
              <a:buFontTx/>
              <a:buNone/>
              <a:defRPr sz="1245">
                <a:solidFill>
                  <a:schemeClr val="tx2"/>
                </a:solidFill>
                <a:latin typeface="+mn-lt"/>
                <a:cs typeface="CiscoSans ExtraLight"/>
              </a:defRPr>
            </a:lvl1pPr>
          </a:lstStyle>
          <a:p>
            <a:pPr lvl="0"/>
            <a:r>
              <a:rPr lang="en-US" dirty="0"/>
              <a:t>Source Name</a:t>
            </a:r>
            <a:endParaRPr lang="en-US" dirty="0"/>
          </a:p>
        </p:txBody>
      </p:sp>
      <p:sp>
        <p:nvSpPr>
          <p:cNvPr id="14" name="Title 1"/>
          <p:cNvSpPr>
            <a:spLocks noGrp="1"/>
          </p:cNvSpPr>
          <p:nvPr>
            <p:ph type="ctrTitle" hasCustomPrompt="1"/>
          </p:nvPr>
        </p:nvSpPr>
        <p:spPr>
          <a:xfrm>
            <a:off x="346231" y="403229"/>
            <a:ext cx="11543628"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Pull Quote Style</a:t>
            </a:r>
            <a:endParaRPr lang="en-US" dirty="0"/>
          </a:p>
        </p:txBody>
      </p:sp>
      <p:sp>
        <p:nvSpPr>
          <p:cNvPr id="7" name="Text Placeholder 3"/>
          <p:cNvSpPr>
            <a:spLocks noGrp="1"/>
          </p:cNvSpPr>
          <p:nvPr>
            <p:ph type="body" sz="quarter" idx="15" hasCustomPrompt="1"/>
          </p:nvPr>
        </p:nvSpPr>
        <p:spPr>
          <a:xfrm>
            <a:off x="327192" y="1666619"/>
            <a:ext cx="5558061" cy="4354712"/>
          </a:xfrm>
          <a:prstGeom prst="rect">
            <a:avLst/>
          </a:prstGeom>
        </p:spPr>
        <p:txBody>
          <a:bodyPr lIns="91400" tIns="45700" rIns="91400" bIns="45700">
            <a:noAutofit/>
          </a:bodyPr>
          <a:lstStyle>
            <a:lvl1pPr marL="241935" indent="-177800">
              <a:lnSpc>
                <a:spcPct val="95000"/>
              </a:lnSpc>
              <a:spcBef>
                <a:spcPts val="1150"/>
              </a:spcBef>
              <a:buClr>
                <a:schemeClr val="tx2"/>
              </a:buClr>
              <a:buSzPct val="80000"/>
              <a:buFont typeface="Wingdings" panose="05000000000000000000" pitchFamily="2" charset="2"/>
              <a:buChar char="§"/>
              <a:defRPr sz="1660" b="0" i="0">
                <a:solidFill>
                  <a:schemeClr val="tx2"/>
                </a:solidFill>
                <a:latin typeface="+mn-lt"/>
                <a:cs typeface="CiscoSans ExtraLight"/>
              </a:defRPr>
            </a:lvl1pPr>
            <a:lvl2pPr marL="472440" indent="-197485">
              <a:lnSpc>
                <a:spcPct val="95000"/>
              </a:lnSpc>
              <a:spcBef>
                <a:spcPts val="465"/>
              </a:spcBef>
              <a:buClr>
                <a:schemeClr val="tx2"/>
              </a:buClr>
              <a:buSzPct val="80000"/>
              <a:buFont typeface="Wingdings" panose="05000000000000000000" pitchFamily="2" charset="2"/>
              <a:buChar char="§"/>
              <a:defRPr sz="1450" b="0" i="0">
                <a:solidFill>
                  <a:schemeClr val="tx2"/>
                </a:solidFill>
                <a:latin typeface="+mn-lt"/>
                <a:cs typeface="CiscoSans ExtraLight"/>
              </a:defRPr>
            </a:lvl2pPr>
            <a:lvl3pPr>
              <a:buClrTx/>
              <a:defRPr b="0" i="0">
                <a:solidFill>
                  <a:schemeClr val="tx1"/>
                </a:solidFill>
                <a:latin typeface="+mn-lt"/>
                <a:cs typeface="CiscoSans ExtraLight"/>
              </a:defRPr>
            </a:lvl3pPr>
            <a:lvl4pPr>
              <a:buClrTx/>
              <a:defRPr b="0" i="0">
                <a:solidFill>
                  <a:schemeClr val="tx1"/>
                </a:solidFill>
                <a:latin typeface="+mn-lt"/>
                <a:cs typeface="CiscoSans ExtraLight"/>
              </a:defRPr>
            </a:lvl4pPr>
            <a:lvl5pPr>
              <a:buClrTx/>
              <a:defRPr b="0" i="0">
                <a:solidFill>
                  <a:schemeClr val="tx1"/>
                </a:solidFill>
                <a:latin typeface="+mn-lt"/>
                <a:cs typeface="CiscoSans ExtraLight"/>
              </a:defRPr>
            </a:lvl5pPr>
          </a:lstStyle>
          <a:p>
            <a:r>
              <a:rPr lang="en-US" dirty="0"/>
              <a:t>This is an example of a bullet</a:t>
            </a:r>
            <a:br>
              <a:rPr lang="en-US" dirty="0"/>
            </a:br>
            <a:r>
              <a:rPr lang="en-US" dirty="0"/>
              <a:t>slide with a pull quote</a:t>
            </a:r>
            <a:endParaRPr lang="en-US" dirty="0"/>
          </a:p>
          <a:p>
            <a:pPr lvl="1"/>
            <a:r>
              <a:rPr lang="en-US" dirty="0"/>
              <a:t>This is where all the second level </a:t>
            </a:r>
            <a:br>
              <a:rPr lang="en-US" dirty="0"/>
            </a:br>
            <a:r>
              <a:rPr lang="en-US" dirty="0"/>
              <a:t>information goes</a:t>
            </a:r>
            <a:endParaRPr lang="en-US" dirty="0"/>
          </a:p>
          <a:p>
            <a:pPr lvl="1"/>
            <a:r>
              <a:rPr lang="en-US" dirty="0"/>
              <a:t>This is another bullet point</a:t>
            </a:r>
            <a:endParaRPr lang="en-US" dirty="0"/>
          </a:p>
          <a:p>
            <a:r>
              <a:rPr lang="en-US" dirty="0"/>
              <a:t>First level bullets are 16 points</a:t>
            </a:r>
            <a:br>
              <a:rPr lang="en-US" dirty="0"/>
            </a:br>
            <a:r>
              <a:rPr lang="en-US" dirty="0"/>
              <a:t>and use a bullet point</a:t>
            </a:r>
            <a:endParaRPr lang="en-US" dirty="0"/>
          </a:p>
          <a:p>
            <a:pPr lvl="1"/>
            <a:r>
              <a:rPr lang="en-US" dirty="0"/>
              <a:t>Second level bullets are 14 points in size</a:t>
            </a:r>
            <a:endParaRPr lang="en-US" dirty="0"/>
          </a:p>
          <a:p>
            <a:pPr lvl="1"/>
            <a:r>
              <a:rPr lang="en-US" dirty="0"/>
              <a:t>It’s important to keep consistency </a:t>
            </a:r>
            <a:endParaRPr lang="en-US" dirty="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500"/>
                                        <p:tgtEl>
                                          <p:spTgt spid="12">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9">
                                            <p:txEl>
                                              <p:pRg st="0" end="0"/>
                                            </p:txEl>
                                          </p:spTgt>
                                        </p:tgtEl>
                                        <p:attrNameLst>
                                          <p:attrName>style.visibility</p:attrName>
                                        </p:attrNameLst>
                                      </p:cBhvr>
                                      <p:to>
                                        <p:strVal val="visible"/>
                                      </p:to>
                                    </p:set>
                                    <p:animEffect transition="in" filter="fade">
                                      <p:cBhvr>
                                        <p:cTn id="11" dur="500"/>
                                        <p:tgtEl>
                                          <p:spTgt spid="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p:tmplLst>
          <p:tmpl lvl="1">
            <p:tnLst>
              <p:par>
                <p:cTn presetID="10" presetClass="entr" presetSubtype="0" fill="hold" nodeType="withEffect">
                  <p:stCondLst>
                    <p:cond delay="0"/>
                  </p:stCondLst>
                  <p:childTnLst>
                    <p:set>
                      <p:cBhvr>
                        <p:cTn dur="1" fill="hold">
                          <p:stCondLst>
                            <p:cond delay="0"/>
                          </p:stCondLst>
                        </p:cTn>
                        <p:tgtEl>
                          <p:spTgt spid="12"/>
                        </p:tgtEl>
                        <p:attrNameLst>
                          <p:attrName>style.visibility</p:attrName>
                        </p:attrNameLst>
                      </p:cBhvr>
                      <p:to>
                        <p:strVal val="visible"/>
                      </p:to>
                    </p:set>
                    <p:animEffect transition="in" filter="fade">
                      <p:cBhvr>
                        <p:cTn dur="500"/>
                        <p:tgtEl>
                          <p:spTgt spid="12"/>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500"/>
                        <p:tgtEl>
                          <p:spTgt spid="19"/>
                        </p:tgtEl>
                      </p:cBhvr>
                    </p:animEffect>
                  </p:childTnLst>
                </p:cTn>
              </p:par>
            </p:tnLst>
          </p:tmpl>
        </p:tmplLst>
      </p:bldP>
    </p:bldLst>
  </p:timing>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46233" y="404087"/>
            <a:ext cx="11543628"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Bullet Title Goes Here</a:t>
            </a:r>
            <a:endParaRPr lang="en-US" dirty="0"/>
          </a:p>
        </p:txBody>
      </p:sp>
    </p:spTree>
  </p:cSld>
  <p:clrMapOvr>
    <a:masterClrMapping/>
  </p:clrMapOvr>
  <p:transition spd="med">
    <p:wipe dir="r"/>
  </p:transition>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showMasterSp="0" userDrawn="1">
  <p:cSld name="1_Bullet_Title only">
    <p:bg>
      <p:bgPr>
        <a:solidFill>
          <a:schemeClr val="tx2"/>
        </a:solidFill>
        <a:effectLst/>
      </p:bgPr>
    </p:bg>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46233" y="404087"/>
            <a:ext cx="11543628" cy="971709"/>
          </a:xfrm>
          <a:prstGeom prst="rect">
            <a:avLst/>
          </a:prstGeom>
        </p:spPr>
        <p:txBody>
          <a:bodyPr anchor="t" anchorCtr="0">
            <a:noAutofit/>
          </a:bodyPr>
          <a:lstStyle>
            <a:lvl1pPr algn="l">
              <a:lnSpc>
                <a:spcPct val="90000"/>
              </a:lnSpc>
              <a:defRPr sz="2590" b="0" i="0" spc="0" baseline="0">
                <a:solidFill>
                  <a:schemeClr val="bg1"/>
                </a:solidFill>
                <a:latin typeface="+mj-lt"/>
                <a:cs typeface="CiscoSans Thin"/>
              </a:defRPr>
            </a:lvl1pPr>
          </a:lstStyle>
          <a:p>
            <a:r>
              <a:rPr lang="en-US" dirty="0"/>
              <a:t>Bullet Title Goes Here</a:t>
            </a:r>
            <a:endParaRPr lang="en-US" dirty="0"/>
          </a:p>
        </p:txBody>
      </p:sp>
      <p:sp>
        <p:nvSpPr>
          <p:cNvPr id="4"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5"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6"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7" name="Straight Connector 6"/>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8957" y="403342"/>
            <a:ext cx="5338705" cy="838200"/>
          </a:xfrm>
          <a:prstGeom prst="rect">
            <a:avLst/>
          </a:prstGeom>
        </p:spPr>
        <p:txBody>
          <a:bodyPr vert="horz" lIns="61697" tIns="34279" rIns="61697" bIns="34279" rtlCol="0" anchor="t" anchorCtr="0">
            <a:noAutofit/>
          </a:bodyPr>
          <a:lstStyle>
            <a:lvl1pPr algn="l" defTabSz="710565" rtl="0" eaLnBrk="1" latinLnBrk="0" hangingPunct="1">
              <a:lnSpc>
                <a:spcPct val="80000"/>
              </a:lnSpc>
              <a:spcBef>
                <a:spcPct val="0"/>
              </a:spcBef>
              <a:buNone/>
              <a:defRPr lang="en-US" sz="2590" b="0" i="0" kern="1200" spc="-78" baseline="0" dirty="0" smtClean="0">
                <a:solidFill>
                  <a:srgbClr val="00A2BF"/>
                </a:solidFill>
                <a:latin typeface="+mj-lt"/>
                <a:ea typeface="+mj-ea"/>
                <a:cs typeface="CiscoSans Thin"/>
              </a:defRPr>
            </a:lvl1pPr>
          </a:lstStyle>
          <a:p>
            <a:r>
              <a:rPr lang="en-US" dirty="0"/>
              <a:t>Two Column</a:t>
            </a:r>
            <a:br>
              <a:rPr lang="en-US" dirty="0"/>
            </a:br>
            <a:r>
              <a:rPr lang="en-US" dirty="0"/>
              <a:t>Title Left</a:t>
            </a:r>
            <a:endParaRPr lang="en-US" dirty="0"/>
          </a:p>
        </p:txBody>
      </p:sp>
      <p:sp>
        <p:nvSpPr>
          <p:cNvPr id="9" name="Text Placeholder 8"/>
          <p:cNvSpPr>
            <a:spLocks noGrp="1"/>
          </p:cNvSpPr>
          <p:nvPr>
            <p:ph type="body" sz="quarter" idx="11" hasCustomPrompt="1"/>
          </p:nvPr>
        </p:nvSpPr>
        <p:spPr>
          <a:xfrm>
            <a:off x="335298" y="1600200"/>
            <a:ext cx="5338705" cy="4526280"/>
          </a:xfrm>
          <a:prstGeom prst="rect">
            <a:avLst/>
          </a:prstGeom>
        </p:spPr>
        <p:txBody>
          <a:bodyPr lIns="91400" tIns="45700" rIns="91400" bIns="45700">
            <a:noAutofit/>
          </a:bodyPr>
          <a:lstStyle>
            <a:lvl1pPr marL="0" indent="0">
              <a:buClr>
                <a:schemeClr val="tx2"/>
              </a:buClr>
              <a:buSzPct val="80000"/>
              <a:buFont typeface="Wingdings" panose="05000000000000000000" pitchFamily="2" charset="2"/>
              <a:buNone/>
              <a:defRPr sz="1660" b="0" i="0">
                <a:solidFill>
                  <a:schemeClr val="tx2"/>
                </a:solidFill>
                <a:latin typeface="+mn-lt"/>
                <a:cs typeface="CiscoSans ExtraLight"/>
              </a:defRPr>
            </a:lvl1pPr>
            <a:lvl2pPr marL="493395" indent="-177800">
              <a:buClr>
                <a:schemeClr val="tx2"/>
              </a:buClr>
              <a:buSzPct val="80000"/>
              <a:buFont typeface="Wingdings" panose="05000000000000000000" pitchFamily="2" charset="2"/>
              <a:buChar char="§"/>
              <a:defRPr b="0" i="0">
                <a:solidFill>
                  <a:schemeClr val="tx2"/>
                </a:solidFill>
                <a:latin typeface="+mn-lt"/>
                <a:cs typeface="CiscoSans ExtraLight"/>
              </a:defRPr>
            </a:lvl2pPr>
          </a:lstStyle>
          <a:p>
            <a:pPr lvl="0"/>
            <a:r>
              <a:rPr lang="en-US" dirty="0"/>
              <a:t>Body copy uses sentence capital letters only, size 16, left aligned</a:t>
            </a:r>
            <a:endParaRPr lang="en-US" dirty="0"/>
          </a:p>
          <a:p>
            <a:pPr lvl="1"/>
            <a:r>
              <a:rPr lang="en-US" dirty="0"/>
              <a:t>Sub-bullets are size 14 </a:t>
            </a:r>
            <a:br>
              <a:rPr lang="en-US" dirty="0"/>
            </a:br>
            <a:r>
              <a:rPr lang="en-US" dirty="0"/>
              <a:t>and indented</a:t>
            </a:r>
            <a:endParaRPr lang="en-US" dirty="0"/>
          </a:p>
          <a:p>
            <a:pPr lvl="1"/>
            <a:r>
              <a:rPr lang="en-US" dirty="0"/>
              <a:t>Hyperlink: www.cisco.com </a:t>
            </a:r>
            <a:endParaRPr lang="en-US" dirty="0"/>
          </a:p>
          <a:p>
            <a:pPr lvl="0"/>
            <a:r>
              <a:rPr lang="en-US" dirty="0"/>
              <a:t>Use Cisco highlight color, bold, or both when emphasizing words, </a:t>
            </a:r>
            <a:br>
              <a:rPr lang="en-US" dirty="0"/>
            </a:br>
            <a:r>
              <a:rPr lang="en-US" dirty="0"/>
              <a:t>do not italicize; use yellow on the </a:t>
            </a:r>
            <a:br>
              <a:rPr lang="en-US" dirty="0"/>
            </a:br>
            <a:r>
              <a:rPr lang="en-US" dirty="0"/>
              <a:t>black template and red for the white template</a:t>
            </a:r>
            <a:endParaRPr lang="en-US" dirty="0"/>
          </a:p>
        </p:txBody>
      </p:sp>
      <p:sp>
        <p:nvSpPr>
          <p:cNvPr id="12" name="Text Placeholder 11"/>
          <p:cNvSpPr>
            <a:spLocks noGrp="1"/>
          </p:cNvSpPr>
          <p:nvPr>
            <p:ph type="body" sz="quarter" idx="12" hasCustomPrompt="1"/>
          </p:nvPr>
        </p:nvSpPr>
        <p:spPr>
          <a:xfrm>
            <a:off x="6423511" y="1600200"/>
            <a:ext cx="5338705" cy="4526280"/>
          </a:xfrm>
          <a:prstGeom prst="rect">
            <a:avLst/>
          </a:prstGeom>
        </p:spPr>
        <p:txBody>
          <a:bodyPr lIns="91400" tIns="45700" rIns="91400" bIns="45700">
            <a:noAutofit/>
          </a:bodyPr>
          <a:lstStyle>
            <a:lvl1pPr marL="0" indent="0">
              <a:buClr>
                <a:schemeClr val="tx2"/>
              </a:buClr>
              <a:buSzPct val="80000"/>
              <a:buFont typeface="Wingdings" panose="05000000000000000000" pitchFamily="2" charset="2"/>
              <a:buNone/>
              <a:defRPr sz="1660" b="0" i="0">
                <a:solidFill>
                  <a:schemeClr val="tx2"/>
                </a:solidFill>
                <a:latin typeface="+mn-lt"/>
                <a:cs typeface="CiscoSans ExtraLight"/>
              </a:defRPr>
            </a:lvl1pPr>
            <a:lvl2pPr marL="493395" indent="-177800">
              <a:buClr>
                <a:schemeClr val="tx2"/>
              </a:buClr>
              <a:buSzPct val="80000"/>
              <a:buFont typeface="Wingdings" panose="05000000000000000000" pitchFamily="2" charset="2"/>
              <a:buChar char="§"/>
              <a:defRPr b="0" i="0">
                <a:solidFill>
                  <a:schemeClr val="tx2"/>
                </a:solidFill>
                <a:latin typeface="+mn-lt"/>
                <a:cs typeface="CiscoSans ExtraLight"/>
              </a:defRPr>
            </a:lvl2pPr>
          </a:lstStyle>
          <a:p>
            <a:pPr lvl="0"/>
            <a:r>
              <a:rPr lang="en-US" dirty="0"/>
              <a:t>Body copy uses sentence capital letters only, size 16, left aligned</a:t>
            </a:r>
            <a:endParaRPr lang="en-US" dirty="0"/>
          </a:p>
          <a:p>
            <a:pPr lvl="1"/>
            <a:r>
              <a:rPr lang="en-US" dirty="0"/>
              <a:t>Sub-bullets are size 14</a:t>
            </a:r>
            <a:br>
              <a:rPr lang="en-US" dirty="0"/>
            </a:br>
            <a:r>
              <a:rPr lang="en-US" dirty="0"/>
              <a:t>and indented</a:t>
            </a:r>
            <a:endParaRPr lang="en-US" dirty="0"/>
          </a:p>
          <a:p>
            <a:pPr lvl="1"/>
            <a:r>
              <a:rPr lang="en-US" dirty="0"/>
              <a:t>Hyperlink: www.cisco.com  </a:t>
            </a:r>
            <a:endParaRPr lang="en-US" dirty="0"/>
          </a:p>
          <a:p>
            <a:pPr lvl="0"/>
            <a:r>
              <a:rPr lang="en-US" dirty="0"/>
              <a:t>Use Cisco highlight color, bold, or both when emphasizing words, do not italicize; use yellow on the black template and red for the white template</a:t>
            </a:r>
            <a:endParaRPr lang="en-US" dirty="0"/>
          </a:p>
        </p:txBody>
      </p:sp>
      <p:sp>
        <p:nvSpPr>
          <p:cNvPr id="16" name="Text Placeholder 15"/>
          <p:cNvSpPr>
            <a:spLocks noGrp="1"/>
          </p:cNvSpPr>
          <p:nvPr>
            <p:ph type="body" sz="quarter" idx="13" hasCustomPrompt="1"/>
          </p:nvPr>
        </p:nvSpPr>
        <p:spPr>
          <a:xfrm>
            <a:off x="6428231" y="403342"/>
            <a:ext cx="5338705" cy="841248"/>
          </a:xfrm>
          <a:prstGeom prst="rect">
            <a:avLst/>
          </a:prstGeom>
        </p:spPr>
        <p:txBody>
          <a:bodyPr lIns="91400" tIns="45700" rIns="91400" bIns="45700">
            <a:noAutofit/>
          </a:bodyPr>
          <a:lstStyle>
            <a:lvl1pPr marL="0" marR="0" indent="0" algn="l" defTabSz="710565" rtl="0" eaLnBrk="1" fontAlgn="auto" latinLnBrk="0" hangingPunct="1">
              <a:lnSpc>
                <a:spcPct val="80000"/>
              </a:lnSpc>
              <a:spcBef>
                <a:spcPct val="0"/>
              </a:spcBef>
              <a:spcAft>
                <a:spcPts val="0"/>
              </a:spcAft>
              <a:buClrTx/>
              <a:buSzTx/>
              <a:buFontTx/>
              <a:buNone/>
              <a:defRPr lang="en-US" sz="2590" b="0" i="0" kern="1200" spc="-78" baseline="0" dirty="0">
                <a:solidFill>
                  <a:srgbClr val="00A2BF"/>
                </a:solidFill>
                <a:latin typeface="+mj-lt"/>
                <a:ea typeface="+mj-ea"/>
                <a:cs typeface="CiscoSans Thin"/>
              </a:defRPr>
            </a:lvl1pPr>
          </a:lstStyle>
          <a:p>
            <a:pPr marL="0" marR="0" lvl="0" indent="0" algn="l" defTabSz="710565" rtl="0" eaLnBrk="1" fontAlgn="auto" latinLnBrk="0" hangingPunct="1">
              <a:lnSpc>
                <a:spcPct val="80000"/>
              </a:lnSpc>
              <a:spcBef>
                <a:spcPct val="0"/>
              </a:spcBef>
              <a:spcAft>
                <a:spcPts val="0"/>
              </a:spcAft>
              <a:buClrTx/>
              <a:buSzTx/>
              <a:buFontTx/>
              <a:buNone/>
              <a:defRPr/>
            </a:pPr>
            <a:r>
              <a:rPr lang="en-US" dirty="0"/>
              <a:t>Two Column</a:t>
            </a:r>
            <a:br>
              <a:rPr lang="en-US" dirty="0"/>
            </a:br>
            <a:r>
              <a:rPr lang="en-US" dirty="0"/>
              <a:t>Title Right</a:t>
            </a:r>
            <a:endParaRPr lang="en-US" dirty="0"/>
          </a:p>
        </p:txBody>
      </p:sp>
      <p:cxnSp>
        <p:nvCxnSpPr>
          <p:cNvPr id="7" name="Straight Connector 6"/>
          <p:cNvCxnSpPr/>
          <p:nvPr userDrawn="1"/>
        </p:nvCxnSpPr>
        <p:spPr>
          <a:xfrm>
            <a:off x="6132503" y="812815"/>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hf hdr="0" ftr="0" dt="0"/>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8" name="Text Placeholder 17"/>
          <p:cNvSpPr>
            <a:spLocks noGrp="1"/>
          </p:cNvSpPr>
          <p:nvPr>
            <p:ph type="body" sz="quarter" idx="17"/>
          </p:nvPr>
        </p:nvSpPr>
        <p:spPr>
          <a:xfrm>
            <a:off x="292612" y="100584"/>
            <a:ext cx="3557017" cy="1152144"/>
          </a:xfrm>
          <a:prstGeom prst="rect">
            <a:avLst/>
          </a:prstGeom>
        </p:spPr>
        <p:txBody>
          <a:bodyPr lIns="91400" tIns="45700" rIns="91400" bIns="45700" anchor="b" anchorCtr="0">
            <a:noAutofit/>
          </a:bodyPr>
          <a:lstStyle>
            <a:lvl1pPr marL="0" marR="0" indent="0" algn="l" defTabSz="710565" rtl="0" eaLnBrk="1" fontAlgn="auto" latinLnBrk="0" hangingPunct="1">
              <a:lnSpc>
                <a:spcPct val="80000"/>
              </a:lnSpc>
              <a:spcBef>
                <a:spcPct val="0"/>
              </a:spcBef>
              <a:spcAft>
                <a:spcPts val="0"/>
              </a:spcAft>
              <a:buClrTx/>
              <a:buSzTx/>
              <a:buFontTx/>
              <a:buNone/>
              <a:defRPr kumimoji="0" lang="en-US" sz="2590" b="0" i="0" u="none" strike="noStrike" kern="1200" cap="none" spc="-78" normalizeH="0" baseline="0" noProof="0" dirty="0" smtClean="0">
                <a:ln>
                  <a:noFill/>
                </a:ln>
                <a:solidFill>
                  <a:srgbClr val="00A2BF"/>
                </a:solidFill>
                <a:effectLst/>
                <a:uLnTx/>
                <a:uFillTx/>
                <a:latin typeface="+mj-lt"/>
                <a:ea typeface="+mj-ea"/>
                <a:cs typeface="CiscoSans Thin"/>
              </a:defRPr>
            </a:lvl1pPr>
          </a:lstStyle>
          <a:p>
            <a:pPr marL="0" marR="0" lvl="0" indent="0" algn="l" defTabSz="710565" rtl="0" eaLnBrk="1" fontAlgn="auto" latinLnBrk="0" hangingPunct="1">
              <a:lnSpc>
                <a:spcPct val="80000"/>
              </a:lnSpc>
              <a:spcBef>
                <a:spcPct val="0"/>
              </a:spcBef>
              <a:spcAft>
                <a:spcPts val="0"/>
              </a:spcAft>
              <a:buClrTx/>
              <a:buSzTx/>
              <a:buFontTx/>
              <a:buNone/>
              <a:defRPr/>
            </a:pPr>
            <a:r>
              <a:rPr lang="en-US"/>
              <a:t>Click to edit Master text styles</a:t>
            </a:r>
            <a:endParaRPr lang="en-US"/>
          </a:p>
        </p:txBody>
      </p:sp>
      <p:sp>
        <p:nvSpPr>
          <p:cNvPr id="22" name="Text Placeholder 17"/>
          <p:cNvSpPr>
            <a:spLocks noGrp="1"/>
          </p:cNvSpPr>
          <p:nvPr>
            <p:ph type="body" sz="quarter" idx="19"/>
          </p:nvPr>
        </p:nvSpPr>
        <p:spPr>
          <a:xfrm>
            <a:off x="4343403" y="100584"/>
            <a:ext cx="3465576" cy="1152144"/>
          </a:xfrm>
          <a:prstGeom prst="rect">
            <a:avLst/>
          </a:prstGeom>
        </p:spPr>
        <p:txBody>
          <a:bodyPr lIns="91400" tIns="45700" rIns="91400" bIns="45700" anchor="b" anchorCtr="0">
            <a:noAutofit/>
          </a:bodyPr>
          <a:lstStyle>
            <a:lvl1pPr marL="0" marR="0" indent="0" algn="l" defTabSz="710565" rtl="0" eaLnBrk="1" fontAlgn="auto" latinLnBrk="0" hangingPunct="1">
              <a:lnSpc>
                <a:spcPct val="80000"/>
              </a:lnSpc>
              <a:spcBef>
                <a:spcPct val="0"/>
              </a:spcBef>
              <a:spcAft>
                <a:spcPts val="0"/>
              </a:spcAft>
              <a:buClrTx/>
              <a:buSzTx/>
              <a:buFontTx/>
              <a:buNone/>
              <a:defRPr kumimoji="0" lang="en-US" sz="2590" b="0" i="0" u="none" strike="noStrike" kern="1200" cap="none" spc="-78" normalizeH="0" baseline="0" noProof="0" dirty="0" smtClean="0">
                <a:ln>
                  <a:noFill/>
                </a:ln>
                <a:solidFill>
                  <a:srgbClr val="00A2BF"/>
                </a:solidFill>
                <a:effectLst/>
                <a:uLnTx/>
                <a:uFillTx/>
                <a:latin typeface="+mj-lt"/>
                <a:ea typeface="+mj-ea"/>
                <a:cs typeface="CiscoSans Thin"/>
              </a:defRPr>
            </a:lvl1pPr>
          </a:lstStyle>
          <a:p>
            <a:pPr marL="0" marR="0" lvl="0" indent="0" algn="l" defTabSz="710565" rtl="0" eaLnBrk="1" fontAlgn="auto" latinLnBrk="0" hangingPunct="1">
              <a:lnSpc>
                <a:spcPct val="80000"/>
              </a:lnSpc>
              <a:spcBef>
                <a:spcPct val="0"/>
              </a:spcBef>
              <a:spcAft>
                <a:spcPts val="0"/>
              </a:spcAft>
              <a:buClrTx/>
              <a:buSzTx/>
              <a:buFontTx/>
              <a:buNone/>
              <a:defRPr/>
            </a:pPr>
            <a:r>
              <a:rPr lang="en-US"/>
              <a:t>Click to edit Master text styles</a:t>
            </a:r>
            <a:endParaRPr lang="en-US"/>
          </a:p>
        </p:txBody>
      </p:sp>
      <p:sp>
        <p:nvSpPr>
          <p:cNvPr id="23" name="Text Placeholder 17"/>
          <p:cNvSpPr>
            <a:spLocks noGrp="1"/>
          </p:cNvSpPr>
          <p:nvPr>
            <p:ph type="body" sz="quarter" idx="20"/>
          </p:nvPr>
        </p:nvSpPr>
        <p:spPr>
          <a:xfrm>
            <a:off x="8360760" y="100584"/>
            <a:ext cx="3511296" cy="1152144"/>
          </a:xfrm>
          <a:prstGeom prst="rect">
            <a:avLst/>
          </a:prstGeom>
        </p:spPr>
        <p:txBody>
          <a:bodyPr lIns="91400" tIns="45700" rIns="91400" bIns="45700" anchor="b" anchorCtr="0">
            <a:noAutofit/>
          </a:bodyPr>
          <a:lstStyle>
            <a:lvl1pPr marL="0" marR="0" indent="0" algn="l" defTabSz="710565" rtl="0" eaLnBrk="1" fontAlgn="auto" latinLnBrk="0" hangingPunct="1">
              <a:lnSpc>
                <a:spcPct val="80000"/>
              </a:lnSpc>
              <a:spcBef>
                <a:spcPct val="0"/>
              </a:spcBef>
              <a:spcAft>
                <a:spcPts val="0"/>
              </a:spcAft>
              <a:buClrTx/>
              <a:buSzTx/>
              <a:buFontTx/>
              <a:buNone/>
              <a:defRPr kumimoji="0" lang="en-US" sz="2590" b="0" i="0" u="none" strike="noStrike" kern="1200" cap="none" spc="-78" normalizeH="0" baseline="0" noProof="0" dirty="0" smtClean="0">
                <a:ln>
                  <a:noFill/>
                </a:ln>
                <a:solidFill>
                  <a:srgbClr val="00A2BF"/>
                </a:solidFill>
                <a:effectLst/>
                <a:uLnTx/>
                <a:uFillTx/>
                <a:latin typeface="+mj-lt"/>
                <a:ea typeface="+mj-ea"/>
                <a:cs typeface="CiscoSans Thin"/>
              </a:defRPr>
            </a:lvl1pPr>
          </a:lstStyle>
          <a:p>
            <a:pPr marL="0" marR="0" lvl="0" indent="0" algn="l" defTabSz="710565" rtl="0" eaLnBrk="1" fontAlgn="auto" latinLnBrk="0" hangingPunct="1">
              <a:lnSpc>
                <a:spcPct val="80000"/>
              </a:lnSpc>
              <a:spcBef>
                <a:spcPct val="0"/>
              </a:spcBef>
              <a:spcAft>
                <a:spcPts val="0"/>
              </a:spcAft>
              <a:buClrTx/>
              <a:buSzTx/>
              <a:buFontTx/>
              <a:buNone/>
              <a:defRPr/>
            </a:pPr>
            <a:r>
              <a:rPr lang="en-US"/>
              <a:t>Click to edit Master text styles</a:t>
            </a:r>
            <a:endParaRPr lang="en-US"/>
          </a:p>
        </p:txBody>
      </p:sp>
      <p:sp>
        <p:nvSpPr>
          <p:cNvPr id="12" name="Text Placeholder 3"/>
          <p:cNvSpPr>
            <a:spLocks noGrp="1"/>
          </p:cNvSpPr>
          <p:nvPr>
            <p:ph type="body" sz="quarter" idx="10"/>
          </p:nvPr>
        </p:nvSpPr>
        <p:spPr>
          <a:xfrm>
            <a:off x="292612" y="1602100"/>
            <a:ext cx="3557017" cy="4448011"/>
          </a:xfrm>
          <a:prstGeom prst="rect">
            <a:avLst/>
          </a:prstGeom>
        </p:spPr>
        <p:txBody>
          <a:bodyPr lIns="91400" tIns="45700" rIns="91400" bIns="45700">
            <a:noAutofit/>
          </a:bodyPr>
          <a:lstStyle>
            <a:lvl1pPr marL="231775" indent="-177800">
              <a:lnSpc>
                <a:spcPct val="95000"/>
              </a:lnSpc>
              <a:spcBef>
                <a:spcPts val="1150"/>
              </a:spcBef>
              <a:buClr>
                <a:schemeClr val="tx2"/>
              </a:buClr>
              <a:buSzPct val="80000"/>
              <a:buFont typeface="Wingdings" panose="05000000000000000000" pitchFamily="2" charset="2"/>
              <a:buChar char="§"/>
              <a:defRPr sz="1660">
                <a:solidFill>
                  <a:schemeClr val="tx2"/>
                </a:solidFill>
                <a:latin typeface="+mn-lt"/>
                <a:cs typeface="CiscoSans ExtraLight"/>
              </a:defRPr>
            </a:lvl1pPr>
            <a:lvl2pPr marL="417830" indent="-197485">
              <a:lnSpc>
                <a:spcPct val="95000"/>
              </a:lnSpc>
              <a:spcBef>
                <a:spcPts val="465"/>
              </a:spcBef>
              <a:buClr>
                <a:schemeClr val="tx2"/>
              </a:buClr>
              <a:buSzPct val="80000"/>
              <a:buFont typeface="Wingdings" panose="05000000000000000000" pitchFamily="2" charset="2"/>
              <a:buChar char="§"/>
              <a:defRPr sz="1450">
                <a:solidFill>
                  <a:schemeClr val="tx2"/>
                </a:solidFill>
                <a:latin typeface="+mn-lt"/>
                <a:cs typeface="CiscoSans ExtraLight"/>
              </a:defRPr>
            </a:lvl2pPr>
            <a:lvl3pPr marL="590550" indent="-172720">
              <a:buClr>
                <a:schemeClr val="tx2"/>
              </a:buClr>
              <a:buSzPct val="80000"/>
              <a:buFont typeface="Wingdings" panose="05000000000000000000" pitchFamily="2" charset="2"/>
              <a:buChar char="§"/>
              <a:defRPr sz="1245">
                <a:solidFill>
                  <a:schemeClr val="tx2"/>
                </a:solidFill>
                <a:latin typeface="+mn-lt"/>
                <a:cs typeface="CiscoSans ExtraLight"/>
              </a:defRPr>
            </a:lvl3pPr>
            <a:lvl4pPr marL="773430" indent="-177800">
              <a:buClr>
                <a:schemeClr val="tx2"/>
              </a:buClr>
              <a:buSzPct val="80000"/>
              <a:buFont typeface="Wingdings" panose="05000000000000000000" pitchFamily="2" charset="2"/>
              <a:buChar char="§"/>
              <a:defRPr sz="1035">
                <a:solidFill>
                  <a:schemeClr val="tx2"/>
                </a:solidFill>
                <a:latin typeface="+mn-lt"/>
                <a:cs typeface="CiscoSans ExtraLight"/>
              </a:defRPr>
            </a:lvl4pPr>
            <a:lvl5pPr marL="950595" indent="-177800">
              <a:buClr>
                <a:schemeClr val="tx2"/>
              </a:buClr>
              <a:buSzPct val="80000"/>
              <a:buFont typeface="Wingdings" panose="05000000000000000000" pitchFamily="2" charset="2"/>
              <a:buChar char="§"/>
              <a:defRPr sz="935">
                <a:solidFill>
                  <a:schemeClr val="tx2"/>
                </a:solidFill>
                <a:latin typeface="+mn-lt"/>
                <a:cs typeface="CiscoSans ExtraLight"/>
              </a:defRPr>
            </a:lvl5pPr>
            <a:lvl6pPr marL="717550" indent="0">
              <a:buNone/>
              <a:defRPr/>
            </a:lvl6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Text Placeholder 3"/>
          <p:cNvSpPr>
            <a:spLocks noGrp="1"/>
          </p:cNvSpPr>
          <p:nvPr>
            <p:ph type="body" sz="quarter" idx="21"/>
          </p:nvPr>
        </p:nvSpPr>
        <p:spPr>
          <a:xfrm>
            <a:off x="8360760" y="1578599"/>
            <a:ext cx="3511296" cy="4448011"/>
          </a:xfrm>
          <a:prstGeom prst="rect">
            <a:avLst/>
          </a:prstGeom>
        </p:spPr>
        <p:txBody>
          <a:bodyPr lIns="91400" tIns="45700" rIns="91400" bIns="45700">
            <a:noAutofit/>
          </a:bodyPr>
          <a:lstStyle>
            <a:lvl1pPr marL="177800" indent="-177800">
              <a:lnSpc>
                <a:spcPct val="95000"/>
              </a:lnSpc>
              <a:spcBef>
                <a:spcPts val="1150"/>
              </a:spcBef>
              <a:buClr>
                <a:schemeClr val="tx2"/>
              </a:buClr>
              <a:buSzPct val="80000"/>
              <a:buFont typeface="Wingdings" panose="05000000000000000000" pitchFamily="2" charset="2"/>
              <a:buChar char="§"/>
              <a:defRPr sz="1660">
                <a:solidFill>
                  <a:schemeClr val="tx2"/>
                </a:solidFill>
                <a:latin typeface="+mn-lt"/>
                <a:cs typeface="CiscoSans ExtraLight"/>
              </a:defRPr>
            </a:lvl1pPr>
            <a:lvl2pPr marL="372745" indent="-223520">
              <a:lnSpc>
                <a:spcPct val="95000"/>
              </a:lnSpc>
              <a:spcBef>
                <a:spcPts val="465"/>
              </a:spcBef>
              <a:buClr>
                <a:schemeClr val="tx2"/>
              </a:buClr>
              <a:buSzPct val="80000"/>
              <a:buFont typeface="Wingdings" panose="05000000000000000000" pitchFamily="2" charset="2"/>
              <a:buChar char="§"/>
              <a:defRPr sz="1450">
                <a:solidFill>
                  <a:schemeClr val="tx2"/>
                </a:solidFill>
                <a:latin typeface="+mn-lt"/>
                <a:cs typeface="CiscoSans ExtraLight"/>
              </a:defRPr>
            </a:lvl2pPr>
            <a:lvl3pPr marL="593725" indent="-177800">
              <a:buClr>
                <a:schemeClr val="tx2"/>
              </a:buClr>
              <a:buSzPct val="80000"/>
              <a:buFont typeface="Wingdings" panose="05000000000000000000" pitchFamily="2" charset="2"/>
              <a:buChar char="§"/>
              <a:defRPr sz="1245">
                <a:solidFill>
                  <a:schemeClr val="tx2"/>
                </a:solidFill>
                <a:latin typeface="+mn-lt"/>
                <a:cs typeface="CiscoSans ExtraLight"/>
              </a:defRPr>
            </a:lvl3pPr>
            <a:lvl4pPr marL="773430" indent="-177800">
              <a:buClr>
                <a:schemeClr val="tx2"/>
              </a:buClr>
              <a:buSzPct val="80000"/>
              <a:buFont typeface="Wingdings" panose="05000000000000000000" pitchFamily="2" charset="2"/>
              <a:buChar char="§"/>
              <a:defRPr sz="1035">
                <a:solidFill>
                  <a:schemeClr val="tx2"/>
                </a:solidFill>
                <a:latin typeface="+mn-lt"/>
                <a:cs typeface="CiscoSans ExtraLight"/>
              </a:defRPr>
            </a:lvl4pPr>
            <a:lvl5pPr marL="950595" indent="-177800">
              <a:buClr>
                <a:schemeClr val="tx2"/>
              </a:buClr>
              <a:buSzPct val="80000"/>
              <a:buFont typeface="Wingdings" panose="05000000000000000000" pitchFamily="2" charset="2"/>
              <a:buChar char="§"/>
              <a:defRPr sz="935">
                <a:solidFill>
                  <a:schemeClr val="tx2"/>
                </a:solidFill>
                <a:latin typeface="+mn-lt"/>
                <a:cs typeface="CiscoSans ExtraLight"/>
              </a:defRPr>
            </a:lvl5pPr>
            <a:lvl6pPr marL="717550" indent="0">
              <a:buNone/>
              <a:defRPr/>
            </a:lvl6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7" name="Text Placeholder 3"/>
          <p:cNvSpPr>
            <a:spLocks noGrp="1"/>
          </p:cNvSpPr>
          <p:nvPr>
            <p:ph type="body" sz="quarter" idx="22"/>
          </p:nvPr>
        </p:nvSpPr>
        <p:spPr>
          <a:xfrm>
            <a:off x="4343403" y="1602100"/>
            <a:ext cx="3465576" cy="4448011"/>
          </a:xfrm>
          <a:prstGeom prst="rect">
            <a:avLst/>
          </a:prstGeom>
        </p:spPr>
        <p:txBody>
          <a:bodyPr lIns="91400" tIns="45700" rIns="91400" bIns="45700">
            <a:noAutofit/>
          </a:bodyPr>
          <a:lstStyle>
            <a:lvl1pPr marL="177800" indent="-177800">
              <a:lnSpc>
                <a:spcPct val="95000"/>
              </a:lnSpc>
              <a:spcBef>
                <a:spcPts val="1150"/>
              </a:spcBef>
              <a:buClr>
                <a:schemeClr val="tx2"/>
              </a:buClr>
              <a:buSzPct val="80000"/>
              <a:buFont typeface="Wingdings" panose="05000000000000000000" pitchFamily="2" charset="2"/>
              <a:buChar char="§"/>
              <a:defRPr sz="1660">
                <a:solidFill>
                  <a:schemeClr val="tx2"/>
                </a:solidFill>
                <a:latin typeface="+mn-lt"/>
                <a:cs typeface="CiscoSans ExtraLight"/>
              </a:defRPr>
            </a:lvl1pPr>
            <a:lvl2pPr marL="356870" indent="-182880">
              <a:lnSpc>
                <a:spcPct val="95000"/>
              </a:lnSpc>
              <a:spcBef>
                <a:spcPts val="465"/>
              </a:spcBef>
              <a:buClr>
                <a:schemeClr val="tx2"/>
              </a:buClr>
              <a:buSzPct val="80000"/>
              <a:buFont typeface="Wingdings" panose="05000000000000000000" pitchFamily="2" charset="2"/>
              <a:buChar char="§"/>
              <a:defRPr sz="1450">
                <a:solidFill>
                  <a:schemeClr val="tx2"/>
                </a:solidFill>
                <a:latin typeface="+mn-lt"/>
                <a:cs typeface="CiscoSans ExtraLight"/>
              </a:defRPr>
            </a:lvl2pPr>
            <a:lvl3pPr marL="532765" indent="-177800">
              <a:buClr>
                <a:schemeClr val="tx2"/>
              </a:buClr>
              <a:buSzPct val="80000"/>
              <a:buFont typeface="Wingdings" panose="05000000000000000000" pitchFamily="2" charset="2"/>
              <a:buChar char="§"/>
              <a:defRPr sz="1245">
                <a:solidFill>
                  <a:schemeClr val="tx2"/>
                </a:solidFill>
                <a:latin typeface="+mn-lt"/>
                <a:cs typeface="CiscoSans ExtraLight"/>
              </a:defRPr>
            </a:lvl3pPr>
            <a:lvl4pPr marL="712470" indent="-177800">
              <a:buClr>
                <a:schemeClr val="tx2"/>
              </a:buClr>
              <a:buSzPct val="80000"/>
              <a:buFont typeface="Wingdings" panose="05000000000000000000" pitchFamily="2" charset="2"/>
              <a:buChar char="§"/>
              <a:defRPr sz="1035">
                <a:solidFill>
                  <a:schemeClr val="tx2"/>
                </a:solidFill>
                <a:latin typeface="+mn-lt"/>
                <a:cs typeface="CiscoSans ExtraLight"/>
              </a:defRPr>
            </a:lvl4pPr>
            <a:lvl5pPr marL="886460" indent="-174625">
              <a:buClr>
                <a:schemeClr val="tx2"/>
              </a:buClr>
              <a:buSzPct val="80000"/>
              <a:buFont typeface="Wingdings" panose="05000000000000000000" pitchFamily="2" charset="2"/>
              <a:buChar char="§"/>
              <a:defRPr sz="935">
                <a:solidFill>
                  <a:schemeClr val="tx2"/>
                </a:solidFill>
                <a:latin typeface="+mn-lt"/>
                <a:cs typeface="CiscoSans ExtraLight"/>
              </a:defRPr>
            </a:lvl5pPr>
            <a:lvl6pPr marL="717550" indent="0">
              <a:buNone/>
              <a:defRPr/>
            </a:lvl6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cxnSp>
        <p:nvCxnSpPr>
          <p:cNvPr id="3" name="Straight Connector 2"/>
          <p:cNvCxnSpPr/>
          <p:nvPr userDrawn="1"/>
        </p:nvCxnSpPr>
        <p:spPr>
          <a:xfrm>
            <a:off x="4101032" y="812814"/>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userDrawn="1"/>
        </p:nvCxnSpPr>
        <p:spPr>
          <a:xfrm>
            <a:off x="8087793" y="812814"/>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964133" y="5820201"/>
            <a:ext cx="9945742" cy="276999"/>
          </a:xfrm>
          <a:prstGeom prst="rect">
            <a:avLst/>
          </a:prstGeom>
        </p:spPr>
        <p:txBody>
          <a:bodyPr wrap="square" lIns="91400" tIns="45700" rIns="91400" bIns="45700" anchor="b" anchorCtr="0">
            <a:noAutofit/>
          </a:bodyPr>
          <a:lstStyle>
            <a:lvl1pPr marL="0" indent="0" algn="l" defTabSz="625475">
              <a:lnSpc>
                <a:spcPct val="100000"/>
              </a:lnSpc>
              <a:spcBef>
                <a:spcPct val="50000"/>
              </a:spcBef>
              <a:buNone/>
              <a:defRPr sz="1660" b="0" i="0">
                <a:solidFill>
                  <a:schemeClr val="tx1"/>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
        <p:nvSpPr>
          <p:cNvPr id="4" name="Title 1"/>
          <p:cNvSpPr>
            <a:spLocks noGrp="1"/>
          </p:cNvSpPr>
          <p:nvPr>
            <p:ph type="ctrTitle" hasCustomPrompt="1"/>
          </p:nvPr>
        </p:nvSpPr>
        <p:spPr>
          <a:xfrm>
            <a:off x="473000" y="1254296"/>
            <a:ext cx="10888191" cy="3838231"/>
          </a:xfrm>
          <a:prstGeom prst="rect">
            <a:avLst/>
          </a:prstGeom>
        </p:spPr>
        <p:txBody>
          <a:bodyPr>
            <a:noAutofit/>
          </a:bodyPr>
          <a:lstStyle>
            <a:lvl1pPr marL="414655" indent="-414655" algn="l">
              <a:lnSpc>
                <a:spcPct val="90000"/>
              </a:lnSpc>
              <a:defRPr sz="6220" b="0" i="1" spc="0" baseline="0">
                <a:solidFill>
                  <a:schemeClr val="tx2"/>
                </a:solidFill>
                <a:latin typeface="+mj-lt"/>
                <a:cs typeface="CiscoSans Thin"/>
              </a:defRPr>
            </a:lvl1pPr>
          </a:lstStyle>
          <a:p>
            <a:r>
              <a:rPr lang="en-US" dirty="0"/>
              <a:t>“Quote goes here.”</a:t>
            </a:r>
            <a:endParaRPr lang="en-US" dirty="0"/>
          </a:p>
        </p:txBody>
      </p:sp>
    </p:spTree>
  </p:cSld>
  <p:clrMapOvr>
    <a:masterClrMapping/>
  </p:clrMapOvr>
  <p:transition spd="med">
    <p:wipe dir="r"/>
  </p:transition>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473000" y="1254296"/>
            <a:ext cx="10888191" cy="3838231"/>
          </a:xfrm>
          <a:prstGeom prst="rect">
            <a:avLst/>
          </a:prstGeom>
        </p:spPr>
        <p:txBody>
          <a:bodyPr>
            <a:noAutofit/>
          </a:bodyPr>
          <a:lstStyle>
            <a:lvl1pPr marL="417830" indent="-417830" algn="l">
              <a:lnSpc>
                <a:spcPct val="90000"/>
              </a:lnSpc>
              <a:defRPr sz="6220" b="0" i="1" spc="0" baseline="0">
                <a:gradFill flip="none" rotWithShape="1">
                  <a:gsLst>
                    <a:gs pos="0">
                      <a:srgbClr val="272749"/>
                    </a:gs>
                    <a:gs pos="100000">
                      <a:srgbClr val="39BBB9"/>
                    </a:gs>
                    <a:gs pos="84000">
                      <a:srgbClr val="39BBB9"/>
                    </a:gs>
                    <a:gs pos="29000">
                      <a:srgbClr val="272749"/>
                    </a:gs>
                  </a:gsLst>
                  <a:lin ang="0" scaled="1"/>
                  <a:tileRect/>
                </a:gradFill>
                <a:latin typeface="+mj-lt"/>
                <a:cs typeface="CiscoSans Thin"/>
              </a:defRPr>
            </a:lvl1pPr>
          </a:lstStyle>
          <a:p>
            <a:r>
              <a:rPr lang="en-US" dirty="0"/>
              <a:t>“Quote goes here.”</a:t>
            </a:r>
            <a:endParaRPr lang="en-US" dirty="0"/>
          </a:p>
        </p:txBody>
      </p:sp>
      <p:sp>
        <p:nvSpPr>
          <p:cNvPr id="3" name="Text Placeholder 9"/>
          <p:cNvSpPr>
            <a:spLocks noGrp="1"/>
          </p:cNvSpPr>
          <p:nvPr>
            <p:ph type="body" sz="quarter" idx="11" hasCustomPrompt="1"/>
          </p:nvPr>
        </p:nvSpPr>
        <p:spPr>
          <a:xfrm>
            <a:off x="965101" y="5820201"/>
            <a:ext cx="9945742" cy="276999"/>
          </a:xfrm>
          <a:prstGeom prst="rect">
            <a:avLst/>
          </a:prstGeom>
        </p:spPr>
        <p:txBody>
          <a:bodyPr wrap="square" lIns="91400" tIns="45700" rIns="91400" bIns="45700" anchor="b" anchorCtr="0">
            <a:noAutofit/>
          </a:bodyPr>
          <a:lstStyle>
            <a:lvl1pPr marL="0" indent="0" algn="l" defTabSz="625475">
              <a:lnSpc>
                <a:spcPct val="100000"/>
              </a:lnSpc>
              <a:spcBef>
                <a:spcPct val="50000"/>
              </a:spcBef>
              <a:buNone/>
              <a:defRPr sz="1660" b="0" i="0">
                <a:solidFill>
                  <a:schemeClr val="tx1"/>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Tree>
  </p:cSld>
  <p:clrMapOvr>
    <a:masterClrMapping/>
  </p:clrMapOvr>
  <p:transition spd="med">
    <p:wipe dir="r"/>
  </p:transition>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showMasterSp="0" userDrawn="1">
  <p:cSld name="2_Quote Slide">
    <p:bg>
      <p:bgPr>
        <a:solidFill>
          <a:schemeClr val="accent5"/>
        </a:solidFill>
        <a:effectLst/>
      </p:bgPr>
    </p:bg>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4"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7" name="Text Placeholder 9"/>
          <p:cNvSpPr>
            <a:spLocks noGrp="1"/>
          </p:cNvSpPr>
          <p:nvPr>
            <p:ph type="body" sz="quarter" idx="11" hasCustomPrompt="1"/>
          </p:nvPr>
        </p:nvSpPr>
        <p:spPr>
          <a:xfrm>
            <a:off x="964133" y="5820201"/>
            <a:ext cx="9945742" cy="276999"/>
          </a:xfrm>
          <a:prstGeom prst="rect">
            <a:avLst/>
          </a:prstGeom>
        </p:spPr>
        <p:txBody>
          <a:bodyPr wrap="square" lIns="91400" tIns="45700" rIns="91400" bIns="45700" anchor="b" anchorCtr="0">
            <a:noAutofit/>
          </a:bodyPr>
          <a:lstStyle>
            <a:lvl1pPr marL="0" indent="0" algn="l" defTabSz="625475">
              <a:lnSpc>
                <a:spcPct val="100000"/>
              </a:lnSpc>
              <a:spcBef>
                <a:spcPct val="50000"/>
              </a:spcBef>
              <a:buNone/>
              <a:defRPr sz="1660" b="0" i="0">
                <a:solidFill>
                  <a:schemeClr val="bg1"/>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
        <p:nvSpPr>
          <p:cNvPr id="8"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10" name="Straight Connector 9"/>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ctrTitle" hasCustomPrompt="1"/>
          </p:nvPr>
        </p:nvSpPr>
        <p:spPr>
          <a:xfrm>
            <a:off x="473000" y="1254296"/>
            <a:ext cx="10888191" cy="3838231"/>
          </a:xfrm>
          <a:prstGeom prst="rect">
            <a:avLst/>
          </a:prstGeom>
        </p:spPr>
        <p:txBody>
          <a:bodyPr>
            <a:noAutofit/>
          </a:bodyPr>
          <a:lstStyle>
            <a:lvl1pPr marL="417830" indent="-417830" algn="l">
              <a:lnSpc>
                <a:spcPct val="90000"/>
              </a:lnSpc>
              <a:defRPr sz="6220" b="0" i="1" spc="0" baseline="0">
                <a:solidFill>
                  <a:schemeClr val="bg1"/>
                </a:solidFill>
                <a:latin typeface="+mj-lt"/>
                <a:cs typeface="CiscoSans Thin"/>
              </a:defRPr>
            </a:lvl1pPr>
          </a:lstStyle>
          <a:p>
            <a:r>
              <a:rPr lang="en-US" dirty="0"/>
              <a:t>“Quote goes here.”</a:t>
            </a:r>
            <a:endParaRPr lang="en-US" dirty="0"/>
          </a:p>
        </p:txBody>
      </p:sp>
    </p:spTree>
  </p:cSld>
  <p:clrMapOvr>
    <a:masterClrMapping/>
  </p:clrMapOvr>
  <p:transition spd="med">
    <p:wipe dir="r"/>
  </p:transition>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showMasterSp="0" userDrawn="1">
  <p:cSld name="3_Quote Slide">
    <p:bg>
      <p:bgPr>
        <a:solidFill>
          <a:schemeClr val="tx2"/>
        </a:solidFill>
        <a:effectLst/>
      </p:bgPr>
    </p:bg>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4"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7" name="Text Placeholder 9"/>
          <p:cNvSpPr>
            <a:spLocks noGrp="1"/>
          </p:cNvSpPr>
          <p:nvPr>
            <p:ph type="body" sz="quarter" idx="11" hasCustomPrompt="1"/>
          </p:nvPr>
        </p:nvSpPr>
        <p:spPr>
          <a:xfrm>
            <a:off x="964133" y="5820201"/>
            <a:ext cx="9945742" cy="276999"/>
          </a:xfrm>
          <a:prstGeom prst="rect">
            <a:avLst/>
          </a:prstGeom>
        </p:spPr>
        <p:txBody>
          <a:bodyPr wrap="square" lIns="91400" tIns="45700" rIns="91400" bIns="45700" anchor="b" anchorCtr="0">
            <a:noAutofit/>
          </a:bodyPr>
          <a:lstStyle>
            <a:lvl1pPr marL="0" indent="0" algn="l" defTabSz="625475">
              <a:lnSpc>
                <a:spcPct val="100000"/>
              </a:lnSpc>
              <a:spcBef>
                <a:spcPct val="50000"/>
              </a:spcBef>
              <a:buNone/>
              <a:defRPr sz="1660" b="0" i="0">
                <a:solidFill>
                  <a:schemeClr val="bg1"/>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
        <p:nvSpPr>
          <p:cNvPr id="8"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10" name="Straight Connector 9"/>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
        <p:nvSpPr>
          <p:cNvPr id="11" name="Title 1"/>
          <p:cNvSpPr>
            <a:spLocks noGrp="1"/>
          </p:cNvSpPr>
          <p:nvPr>
            <p:ph type="ctrTitle" hasCustomPrompt="1"/>
          </p:nvPr>
        </p:nvSpPr>
        <p:spPr>
          <a:xfrm>
            <a:off x="473000" y="1254296"/>
            <a:ext cx="10888191" cy="3838231"/>
          </a:xfrm>
          <a:prstGeom prst="rect">
            <a:avLst/>
          </a:prstGeom>
        </p:spPr>
        <p:txBody>
          <a:bodyPr>
            <a:noAutofit/>
          </a:bodyPr>
          <a:lstStyle>
            <a:lvl1pPr marL="417830" indent="-417830" algn="l">
              <a:lnSpc>
                <a:spcPct val="90000"/>
              </a:lnSpc>
              <a:defRPr sz="6220" b="0" i="1" spc="0" baseline="0">
                <a:solidFill>
                  <a:schemeClr val="bg1"/>
                </a:solidFill>
                <a:latin typeface="+mj-lt"/>
                <a:cs typeface="CiscoSans Thin"/>
              </a:defRPr>
            </a:lvl1pPr>
          </a:lstStyle>
          <a:p>
            <a:r>
              <a:rPr lang="en-US" dirty="0"/>
              <a:t>“Quote goes here.”</a:t>
            </a:r>
            <a:endParaRPr lang="en-US" dirty="0"/>
          </a:p>
        </p:txBody>
      </p:sp>
    </p:spTree>
  </p:cSld>
  <p:clrMapOvr>
    <a:masterClrMapping/>
  </p:clrMapOvr>
  <p:transition spd="med">
    <p:wipe dir="r"/>
  </p:transition>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userDrawn="1">
  <p:cSld name="Statement_Solid_blue">
    <p:spTree>
      <p:nvGrpSpPr>
        <p:cNvPr id="1" name=""/>
        <p:cNvGrpSpPr/>
        <p:nvPr/>
      </p:nvGrpSpPr>
      <p:grpSpPr>
        <a:xfrm>
          <a:off x="0" y="0"/>
          <a:ext cx="0" cy="0"/>
          <a:chOff x="0" y="0"/>
          <a:chExt cx="0" cy="0"/>
        </a:xfrm>
      </p:grpSpPr>
      <p:sp>
        <p:nvSpPr>
          <p:cNvPr id="8" name="Title 1"/>
          <p:cNvSpPr>
            <a:spLocks noGrp="1"/>
          </p:cNvSpPr>
          <p:nvPr>
            <p:ph type="ctrTitle" hasCustomPrompt="1"/>
          </p:nvPr>
        </p:nvSpPr>
        <p:spPr>
          <a:xfrm>
            <a:off x="295117" y="1254296"/>
            <a:ext cx="11066074" cy="3838231"/>
          </a:xfrm>
          <a:prstGeom prst="rect">
            <a:avLst/>
          </a:prstGeom>
        </p:spPr>
        <p:txBody>
          <a:bodyPr anchor="t" anchorCtr="1">
            <a:noAutofit/>
          </a:bodyPr>
          <a:lstStyle>
            <a:lvl1pPr algn="ctr">
              <a:lnSpc>
                <a:spcPct val="90000"/>
              </a:lnSpc>
              <a:defRPr sz="23845" b="0" i="1" spc="0" baseline="0">
                <a:solidFill>
                  <a:srgbClr val="272749"/>
                </a:solidFill>
                <a:latin typeface="+mj-lt"/>
                <a:cs typeface="CiscoSans Thin"/>
              </a:defRPr>
            </a:lvl1pPr>
          </a:lstStyle>
          <a:p>
            <a:r>
              <a:rPr lang="en-US" dirty="0"/>
              <a:t>70%</a:t>
            </a:r>
            <a:endParaRPr lang="en-US" dirty="0"/>
          </a:p>
        </p:txBody>
      </p:sp>
      <p:sp>
        <p:nvSpPr>
          <p:cNvPr id="3" name="Text Placeholder 9"/>
          <p:cNvSpPr>
            <a:spLocks noGrp="1"/>
          </p:cNvSpPr>
          <p:nvPr>
            <p:ph type="body" sz="quarter" idx="11" hasCustomPrompt="1"/>
          </p:nvPr>
        </p:nvSpPr>
        <p:spPr>
          <a:xfrm>
            <a:off x="332537" y="5820201"/>
            <a:ext cx="9945742" cy="276999"/>
          </a:xfrm>
          <a:prstGeom prst="rect">
            <a:avLst/>
          </a:prstGeom>
        </p:spPr>
        <p:txBody>
          <a:bodyPr wrap="square" lIns="91400" tIns="45700" rIns="91400" bIns="45700" anchor="b" anchorCtr="0">
            <a:noAutofit/>
          </a:bodyPr>
          <a:lstStyle>
            <a:lvl1pPr marL="0" indent="0" algn="l" defTabSz="625475">
              <a:lnSpc>
                <a:spcPct val="100000"/>
              </a:lnSpc>
              <a:spcBef>
                <a:spcPct val="50000"/>
              </a:spcBef>
              <a:buNone/>
              <a:defRPr sz="1660" b="0" i="0">
                <a:solidFill>
                  <a:schemeClr val="tx1"/>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Tree>
  </p:cSld>
  <p:clrMapOvr>
    <a:masterClrMapping/>
  </p:clrMapOvr>
  <p:transition spd="med">
    <p:wipe dir="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Quote Slide and Name_Top">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27452" y="1120594"/>
            <a:ext cx="5180251" cy="3299019"/>
          </a:xfrm>
          <a:prstGeom prst="rect">
            <a:avLst/>
          </a:prstGeom>
        </p:spPr>
        <p:txBody>
          <a:bodyPr>
            <a:noAutofit/>
          </a:bodyPr>
          <a:lstStyle>
            <a:lvl1pPr marL="234950" indent="0">
              <a:lnSpc>
                <a:spcPct val="100000"/>
              </a:lnSpc>
              <a:spcBef>
                <a:spcPts val="0"/>
              </a:spcBef>
              <a:spcAft>
                <a:spcPts val="1800"/>
              </a:spcAft>
              <a:buClr>
                <a:schemeClr val="tx1">
                  <a:lumMod val="50000"/>
                  <a:lumOff val="50000"/>
                </a:schemeClr>
              </a:buClr>
              <a:buNone/>
              <a:defRPr sz="1800" baseline="0">
                <a:solidFill>
                  <a:schemeClr val="bg1"/>
                </a:solidFill>
              </a:defRPr>
            </a:lvl1pPr>
            <a:lvl2pPr marL="234950" indent="0">
              <a:spcBef>
                <a:spcPts val="0"/>
              </a:spcBef>
              <a:buClr>
                <a:schemeClr val="bg2">
                  <a:lumMod val="90000"/>
                </a:schemeClr>
              </a:buClr>
              <a:buFont typeface="Arial" panose="020B0604020202020204" pitchFamily="34" charset="0"/>
              <a:buNone/>
              <a:defRPr sz="11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endParaRPr lang="en-US" dirty="0"/>
          </a:p>
        </p:txBody>
      </p:sp>
      <p:sp>
        <p:nvSpPr>
          <p:cNvPr id="2" name="Title 1"/>
          <p:cNvSpPr>
            <a:spLocks noGrp="1"/>
          </p:cNvSpPr>
          <p:nvPr>
            <p:ph type="title" hasCustomPrompt="1"/>
          </p:nvPr>
        </p:nvSpPr>
        <p:spPr>
          <a:xfrm>
            <a:off x="998813" y="4910253"/>
            <a:ext cx="6775699" cy="838200"/>
          </a:xfrm>
        </p:spPr>
        <p:txBody>
          <a:bodyPr anchor="b">
            <a:noAutofit/>
          </a:bodyPr>
          <a:lstStyle>
            <a:lvl1pPr>
              <a:lnSpc>
                <a:spcPts val="6100"/>
              </a:lnSpc>
              <a:defRPr sz="10300" b="0" spc="-3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image</a:t>
            </a:r>
            <a:endParaRPr lang="en-US" dirty="0"/>
          </a:p>
        </p:txBody>
      </p:sp>
      <p:sp>
        <p:nvSpPr>
          <p:cNvPr id="3" name="Text Placeholder 2"/>
          <p:cNvSpPr>
            <a:spLocks noGrp="1"/>
          </p:cNvSpPr>
          <p:nvPr>
            <p:ph type="body" idx="1"/>
          </p:nvPr>
        </p:nvSpPr>
        <p:spPr>
          <a:xfrm>
            <a:off x="1470700" y="528495"/>
            <a:ext cx="5385514" cy="319881"/>
          </a:xfrm>
          <a:prstGeom prst="rect">
            <a:avLst/>
          </a:prstGeom>
        </p:spPr>
        <p:txBody>
          <a:bodyPr lIns="0" tIns="0" rIns="0" bIns="0" anchor="ctr">
            <a:noAutofit/>
          </a:bodyPr>
          <a:lstStyle>
            <a:lvl1pPr marL="0" indent="0">
              <a:buNone/>
              <a:defRPr sz="13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8" name="Footer Placeholder 7"/>
          <p:cNvSpPr>
            <a:spLocks noGrp="1"/>
          </p:cNvSpPr>
          <p:nvPr>
            <p:ph type="ftr" sz="quarter" idx="11"/>
          </p:nvPr>
        </p:nvSpPr>
        <p:spPr>
          <a:xfrm>
            <a:off x="143690" y="6416689"/>
            <a:ext cx="3859795" cy="365125"/>
          </a:xfrm>
          <a:prstGeom prst="rect">
            <a:avLst/>
          </a:prstGeom>
        </p:spPr>
        <p:txBody>
          <a:bodyPr/>
          <a:lstStyle/>
          <a:p>
            <a:pPr defTabSz="609600"/>
            <a:r>
              <a:rPr lang="en-US" sz="2400" dirty="0">
                <a:solidFill>
                  <a:prstClr val="black"/>
                </a:solidFill>
                <a:latin typeface="CiscoSansTT Light"/>
              </a:rPr>
              <a:t>Cisco CSR   Engaging the Network for Good</a:t>
            </a:r>
            <a:endParaRPr lang="en-US" sz="2400" dirty="0">
              <a:solidFill>
                <a:prstClr val="black"/>
              </a:solidFill>
              <a:latin typeface="CiscoSansTT Light"/>
            </a:endParaRPr>
          </a:p>
        </p:txBody>
      </p:sp>
      <p:sp>
        <p:nvSpPr>
          <p:cNvPr id="9" name="Slide Number Placeholder 8"/>
          <p:cNvSpPr>
            <a:spLocks noGrp="1"/>
          </p:cNvSpPr>
          <p:nvPr>
            <p:ph type="sldNum" sz="quarter" idx="12"/>
          </p:nvPr>
        </p:nvSpPr>
        <p:spPr>
          <a:xfrm>
            <a:off x="11647099" y="6515100"/>
            <a:ext cx="487553" cy="177800"/>
          </a:xfrm>
          <a:prstGeom prst="rect">
            <a:avLst/>
          </a:prstGeom>
        </p:spPr>
        <p:txBody>
          <a:bodyPr/>
          <a:lstStyle/>
          <a:p>
            <a:pPr defTabSz="609600"/>
            <a:fld id="{E06D7C1B-AE64-49FF-8D94-2EB263819E36}" type="slidenum">
              <a:rPr lang="en-US" sz="2400" smtClean="0">
                <a:solidFill>
                  <a:prstClr val="black"/>
                </a:solidFill>
                <a:latin typeface="CiscoSansTT Light"/>
              </a:rPr>
            </a:fld>
            <a:endParaRPr lang="en-US" sz="2400">
              <a:solidFill>
                <a:prstClr val="black"/>
              </a:solidFill>
              <a:latin typeface="CiscoSansTT Light"/>
            </a:endParaRPr>
          </a:p>
        </p:txBody>
      </p:sp>
    </p:spTree>
  </p:cSld>
  <p:clrMapOvr>
    <a:masterClrMapping/>
  </p:clrMapOvr>
  <p:transition>
    <p:wipe dir="r"/>
  </p:transition>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userDrawn="1">
  <p:cSld name="Statement_Gradi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95117" y="1254296"/>
            <a:ext cx="11066074" cy="3838231"/>
          </a:xfrm>
          <a:prstGeom prst="rect">
            <a:avLst/>
          </a:prstGeom>
        </p:spPr>
        <p:txBody>
          <a:bodyPr anchor="t" anchorCtr="1">
            <a:noAutofit/>
          </a:bodyPr>
          <a:lstStyle>
            <a:lvl1pPr algn="ctr">
              <a:lnSpc>
                <a:spcPct val="90000"/>
              </a:lnSpc>
              <a:defRPr sz="23845" b="0" i="1" spc="0" baseline="0">
                <a:gradFill flip="none" rotWithShape="1">
                  <a:gsLst>
                    <a:gs pos="0">
                      <a:schemeClr val="tx2"/>
                    </a:gs>
                    <a:gs pos="100000">
                      <a:srgbClr val="39BBB9"/>
                    </a:gs>
                    <a:gs pos="84000">
                      <a:srgbClr val="39BBB9"/>
                    </a:gs>
                    <a:gs pos="29000">
                      <a:srgbClr val="272749"/>
                    </a:gs>
                  </a:gsLst>
                  <a:lin ang="0" scaled="1"/>
                  <a:tileRect/>
                </a:gradFill>
                <a:latin typeface="+mj-lt"/>
                <a:cs typeface="CiscoSans Thin"/>
              </a:defRPr>
            </a:lvl1pPr>
          </a:lstStyle>
          <a:p>
            <a:r>
              <a:rPr lang="en-US" dirty="0"/>
              <a:t>70%</a:t>
            </a:r>
            <a:endParaRPr lang="en-US" dirty="0"/>
          </a:p>
        </p:txBody>
      </p:sp>
      <p:sp>
        <p:nvSpPr>
          <p:cNvPr id="3" name="Text Placeholder 9"/>
          <p:cNvSpPr>
            <a:spLocks noGrp="1"/>
          </p:cNvSpPr>
          <p:nvPr>
            <p:ph type="body" sz="quarter" idx="11" hasCustomPrompt="1"/>
          </p:nvPr>
        </p:nvSpPr>
        <p:spPr>
          <a:xfrm>
            <a:off x="332537" y="5820201"/>
            <a:ext cx="9945742" cy="276999"/>
          </a:xfrm>
          <a:prstGeom prst="rect">
            <a:avLst/>
          </a:prstGeom>
        </p:spPr>
        <p:txBody>
          <a:bodyPr wrap="square" lIns="91400" tIns="45700" rIns="91400" bIns="45700" anchor="b" anchorCtr="0">
            <a:noAutofit/>
          </a:bodyPr>
          <a:lstStyle>
            <a:lvl1pPr marL="0" indent="0" algn="l" defTabSz="625475">
              <a:lnSpc>
                <a:spcPct val="100000"/>
              </a:lnSpc>
              <a:spcBef>
                <a:spcPct val="50000"/>
              </a:spcBef>
              <a:buNone/>
              <a:defRPr sz="1660" b="0" i="0">
                <a:solidFill>
                  <a:schemeClr val="tx1"/>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Tree>
  </p:cSld>
  <p:clrMapOvr>
    <a:masterClrMapping/>
  </p:clrMapOvr>
  <p:transition spd="med">
    <p:wipe dir="r"/>
  </p:transition>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showMasterSp="0" userDrawn="1">
  <p:cSld name="1_Statement_Gradient">
    <p:bg>
      <p:bgPr>
        <a:solidFill>
          <a:schemeClr val="tx2"/>
        </a:solidFill>
        <a:effectLst/>
      </p:bgPr>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95117" y="1254296"/>
            <a:ext cx="11066074" cy="3838231"/>
          </a:xfrm>
          <a:prstGeom prst="rect">
            <a:avLst/>
          </a:prstGeom>
        </p:spPr>
        <p:txBody>
          <a:bodyPr anchor="t" anchorCtr="1">
            <a:noAutofit/>
          </a:bodyPr>
          <a:lstStyle>
            <a:lvl1pPr algn="ctr">
              <a:lnSpc>
                <a:spcPct val="90000"/>
              </a:lnSpc>
              <a:defRPr sz="23845" b="0" i="1" spc="0" baseline="0">
                <a:solidFill>
                  <a:schemeClr val="bg1"/>
                </a:solidFill>
                <a:latin typeface="+mj-lt"/>
                <a:cs typeface="CiscoSans Thin"/>
              </a:defRPr>
            </a:lvl1pPr>
          </a:lstStyle>
          <a:p>
            <a:r>
              <a:rPr lang="en-US" dirty="0"/>
              <a:t>70%</a:t>
            </a:r>
            <a:endParaRPr lang="en-US" dirty="0"/>
          </a:p>
        </p:txBody>
      </p:sp>
      <p:sp>
        <p:nvSpPr>
          <p:cNvPr id="3" name="Text Placeholder 9"/>
          <p:cNvSpPr>
            <a:spLocks noGrp="1"/>
          </p:cNvSpPr>
          <p:nvPr>
            <p:ph type="body" sz="quarter" idx="11" hasCustomPrompt="1"/>
          </p:nvPr>
        </p:nvSpPr>
        <p:spPr>
          <a:xfrm>
            <a:off x="332537" y="5820201"/>
            <a:ext cx="9945742" cy="276999"/>
          </a:xfrm>
          <a:prstGeom prst="rect">
            <a:avLst/>
          </a:prstGeom>
        </p:spPr>
        <p:txBody>
          <a:bodyPr wrap="square" lIns="91400" tIns="45700" rIns="91400" bIns="45700" anchor="b" anchorCtr="0">
            <a:noAutofit/>
          </a:bodyPr>
          <a:lstStyle>
            <a:lvl1pPr marL="0" indent="0" algn="l" defTabSz="625475">
              <a:lnSpc>
                <a:spcPct val="100000"/>
              </a:lnSpc>
              <a:spcBef>
                <a:spcPct val="50000"/>
              </a:spcBef>
              <a:buNone/>
              <a:defRPr sz="1660" b="0" i="0">
                <a:solidFill>
                  <a:schemeClr val="bg1"/>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
        <p:nvSpPr>
          <p:cNvPr id="4"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5"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6"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7" name="Straight Connector 6"/>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userDrawn="1">
  <p:cSld name="2_Big Statem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27190" y="940737"/>
            <a:ext cx="11066074" cy="3248691"/>
          </a:xfrm>
          <a:prstGeom prst="rect">
            <a:avLst/>
          </a:prstGeom>
        </p:spPr>
        <p:txBody>
          <a:bodyPr anchor="b" anchorCtr="0">
            <a:noAutofit/>
          </a:bodyPr>
          <a:lstStyle>
            <a:lvl1pPr algn="l">
              <a:lnSpc>
                <a:spcPct val="90000"/>
              </a:lnSpc>
              <a:defRPr sz="4665" b="0" i="0" spc="0" baseline="0">
                <a:gradFill>
                  <a:gsLst>
                    <a:gs pos="29000">
                      <a:srgbClr val="233754"/>
                    </a:gs>
                    <a:gs pos="0">
                      <a:schemeClr val="tx2"/>
                    </a:gs>
                    <a:gs pos="100000">
                      <a:srgbClr val="01BBBB"/>
                    </a:gs>
                  </a:gsLst>
                  <a:lin ang="1200000" scaled="0"/>
                </a:gradFill>
                <a:latin typeface="+mj-lt"/>
                <a:cs typeface="CiscoSans Thin"/>
              </a:defRPr>
            </a:lvl1pPr>
          </a:lstStyle>
          <a:p>
            <a:r>
              <a:rPr lang="en-US" dirty="0"/>
              <a:t>Statement Goes Here</a:t>
            </a:r>
            <a:endParaRPr lang="en-US" dirty="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showMasterSp="0" userDrawn="1">
  <p:cSld name="1_Big Statement">
    <p:bg>
      <p:bgRef idx="1001">
        <a:schemeClr val="bg2"/>
      </p:bgRef>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27190" y="940737"/>
            <a:ext cx="11066074" cy="3248691"/>
          </a:xfrm>
          <a:prstGeom prst="rect">
            <a:avLst/>
          </a:prstGeom>
        </p:spPr>
        <p:txBody>
          <a:bodyPr anchor="b" anchorCtr="0">
            <a:noAutofit/>
          </a:bodyPr>
          <a:lstStyle>
            <a:lvl1pPr algn="l">
              <a:lnSpc>
                <a:spcPct val="90000"/>
              </a:lnSpc>
              <a:defRPr sz="4665" b="0" i="0" spc="0" baseline="0">
                <a:solidFill>
                  <a:srgbClr val="FFFFFF"/>
                </a:solidFill>
                <a:latin typeface="+mj-lt"/>
                <a:cs typeface="CiscoSans Thin"/>
              </a:defRPr>
            </a:lvl1pPr>
          </a:lstStyle>
          <a:p>
            <a:r>
              <a:rPr lang="en-US" dirty="0"/>
              <a:t>Statement Goes Here</a:t>
            </a:r>
            <a:endParaRPr lang="en-US" dirty="0"/>
          </a:p>
        </p:txBody>
      </p:sp>
      <p:sp>
        <p:nvSpPr>
          <p:cNvPr id="10"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11"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7"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12" name="Straight Connector 11"/>
          <p:cNvCxnSpPr/>
          <p:nvPr userDrawn="1"/>
        </p:nvCxnSpPr>
        <p:spPr>
          <a:xfrm>
            <a:off x="0" y="6743700"/>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showMasterSp="0" userDrawn="1">
  <p:cSld name="Big Statement">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sp>
        <p:nvSpPr>
          <p:cNvPr id="8"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10"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6" name="Title 1"/>
          <p:cNvSpPr>
            <a:spLocks noGrp="1"/>
          </p:cNvSpPr>
          <p:nvPr>
            <p:ph type="ctrTitle" hasCustomPrompt="1"/>
          </p:nvPr>
        </p:nvSpPr>
        <p:spPr>
          <a:xfrm>
            <a:off x="327190" y="940737"/>
            <a:ext cx="11066074" cy="3248691"/>
          </a:xfrm>
          <a:prstGeom prst="rect">
            <a:avLst/>
          </a:prstGeom>
        </p:spPr>
        <p:txBody>
          <a:bodyPr anchor="b" anchorCtr="0">
            <a:noAutofit/>
          </a:bodyPr>
          <a:lstStyle>
            <a:lvl1pPr algn="l">
              <a:lnSpc>
                <a:spcPct val="90000"/>
              </a:lnSpc>
              <a:defRPr sz="4665" b="0" i="0" spc="0" baseline="0">
                <a:solidFill>
                  <a:srgbClr val="FFFFFF"/>
                </a:solidFill>
                <a:latin typeface="+mj-lt"/>
                <a:cs typeface="CiscoSans Thin"/>
              </a:defRPr>
            </a:lvl1pPr>
          </a:lstStyle>
          <a:p>
            <a:r>
              <a:rPr lang="en-US" dirty="0"/>
              <a:t>Statement Goes Here</a:t>
            </a:r>
            <a:endParaRPr lang="en-US" dirty="0"/>
          </a:p>
        </p:txBody>
      </p:sp>
      <p:sp>
        <p:nvSpPr>
          <p:cNvPr id="7"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9" name="Straight Connector 8"/>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38265" y="1918757"/>
            <a:ext cx="5488498" cy="3020519"/>
          </a:xfrm>
        </p:spPr>
        <p:txBody>
          <a:bodyPr vert="horz" lIns="61700" tIns="34280" rIns="61700" bIns="34280" rtlCol="0" anchor="ctr" anchorCtr="0">
            <a:noAutofit/>
          </a:bodyPr>
          <a:lstStyle>
            <a:lvl1pPr marL="0" indent="0" algn="l" defTabSz="710565" rtl="0" eaLnBrk="1" latinLnBrk="0" hangingPunct="1">
              <a:lnSpc>
                <a:spcPct val="80000"/>
              </a:lnSpc>
              <a:spcBef>
                <a:spcPct val="0"/>
              </a:spcBef>
              <a:buClr>
                <a:schemeClr val="tx1"/>
              </a:buClr>
              <a:buFont typeface="Ciscolight" pitchFamily="2" charset="0"/>
              <a:buNone/>
              <a:defRPr lang="en-US" sz="4665" b="0" kern="1200" spc="0" baseline="0" dirty="0">
                <a:gradFill>
                  <a:gsLst>
                    <a:gs pos="0">
                      <a:schemeClr val="tx2"/>
                    </a:gs>
                    <a:gs pos="100000">
                      <a:srgbClr val="01BBBB"/>
                    </a:gs>
                  </a:gsLst>
                  <a:lin ang="1200000" scaled="0"/>
                </a:gradFill>
                <a:latin typeface="+mj-lt"/>
                <a:ea typeface="+mj-ea"/>
                <a:cs typeface="+mj-cs"/>
              </a:defRPr>
            </a:lvl1pPr>
          </a:lstStyle>
          <a:p>
            <a:r>
              <a:rPr lang="en-US" dirty="0"/>
              <a:t>Telling Shared Experiences</a:t>
            </a:r>
            <a:endParaRPr lang="en-US" dirty="0"/>
          </a:p>
        </p:txBody>
      </p:sp>
      <p:sp>
        <p:nvSpPr>
          <p:cNvPr id="9" name="Text Placeholder 3"/>
          <p:cNvSpPr>
            <a:spLocks noGrp="1"/>
          </p:cNvSpPr>
          <p:nvPr>
            <p:ph type="body" sz="quarter" idx="11" hasCustomPrompt="1"/>
          </p:nvPr>
        </p:nvSpPr>
        <p:spPr>
          <a:xfrm>
            <a:off x="6561652" y="872691"/>
            <a:ext cx="5192439" cy="5120640"/>
          </a:xfrm>
          <a:prstGeom prst="rect">
            <a:avLst/>
          </a:prstGeom>
        </p:spPr>
        <p:txBody>
          <a:bodyPr lIns="91400" tIns="45700" rIns="91400" bIns="45700" anchor="ctr" anchorCtr="0">
            <a:noAutofit/>
          </a:bodyPr>
          <a:lstStyle>
            <a:lvl1pPr marL="0" indent="0">
              <a:buFontTx/>
              <a:buNone/>
              <a:defRPr sz="1660" baseline="0">
                <a:solidFill>
                  <a:schemeClr val="tx2"/>
                </a:solidFill>
                <a:latin typeface="+mn-lt"/>
              </a:defRPr>
            </a:lvl1pPr>
            <a:lvl2pPr>
              <a:defRPr sz="1555"/>
            </a:lvl2pPr>
            <a:lvl3pPr>
              <a:defRPr sz="1555"/>
            </a:lvl3pPr>
            <a:lvl4pPr>
              <a:defRPr sz="1555"/>
            </a:lvl4pPr>
            <a:lvl5pPr>
              <a:defRPr sz="1555"/>
            </a:lvl5pPr>
          </a:lstStyle>
          <a:p>
            <a:pPr lvl="0"/>
            <a:r>
              <a:rPr lang="en-US" dirty="0"/>
              <a:t>Tell your story here</a:t>
            </a:r>
            <a:endParaRPr lang="en-US" dirty="0"/>
          </a:p>
        </p:txBody>
      </p:sp>
      <p:cxnSp>
        <p:nvCxnSpPr>
          <p:cNvPr id="5" name="Straight Connector 4"/>
          <p:cNvCxnSpPr/>
          <p:nvPr userDrawn="1"/>
        </p:nvCxnSpPr>
        <p:spPr>
          <a:xfrm>
            <a:off x="6132503" y="812815"/>
            <a:ext cx="0" cy="5313679"/>
          </a:xfrm>
          <a:prstGeom prst="line">
            <a:avLst/>
          </a:prstGeom>
          <a:ln w="38100" cap="flat" cmpd="sng">
            <a:solidFill>
              <a:schemeClr val="accent5"/>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45987" y="403229"/>
            <a:ext cx="11505442"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Table Title Goes Here</a:t>
            </a:r>
            <a:endParaRPr lang="en-US" dirty="0"/>
          </a:p>
        </p:txBody>
      </p:sp>
      <p:sp>
        <p:nvSpPr>
          <p:cNvPr id="12" name="Table Placeholder 11"/>
          <p:cNvSpPr>
            <a:spLocks noGrp="1"/>
          </p:cNvSpPr>
          <p:nvPr>
            <p:ph type="tbl" sz="quarter" idx="12" hasCustomPrompt="1"/>
          </p:nvPr>
        </p:nvSpPr>
        <p:spPr>
          <a:xfrm>
            <a:off x="493056" y="1583271"/>
            <a:ext cx="11264082" cy="4057651"/>
          </a:xfrm>
          <a:prstGeom prst="rect">
            <a:avLst/>
          </a:prstGeom>
        </p:spPr>
        <p:txBody>
          <a:bodyPr lIns="91400" tIns="45700" rIns="91400" bIns="45700">
            <a:noAutofit/>
          </a:bodyPr>
          <a:lstStyle>
            <a:lvl1pPr marL="0" indent="0" algn="ctr">
              <a:buNone/>
              <a:defRPr sz="2075" baseline="0">
                <a:solidFill>
                  <a:schemeClr val="tx2"/>
                </a:solidFill>
                <a:latin typeface="+mn-lt"/>
              </a:defRPr>
            </a:lvl1pPr>
          </a:lstStyle>
          <a:p>
            <a:r>
              <a:rPr lang="en-GB" dirty="0"/>
              <a:t>Click icon to add Table</a:t>
            </a:r>
            <a:endParaRPr lang="en-GB" dirty="0"/>
          </a:p>
        </p:txBody>
      </p:sp>
      <p:sp>
        <p:nvSpPr>
          <p:cNvPr id="4" name="Text Placeholder 9"/>
          <p:cNvSpPr>
            <a:spLocks noGrp="1"/>
          </p:cNvSpPr>
          <p:nvPr>
            <p:ph type="body" sz="quarter" idx="11" hasCustomPrompt="1"/>
          </p:nvPr>
        </p:nvSpPr>
        <p:spPr>
          <a:xfrm>
            <a:off x="332537" y="5820201"/>
            <a:ext cx="9945742" cy="276999"/>
          </a:xfrm>
          <a:prstGeom prst="rect">
            <a:avLst/>
          </a:prstGeom>
        </p:spPr>
        <p:txBody>
          <a:bodyPr wrap="square" lIns="91400" tIns="45700" rIns="91400" bIns="45700" anchor="b" anchorCtr="0">
            <a:noAutofit/>
          </a:bodyPr>
          <a:lstStyle>
            <a:lvl1pPr algn="l" defTabSz="625475">
              <a:lnSpc>
                <a:spcPct val="100000"/>
              </a:lnSpc>
              <a:spcBef>
                <a:spcPct val="50000"/>
              </a:spcBef>
              <a:buNone/>
              <a:defRPr sz="1660" b="0" i="0">
                <a:solidFill>
                  <a:schemeClr val="tx1"/>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Tree>
  </p:cSld>
  <p:clrMapOvr>
    <a:masterClrMapping/>
  </p:clrMapOvr>
  <p:transition spd="med">
    <p:wipe dir="r"/>
  </p:transition>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showMasterSp="0" userDrawn="1">
  <p:cSld name="2_Title and Table">
    <p:bg>
      <p:bgPr>
        <a:solidFill>
          <a:schemeClr val="tx2"/>
        </a:solidFill>
        <a:effectLst/>
      </p:bgPr>
    </p:bg>
    <p:spTree>
      <p:nvGrpSpPr>
        <p:cNvPr id="1" name=""/>
        <p:cNvGrpSpPr/>
        <p:nvPr/>
      </p:nvGrpSpPr>
      <p:grpSpPr>
        <a:xfrm>
          <a:off x="0" y="0"/>
          <a:ext cx="0" cy="0"/>
          <a:chOff x="0" y="0"/>
          <a:chExt cx="0" cy="0"/>
        </a:xfrm>
      </p:grpSpPr>
      <p:sp>
        <p:nvSpPr>
          <p:cNvPr id="5" name="Title 1"/>
          <p:cNvSpPr>
            <a:spLocks noGrp="1"/>
          </p:cNvSpPr>
          <p:nvPr>
            <p:ph type="ctrTitle" hasCustomPrompt="1"/>
          </p:nvPr>
        </p:nvSpPr>
        <p:spPr>
          <a:xfrm>
            <a:off x="346000" y="403229"/>
            <a:ext cx="11483965" cy="971709"/>
          </a:xfrm>
          <a:prstGeom prst="rect">
            <a:avLst/>
          </a:prstGeom>
        </p:spPr>
        <p:txBody>
          <a:bodyPr anchor="t" anchorCtr="0">
            <a:noAutofit/>
          </a:bodyPr>
          <a:lstStyle>
            <a:lvl1pPr algn="l">
              <a:lnSpc>
                <a:spcPct val="90000"/>
              </a:lnSpc>
              <a:defRPr sz="2590" b="0" i="0" spc="0" baseline="0">
                <a:solidFill>
                  <a:schemeClr val="bg1"/>
                </a:solidFill>
                <a:latin typeface="+mj-lt"/>
                <a:cs typeface="CiscoSans Thin"/>
              </a:defRPr>
            </a:lvl1pPr>
          </a:lstStyle>
          <a:p>
            <a:r>
              <a:rPr lang="en-US" dirty="0"/>
              <a:t>Table Title Goes Here</a:t>
            </a:r>
            <a:endParaRPr lang="en-US" dirty="0"/>
          </a:p>
        </p:txBody>
      </p:sp>
      <p:sp>
        <p:nvSpPr>
          <p:cNvPr id="12" name="Table Placeholder 11"/>
          <p:cNvSpPr>
            <a:spLocks noGrp="1"/>
          </p:cNvSpPr>
          <p:nvPr>
            <p:ph type="tbl" sz="quarter" idx="12" hasCustomPrompt="1"/>
          </p:nvPr>
        </p:nvSpPr>
        <p:spPr>
          <a:xfrm>
            <a:off x="493072" y="1583271"/>
            <a:ext cx="11264081" cy="4057651"/>
          </a:xfrm>
          <a:prstGeom prst="rect">
            <a:avLst/>
          </a:prstGeom>
        </p:spPr>
        <p:txBody>
          <a:bodyPr lIns="91400" tIns="45700" rIns="91400" bIns="45700">
            <a:noAutofit/>
          </a:bodyPr>
          <a:lstStyle>
            <a:lvl1pPr marL="0" indent="0" algn="ctr">
              <a:buNone/>
              <a:defRPr sz="2075" baseline="0">
                <a:solidFill>
                  <a:schemeClr val="bg1"/>
                </a:solidFill>
                <a:latin typeface="+mn-lt"/>
              </a:defRPr>
            </a:lvl1pPr>
          </a:lstStyle>
          <a:p>
            <a:r>
              <a:rPr lang="en-GB" dirty="0"/>
              <a:t>Click icon to add Table</a:t>
            </a:r>
            <a:endParaRPr lang="en-GB" dirty="0"/>
          </a:p>
        </p:txBody>
      </p:sp>
      <p:sp>
        <p:nvSpPr>
          <p:cNvPr id="4" name="Text Placeholder 9"/>
          <p:cNvSpPr>
            <a:spLocks noGrp="1"/>
          </p:cNvSpPr>
          <p:nvPr>
            <p:ph type="body" sz="quarter" idx="11" hasCustomPrompt="1"/>
          </p:nvPr>
        </p:nvSpPr>
        <p:spPr>
          <a:xfrm>
            <a:off x="332537" y="5820201"/>
            <a:ext cx="9945742" cy="276999"/>
          </a:xfrm>
          <a:prstGeom prst="rect">
            <a:avLst/>
          </a:prstGeom>
        </p:spPr>
        <p:txBody>
          <a:bodyPr wrap="square" lIns="91400" tIns="45700" rIns="91400" bIns="45700" anchor="b" anchorCtr="0">
            <a:noAutofit/>
          </a:bodyPr>
          <a:lstStyle>
            <a:lvl1pPr marL="0" indent="0" algn="l" defTabSz="625475">
              <a:lnSpc>
                <a:spcPct val="100000"/>
              </a:lnSpc>
              <a:spcBef>
                <a:spcPct val="50000"/>
              </a:spcBef>
              <a:buNone/>
              <a:defRPr lang="en-US" sz="1660" b="0" i="0" kern="1200" dirty="0" smtClean="0">
                <a:solidFill>
                  <a:srgbClr val="FFFFFF"/>
                </a:solidFill>
                <a:latin typeface="+mj-lt"/>
                <a:ea typeface="+mn-ea"/>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
        <p:nvSpPr>
          <p:cNvPr id="6"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7"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8"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9" name="Straight Connector 8"/>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4" name="Text Placeholder 9"/>
          <p:cNvSpPr>
            <a:spLocks noGrp="1"/>
          </p:cNvSpPr>
          <p:nvPr>
            <p:ph type="body" sz="quarter" idx="11" hasCustomPrompt="1"/>
          </p:nvPr>
        </p:nvSpPr>
        <p:spPr>
          <a:xfrm>
            <a:off x="327555" y="5820201"/>
            <a:ext cx="9945742" cy="276999"/>
          </a:xfrm>
          <a:prstGeom prst="rect">
            <a:avLst/>
          </a:prstGeom>
        </p:spPr>
        <p:txBody>
          <a:bodyPr wrap="square" lIns="91400" tIns="45700" rIns="91400" bIns="45700" anchor="b" anchorCtr="0">
            <a:noAutofit/>
          </a:bodyPr>
          <a:lstStyle>
            <a:lvl1pPr algn="l" defTabSz="625475">
              <a:lnSpc>
                <a:spcPct val="100000"/>
              </a:lnSpc>
              <a:spcBef>
                <a:spcPct val="50000"/>
              </a:spcBef>
              <a:buNone/>
              <a:defRPr sz="1660" b="0" i="0">
                <a:solidFill>
                  <a:schemeClr val="tx1"/>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
        <p:nvSpPr>
          <p:cNvPr id="5" name="Title 1"/>
          <p:cNvSpPr>
            <a:spLocks noGrp="1"/>
          </p:cNvSpPr>
          <p:nvPr>
            <p:ph type="ctrTitle" hasCustomPrompt="1"/>
          </p:nvPr>
        </p:nvSpPr>
        <p:spPr>
          <a:xfrm>
            <a:off x="346000" y="403229"/>
            <a:ext cx="11506407"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Chart Title Goes Here</a:t>
            </a:r>
            <a:endParaRPr lang="en-US" dirty="0"/>
          </a:p>
        </p:txBody>
      </p:sp>
      <p:sp>
        <p:nvSpPr>
          <p:cNvPr id="6" name="Chart Placeholder 2"/>
          <p:cNvSpPr>
            <a:spLocks noGrp="1"/>
          </p:cNvSpPr>
          <p:nvPr>
            <p:ph type="chart" sz="quarter" idx="10" hasCustomPrompt="1"/>
          </p:nvPr>
        </p:nvSpPr>
        <p:spPr>
          <a:xfrm>
            <a:off x="493056" y="1583271"/>
            <a:ext cx="11264082" cy="4057651"/>
          </a:xfrm>
          <a:prstGeom prst="rect">
            <a:avLst/>
          </a:prstGeom>
        </p:spPr>
        <p:txBody>
          <a:bodyPr vert="horz" lIns="91400" tIns="45700" rIns="91400" bIns="45700">
            <a:noAutofit/>
          </a:bodyPr>
          <a:lstStyle>
            <a:lvl1pPr marL="0" indent="0" algn="ctr">
              <a:buNone/>
              <a:defRPr sz="2075" b="0" i="0">
                <a:solidFill>
                  <a:schemeClr val="tx2"/>
                </a:solidFill>
                <a:latin typeface="+mn-lt"/>
                <a:cs typeface="CiscoSans ExtraLight"/>
              </a:defRPr>
            </a:lvl1pPr>
          </a:lstStyle>
          <a:p>
            <a:r>
              <a:rPr lang="en-US"/>
              <a:t>Click icon to add chart</a:t>
            </a:r>
            <a:endParaRPr lang="en-US" dirty="0"/>
          </a:p>
        </p:txBody>
      </p:sp>
    </p:spTree>
  </p:cSld>
  <p:clrMapOvr>
    <a:masterClrMapping/>
  </p:clrMapOvr>
  <p:transition spd="med">
    <p:wipe dir="r"/>
  </p:transition>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showMasterSp="0" userDrawn="1">
  <p:cSld name="1_Title and Chart">
    <p:bg>
      <p:bgPr>
        <a:solidFill>
          <a:schemeClr val="tx2"/>
        </a:solidFill>
        <a:effectLst/>
      </p:bgPr>
    </p:bg>
    <p:spTree>
      <p:nvGrpSpPr>
        <p:cNvPr id="1" name=""/>
        <p:cNvGrpSpPr/>
        <p:nvPr/>
      </p:nvGrpSpPr>
      <p:grpSpPr>
        <a:xfrm>
          <a:off x="0" y="0"/>
          <a:ext cx="0" cy="0"/>
          <a:chOff x="0" y="0"/>
          <a:chExt cx="0" cy="0"/>
        </a:xfrm>
      </p:grpSpPr>
      <p:sp>
        <p:nvSpPr>
          <p:cNvPr id="18" name="Chart Placeholder 2"/>
          <p:cNvSpPr>
            <a:spLocks noGrp="1"/>
          </p:cNvSpPr>
          <p:nvPr>
            <p:ph type="chart" sz="quarter" idx="10" hasCustomPrompt="1"/>
          </p:nvPr>
        </p:nvSpPr>
        <p:spPr>
          <a:xfrm>
            <a:off x="493056" y="1583271"/>
            <a:ext cx="11264082" cy="4057651"/>
          </a:xfrm>
          <a:prstGeom prst="rect">
            <a:avLst/>
          </a:prstGeom>
        </p:spPr>
        <p:txBody>
          <a:bodyPr vert="horz" lIns="91400" tIns="45700" rIns="91400" bIns="45700">
            <a:noAutofit/>
          </a:bodyPr>
          <a:lstStyle>
            <a:lvl1pPr marL="0" indent="0" algn="ctr">
              <a:buNone/>
              <a:defRPr sz="2075" b="0" i="0">
                <a:solidFill>
                  <a:srgbClr val="FFFFFF"/>
                </a:solidFill>
                <a:latin typeface="+mn-lt"/>
                <a:cs typeface="CiscoSans ExtraLight"/>
              </a:defRPr>
            </a:lvl1pPr>
          </a:lstStyle>
          <a:p>
            <a:r>
              <a:rPr lang="en-US"/>
              <a:t>Click icon to add chart</a:t>
            </a:r>
            <a:endParaRPr lang="en-US" dirty="0"/>
          </a:p>
        </p:txBody>
      </p:sp>
      <p:sp>
        <p:nvSpPr>
          <p:cNvPr id="19" name="Title 1"/>
          <p:cNvSpPr>
            <a:spLocks noGrp="1"/>
          </p:cNvSpPr>
          <p:nvPr>
            <p:ph type="ctrTitle" hasCustomPrompt="1"/>
          </p:nvPr>
        </p:nvSpPr>
        <p:spPr>
          <a:xfrm>
            <a:off x="345987" y="403229"/>
            <a:ext cx="11484928" cy="971709"/>
          </a:xfrm>
          <a:prstGeom prst="rect">
            <a:avLst/>
          </a:prstGeom>
        </p:spPr>
        <p:txBody>
          <a:bodyPr anchor="t" anchorCtr="0">
            <a:noAutofit/>
          </a:bodyPr>
          <a:lstStyle>
            <a:lvl1pPr algn="l">
              <a:lnSpc>
                <a:spcPct val="90000"/>
              </a:lnSpc>
              <a:defRPr sz="2590" b="0" i="0" spc="0" baseline="0">
                <a:solidFill>
                  <a:schemeClr val="bg1"/>
                </a:solidFill>
                <a:latin typeface="+mj-lt"/>
                <a:cs typeface="CiscoSans Thin"/>
              </a:defRPr>
            </a:lvl1pPr>
          </a:lstStyle>
          <a:p>
            <a:r>
              <a:rPr lang="en-US" dirty="0"/>
              <a:t>Chart Title Goes Here</a:t>
            </a:r>
            <a:endParaRPr lang="en-US" dirty="0"/>
          </a:p>
        </p:txBody>
      </p:sp>
      <p:sp>
        <p:nvSpPr>
          <p:cNvPr id="22" name="Text Placeholder 9"/>
          <p:cNvSpPr>
            <a:spLocks noGrp="1"/>
          </p:cNvSpPr>
          <p:nvPr>
            <p:ph type="body" sz="quarter" idx="11" hasCustomPrompt="1"/>
          </p:nvPr>
        </p:nvSpPr>
        <p:spPr>
          <a:xfrm>
            <a:off x="327555" y="5820201"/>
            <a:ext cx="9945742" cy="276999"/>
          </a:xfrm>
          <a:prstGeom prst="rect">
            <a:avLst/>
          </a:prstGeom>
        </p:spPr>
        <p:txBody>
          <a:bodyPr wrap="square" lIns="91400" tIns="45700" rIns="91400" bIns="45700" anchor="b" anchorCtr="0">
            <a:noAutofit/>
          </a:bodyPr>
          <a:lstStyle>
            <a:lvl1pPr algn="l" defTabSz="625475">
              <a:lnSpc>
                <a:spcPct val="100000"/>
              </a:lnSpc>
              <a:spcBef>
                <a:spcPct val="50000"/>
              </a:spcBef>
              <a:buNone/>
              <a:defRPr sz="1660" b="0" i="0">
                <a:solidFill>
                  <a:srgbClr val="FFFFFF"/>
                </a:solidFill>
                <a:latin typeface="+mj-lt"/>
                <a:cs typeface="CiscoSans ExtraLight"/>
              </a:defRPr>
            </a:lvl1pPr>
            <a:lvl2pPr>
              <a:buFont typeface="Arial" panose="020B0604020202020204" pitchFamily="34" charset="0"/>
              <a:buNone/>
              <a:defRPr sz="1140"/>
            </a:lvl2pPr>
            <a:lvl3pPr>
              <a:buFont typeface="Arial" panose="020B0604020202020204" pitchFamily="34" charset="0"/>
              <a:buNone/>
              <a:defRPr sz="1140"/>
            </a:lvl3pPr>
            <a:lvl4pPr>
              <a:buFont typeface="Arial" panose="020B0604020202020204" pitchFamily="34" charset="0"/>
              <a:buNone/>
              <a:defRPr sz="1140"/>
            </a:lvl4pPr>
            <a:lvl5pPr>
              <a:buFont typeface="Arial" panose="020B0604020202020204" pitchFamily="34" charset="0"/>
              <a:buNone/>
              <a:defRPr sz="1140"/>
            </a:lvl5pPr>
          </a:lstStyle>
          <a:p>
            <a:r>
              <a:rPr lang="en-US" dirty="0"/>
              <a:t>Source information is set at 16 points.</a:t>
            </a:r>
            <a:endParaRPr lang="en-US" dirty="0"/>
          </a:p>
        </p:txBody>
      </p:sp>
      <p:sp>
        <p:nvSpPr>
          <p:cNvPr id="8" name="Rectangle 5"/>
          <p:cNvSpPr>
            <a:spLocks noChangeArrowheads="1"/>
          </p:cNvSpPr>
          <p:nvPr userDrawn="1"/>
        </p:nvSpPr>
        <p:spPr bwMode="ltGray">
          <a:xfrm>
            <a:off x="10654702" y="6621999"/>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9" name="Rectangle 7"/>
          <p:cNvSpPr>
            <a:spLocks noChangeArrowheads="1"/>
          </p:cNvSpPr>
          <p:nvPr userDrawn="1"/>
        </p:nvSpPr>
        <p:spPr bwMode="ltGray">
          <a:xfrm>
            <a:off x="11610446" y="661789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0" name="Rectangle 4"/>
          <p:cNvSpPr>
            <a:spLocks noChangeArrowheads="1"/>
          </p:cNvSpPr>
          <p:nvPr userDrawn="1"/>
        </p:nvSpPr>
        <p:spPr bwMode="ltGray">
          <a:xfrm>
            <a:off x="389306" y="6601323"/>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spTree>
  </p:cSld>
  <p:clrMapOvr>
    <a:masterClrMapping/>
  </p:clrMapOvr>
  <p:transition spd="med">
    <p:wipe dir="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showMasterSp="0" userDrawn="1">
  <p:cSld name="1_Title Slide-animated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95115" y="2811836"/>
            <a:ext cx="11066075" cy="859640"/>
          </a:xfrm>
          <a:prstGeom prst="rect">
            <a:avLst/>
          </a:prstGeom>
        </p:spPr>
        <p:txBody>
          <a:bodyPr anchor="b" anchorCtr="0"/>
          <a:lstStyle>
            <a:lvl1pPr marL="0" indent="0" algn="l">
              <a:lnSpc>
                <a:spcPct val="90000"/>
              </a:lnSpc>
              <a:buFont typeface="Arial" panose="020B0604020202020204" pitchFamily="34" charset="0"/>
              <a:buNone/>
              <a:defRPr sz="6000" b="0" i="0" spc="0" baseline="0">
                <a:solidFill>
                  <a:schemeClr val="tx1"/>
                </a:solidFill>
                <a:latin typeface="+mj-lt"/>
                <a:cs typeface="CiscoSans Thin"/>
              </a:defRPr>
            </a:lvl1pPr>
          </a:lstStyle>
          <a:p>
            <a:r>
              <a:rPr lang="en-US" dirty="0"/>
              <a:t>Presentation Title Goes Here</a:t>
            </a:r>
            <a:endParaRPr lang="en-US" dirty="0"/>
          </a:p>
        </p:txBody>
      </p:sp>
      <p:sp>
        <p:nvSpPr>
          <p:cNvPr id="24" name="Subtitle 2"/>
          <p:cNvSpPr>
            <a:spLocks noGrp="1"/>
          </p:cNvSpPr>
          <p:nvPr userDrawn="1">
            <p:ph type="subTitle" idx="1" hasCustomPrompt="1"/>
          </p:nvPr>
        </p:nvSpPr>
        <p:spPr>
          <a:xfrm>
            <a:off x="347177" y="4828034"/>
            <a:ext cx="10813351" cy="384175"/>
          </a:xfrm>
          <a:prstGeom prst="rect">
            <a:avLst/>
          </a:prstGeom>
        </p:spPr>
        <p:txBody>
          <a:bodyPr lIns="121883" tIns="60941" rIns="121883" bIns="60941" anchor="b" anchorCtr="0">
            <a:noAutofit/>
          </a:bodyPr>
          <a:lstStyle>
            <a:lvl1pPr marL="0" indent="0" algn="l">
              <a:buNone/>
              <a:defRPr sz="1600" b="0" i="0">
                <a:solidFill>
                  <a:schemeClr val="tx1"/>
                </a:solidFill>
                <a:latin typeface="+mn-lt"/>
                <a:cs typeface="CiscoSansTT ExtraLight" panose="020B03030202010203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en-US" dirty="0"/>
              <a:t>Speaker Name</a:t>
            </a:r>
            <a:endParaRPr lang="en-US" dirty="0"/>
          </a:p>
        </p:txBody>
      </p:sp>
      <p:sp>
        <p:nvSpPr>
          <p:cNvPr id="25" name="Text Placeholder 38"/>
          <p:cNvSpPr>
            <a:spLocks noGrp="1"/>
          </p:cNvSpPr>
          <p:nvPr userDrawn="1">
            <p:ph type="body" sz="quarter" idx="10" hasCustomPrompt="1"/>
          </p:nvPr>
        </p:nvSpPr>
        <p:spPr>
          <a:xfrm>
            <a:off x="346400" y="5164919"/>
            <a:ext cx="10814050" cy="384175"/>
          </a:xfrm>
          <a:prstGeom prst="rect">
            <a:avLst/>
          </a:prstGeom>
        </p:spPr>
        <p:txBody>
          <a:bodyPr lIns="121883" tIns="60941" rIns="121883" bIns="60941"/>
          <a:lstStyle>
            <a:lvl1pPr marL="0" indent="0" algn="l">
              <a:buFontTx/>
              <a:buNone/>
              <a:defRPr lang="en-US" sz="1600" b="0" i="0" kern="1200" dirty="0" smtClean="0">
                <a:solidFill>
                  <a:schemeClr val="tx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a:t>Speaker Title</a:t>
            </a:r>
            <a:endParaRPr lang="en-US" dirty="0"/>
          </a:p>
        </p:txBody>
      </p:sp>
      <p:sp>
        <p:nvSpPr>
          <p:cNvPr id="26" name="Text Placeholder 40"/>
          <p:cNvSpPr>
            <a:spLocks noGrp="1"/>
          </p:cNvSpPr>
          <p:nvPr userDrawn="1">
            <p:ph type="body" sz="quarter" idx="11" hasCustomPrompt="1"/>
          </p:nvPr>
        </p:nvSpPr>
        <p:spPr>
          <a:xfrm>
            <a:off x="335708" y="5938241"/>
            <a:ext cx="10814050" cy="384175"/>
          </a:xfrm>
          <a:prstGeom prst="rect">
            <a:avLst/>
          </a:prstGeom>
        </p:spPr>
        <p:txBody>
          <a:bodyPr lIns="121883" tIns="60941" rIns="121883" bIns="60941"/>
          <a:lstStyle>
            <a:lvl1pPr marL="0" indent="0" algn="l">
              <a:buFontTx/>
              <a:buNone/>
              <a:defRPr lang="en-US" sz="1600" b="0" i="0" kern="1200" dirty="0" smtClean="0">
                <a:solidFill>
                  <a:schemeClr val="tx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a:t>Date</a:t>
            </a:r>
            <a:endParaRPr lang="en-US" dirty="0"/>
          </a:p>
        </p:txBody>
      </p:sp>
      <p:sp>
        <p:nvSpPr>
          <p:cNvPr id="3" name="Text Placeholder 2"/>
          <p:cNvSpPr>
            <a:spLocks noGrp="1"/>
          </p:cNvSpPr>
          <p:nvPr userDrawn="1">
            <p:ph type="body" sz="quarter" idx="13" hasCustomPrompt="1"/>
          </p:nvPr>
        </p:nvSpPr>
        <p:spPr>
          <a:xfrm>
            <a:off x="336680" y="3496671"/>
            <a:ext cx="11067284" cy="398668"/>
          </a:xfrm>
          <a:prstGeom prst="rect">
            <a:avLst/>
          </a:prstGeom>
        </p:spPr>
        <p:txBody>
          <a:bodyPr lIns="121883" tIns="60941" rIns="121883" bIns="60941"/>
          <a:lstStyle>
            <a:lvl1pPr marL="0" indent="0">
              <a:buFont typeface="Arial" panose="020B0604020202020204" pitchFamily="34" charset="0"/>
              <a:buNone/>
              <a:defRPr sz="2400" baseline="0">
                <a:solidFill>
                  <a:schemeClr val="tx1"/>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Subhead goes here</a:t>
            </a:r>
            <a:endParaRPr lang="en-GB" dirty="0"/>
          </a:p>
        </p:txBody>
      </p:sp>
      <p:cxnSp>
        <p:nvCxnSpPr>
          <p:cNvPr id="27" name="Straight Connector 26"/>
          <p:cNvCxnSpPr/>
          <p:nvPr userDrawn="1"/>
        </p:nvCxnSpPr>
        <p:spPr>
          <a:xfrm>
            <a:off x="6" y="677141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380128" y="410513"/>
            <a:ext cx="1150019" cy="613107"/>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ln>
          </p:spPr>
          <p:txBody>
            <a:bodyPr/>
            <a:lstStyle/>
            <a:p>
              <a:pPr defTabSz="609600"/>
              <a:endParaRPr lang="en-US" sz="2400">
                <a:solidFill>
                  <a:srgbClr val="FFFFFF"/>
                </a:solidFill>
                <a:latin typeface="CiscoSansTT ExtraLight"/>
              </a:endParaRPr>
            </a:p>
          </p:txBody>
        </p:sp>
        <p:sp>
          <p:nvSpPr>
            <p:cNvPr id="75" name="Freeform 74"/>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76" name="Freeform 75"/>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ln>
          </p:spPr>
          <p:txBody>
            <a:bodyPr/>
            <a:lstStyle/>
            <a:p>
              <a:pPr defTabSz="609600"/>
              <a:endParaRPr lang="en-US" sz="2400">
                <a:solidFill>
                  <a:srgbClr val="FFFFFF"/>
                </a:solidFill>
                <a:latin typeface="CiscoSansTT ExtraLight"/>
              </a:endParaRPr>
            </a:p>
          </p:txBody>
        </p:sp>
        <p:sp>
          <p:nvSpPr>
            <p:cNvPr id="78" name="Freeform 77"/>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79" name="Freeform 78"/>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0" name="Freeform 79"/>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1" name="Freeform 80"/>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2" name="Freeform 81"/>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3" name="Freeform 82"/>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4" name="Freeform 83"/>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5" name="Freeform 84"/>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6" name="Freeform 85"/>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7" name="Freeform 86"/>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ln>
          </p:spPr>
          <p:txBody>
            <a:bodyPr/>
            <a:lstStyle/>
            <a:p>
              <a:pPr defTabSz="609600"/>
              <a:endParaRPr lang="en-US" sz="2400">
                <a:solidFill>
                  <a:srgbClr val="FFFFFF"/>
                </a:solidFill>
                <a:latin typeface="CiscoSansTT Extra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45987" y="403229"/>
            <a:ext cx="11543628"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Slide Title Goes Here</a:t>
            </a:r>
            <a:endParaRPr lang="en-US" dirty="0"/>
          </a:p>
        </p:txBody>
      </p:sp>
      <p:sp>
        <p:nvSpPr>
          <p:cNvPr id="10" name="Text Placeholder 17"/>
          <p:cNvSpPr>
            <a:spLocks noGrp="1"/>
          </p:cNvSpPr>
          <p:nvPr>
            <p:ph type="body" sz="quarter" idx="11" hasCustomPrompt="1"/>
          </p:nvPr>
        </p:nvSpPr>
        <p:spPr>
          <a:xfrm>
            <a:off x="340387" y="1559097"/>
            <a:ext cx="5686002" cy="4294544"/>
          </a:xfrm>
          <a:prstGeom prst="rect">
            <a:avLst/>
          </a:prstGeom>
        </p:spPr>
        <p:txBody>
          <a:bodyPr lIns="91400" tIns="45700" rIns="91400" bIns="45700" anchor="ctr" anchorCtr="0">
            <a:noAutofit/>
          </a:bodyPr>
          <a:lstStyle>
            <a:lvl1pPr marL="0" indent="0">
              <a:buNone/>
              <a:defRPr sz="249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endParaRPr lang="en-GB" dirty="0"/>
          </a:p>
        </p:txBody>
      </p:sp>
      <p:sp>
        <p:nvSpPr>
          <p:cNvPr id="3" name="Chart Placeholder 2"/>
          <p:cNvSpPr>
            <a:spLocks noGrp="1"/>
          </p:cNvSpPr>
          <p:nvPr>
            <p:ph type="chart" sz="quarter" idx="12" hasCustomPrompt="1"/>
          </p:nvPr>
        </p:nvSpPr>
        <p:spPr>
          <a:xfrm>
            <a:off x="6379819" y="1559096"/>
            <a:ext cx="5353772" cy="4292600"/>
          </a:xfrm>
          <a:prstGeom prst="rect">
            <a:avLst/>
          </a:prstGeom>
        </p:spPr>
        <p:txBody>
          <a:bodyPr vert="horz" lIns="91400" tIns="45700" rIns="91400" bIns="45700">
            <a:noAutofit/>
          </a:bodyPr>
          <a:lstStyle>
            <a:lvl1pPr marL="0" indent="0" algn="ctr">
              <a:buNone/>
              <a:defRPr sz="2075">
                <a:solidFill>
                  <a:schemeClr val="tx2"/>
                </a:solidFill>
                <a:latin typeface="+mn-lt"/>
                <a:cs typeface="CiscoSans ExtraLight"/>
              </a:defRPr>
            </a:lvl1pPr>
          </a:lstStyle>
          <a:p>
            <a:r>
              <a:rPr lang="en-US" dirty="0"/>
              <a:t>Insert Chart Here</a:t>
            </a:r>
            <a:endParaRPr lang="en-US" dirty="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3" grpId="0"/>
    </p:bldLst>
  </p:timing>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showMasterSp="0" userDrawn="1">
  <p:cSld name="1_Title_Chart and text_Gradient_Background">
    <p:bg>
      <p:bgPr>
        <a:solidFill>
          <a:schemeClr val="accent1"/>
        </a:solidFill>
        <a:effectLst/>
      </p:bgPr>
    </p:bg>
    <p:spTree>
      <p:nvGrpSpPr>
        <p:cNvPr id="1" name=""/>
        <p:cNvGrpSpPr/>
        <p:nvPr/>
      </p:nvGrpSpPr>
      <p:grpSpPr>
        <a:xfrm>
          <a:off x="0" y="0"/>
          <a:ext cx="0" cy="0"/>
          <a:chOff x="0" y="0"/>
          <a:chExt cx="0" cy="0"/>
        </a:xfrm>
      </p:grpSpPr>
      <p:sp>
        <p:nvSpPr>
          <p:cNvPr id="25" name="Text Placeholder 17"/>
          <p:cNvSpPr>
            <a:spLocks noGrp="1"/>
          </p:cNvSpPr>
          <p:nvPr>
            <p:ph type="body" sz="quarter" idx="11" hasCustomPrompt="1"/>
          </p:nvPr>
        </p:nvSpPr>
        <p:spPr>
          <a:xfrm>
            <a:off x="340387" y="1559097"/>
            <a:ext cx="5686002" cy="4294544"/>
          </a:xfrm>
          <a:prstGeom prst="rect">
            <a:avLst/>
          </a:prstGeom>
        </p:spPr>
        <p:txBody>
          <a:bodyPr lIns="91400" tIns="45700" rIns="91400" bIns="45700" anchor="ctr" anchorCtr="0">
            <a:noAutofit/>
          </a:bodyPr>
          <a:lstStyle>
            <a:lvl1pPr marL="0" indent="0">
              <a:buNone/>
              <a:defRPr sz="249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endParaRPr lang="en-GB" dirty="0"/>
          </a:p>
        </p:txBody>
      </p:sp>
      <p:sp>
        <p:nvSpPr>
          <p:cNvPr id="22" name="Chart Placeholder 2"/>
          <p:cNvSpPr>
            <a:spLocks noGrp="1"/>
          </p:cNvSpPr>
          <p:nvPr>
            <p:ph type="chart" sz="quarter" idx="12" hasCustomPrompt="1"/>
          </p:nvPr>
        </p:nvSpPr>
        <p:spPr>
          <a:xfrm>
            <a:off x="6379819" y="1559096"/>
            <a:ext cx="5353772" cy="4292600"/>
          </a:xfrm>
          <a:prstGeom prst="rect">
            <a:avLst/>
          </a:prstGeom>
        </p:spPr>
        <p:txBody>
          <a:bodyPr vert="horz" lIns="91400" tIns="45700" rIns="91400" bIns="45700">
            <a:noAutofit/>
          </a:bodyPr>
          <a:lstStyle>
            <a:lvl1pPr marL="0" indent="0" algn="ctr">
              <a:buNone/>
              <a:defRPr sz="2075">
                <a:solidFill>
                  <a:schemeClr val="bg1"/>
                </a:solidFill>
                <a:latin typeface="+mn-lt"/>
                <a:cs typeface="CiscoSans ExtraLight"/>
              </a:defRPr>
            </a:lvl1pPr>
          </a:lstStyle>
          <a:p>
            <a:r>
              <a:rPr lang="en-US" dirty="0"/>
              <a:t>Insert Chart Here</a:t>
            </a:r>
            <a:endParaRPr lang="en-US" dirty="0"/>
          </a:p>
        </p:txBody>
      </p:sp>
      <p:sp>
        <p:nvSpPr>
          <p:cNvPr id="13" name="Title 1"/>
          <p:cNvSpPr>
            <a:spLocks noGrp="1"/>
          </p:cNvSpPr>
          <p:nvPr>
            <p:ph type="ctrTitle" hasCustomPrompt="1"/>
          </p:nvPr>
        </p:nvSpPr>
        <p:spPr>
          <a:xfrm>
            <a:off x="344817" y="403229"/>
            <a:ext cx="11543628" cy="971709"/>
          </a:xfrm>
          <a:prstGeom prst="rect">
            <a:avLst/>
          </a:prstGeom>
        </p:spPr>
        <p:txBody>
          <a:bodyPr anchor="t" anchorCtr="0">
            <a:noAutofit/>
          </a:bodyPr>
          <a:lstStyle>
            <a:lvl1pPr algn="l">
              <a:lnSpc>
                <a:spcPct val="90000"/>
              </a:lnSpc>
              <a:defRPr sz="2590" b="0" i="0" spc="0" baseline="0">
                <a:solidFill>
                  <a:schemeClr val="bg1"/>
                </a:solidFill>
                <a:latin typeface="+mj-lt"/>
                <a:cs typeface="CiscoSans Thin"/>
              </a:defRPr>
            </a:lvl1pPr>
          </a:lstStyle>
          <a:p>
            <a:r>
              <a:rPr lang="en-US" dirty="0"/>
              <a:t>Slide Title Goes Here</a:t>
            </a:r>
            <a:endParaRPr lang="en-US" dirty="0"/>
          </a:p>
        </p:txBody>
      </p:sp>
      <p:sp>
        <p:nvSpPr>
          <p:cNvPr id="11"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12"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9"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10" name="Straight Connector 9"/>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fade">
                                      <p:cBhvr>
                                        <p:cTn id="7" dur="500"/>
                                        <p:tgtEl>
                                          <p:spTgt spid="2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
                                        </p:tgtEl>
                                        <p:attrNameLst>
                                          <p:attrName>style.visibility</p:attrName>
                                        </p:attrNameLst>
                                      </p:cBhvr>
                                      <p:to>
                                        <p:strVal val="visible"/>
                                      </p:to>
                                    </p:set>
                                    <p:animEffect transition="in" filter="fade">
                                      <p:cBhvr>
                                        <p:cTn id="11" dur="500"/>
                                        <p:tgtEl>
                                          <p:spTgt spid="22"/>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wipe(left)">
                                      <p:cBhvr>
                                        <p:cTn id="15"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P spid="13" grpId="0"/>
    </p:bldLst>
  </p:timing>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7" name="Title 1"/>
          <p:cNvSpPr>
            <a:spLocks noGrp="1"/>
          </p:cNvSpPr>
          <p:nvPr>
            <p:ph type="ctrTitle" hasCustomPrompt="1"/>
          </p:nvPr>
        </p:nvSpPr>
        <p:spPr>
          <a:xfrm>
            <a:off x="344531" y="404087"/>
            <a:ext cx="11543628" cy="971709"/>
          </a:xfrm>
          <a:prstGeom prst="rect">
            <a:avLst/>
          </a:prstGeom>
        </p:spPr>
        <p:txBody>
          <a:bodyPr anchor="t" anchorCtr="0">
            <a:noAutofit/>
          </a:bodyPr>
          <a:lstStyle>
            <a:lvl1pPr algn="l">
              <a:lnSpc>
                <a:spcPct val="90000"/>
              </a:lnSpc>
              <a:defRPr sz="2590" b="0" i="0" spc="0" baseline="0">
                <a:solidFill>
                  <a:srgbClr val="00A2BF"/>
                </a:solidFill>
                <a:latin typeface="+mj-lt"/>
                <a:cs typeface="CiscoSans Thin"/>
              </a:defRPr>
            </a:lvl1pPr>
          </a:lstStyle>
          <a:p>
            <a:r>
              <a:rPr lang="en-US" dirty="0"/>
              <a:t>Slide Title Goes Here</a:t>
            </a:r>
            <a:endParaRPr lang="en-US" dirty="0"/>
          </a:p>
        </p:txBody>
      </p:sp>
      <p:sp>
        <p:nvSpPr>
          <p:cNvPr id="10" name="Text Placeholder 17"/>
          <p:cNvSpPr>
            <a:spLocks noGrp="1"/>
          </p:cNvSpPr>
          <p:nvPr>
            <p:ph type="body" sz="quarter" idx="11" hasCustomPrompt="1"/>
          </p:nvPr>
        </p:nvSpPr>
        <p:spPr>
          <a:xfrm>
            <a:off x="340387" y="1559097"/>
            <a:ext cx="5686002" cy="4294544"/>
          </a:xfrm>
          <a:prstGeom prst="rect">
            <a:avLst/>
          </a:prstGeom>
        </p:spPr>
        <p:txBody>
          <a:bodyPr lIns="91400" tIns="45700" rIns="91400" bIns="45700" anchor="ctr" anchorCtr="0">
            <a:noAutofit/>
          </a:bodyPr>
          <a:lstStyle>
            <a:lvl1pPr marL="0" indent="0">
              <a:buNone/>
              <a:defRPr sz="249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endParaRPr lang="en-GB" dirty="0"/>
          </a:p>
        </p:txBody>
      </p:sp>
      <p:sp>
        <p:nvSpPr>
          <p:cNvPr id="11" name="Picture Placeholder 2"/>
          <p:cNvSpPr>
            <a:spLocks noGrp="1"/>
          </p:cNvSpPr>
          <p:nvPr>
            <p:ph type="pic" sz="quarter" idx="10" hasCustomPrompt="1"/>
          </p:nvPr>
        </p:nvSpPr>
        <p:spPr>
          <a:xfrm>
            <a:off x="6381426" y="1559097"/>
            <a:ext cx="5352162" cy="4295015"/>
          </a:xfrm>
          <a:prstGeom prst="rect">
            <a:avLst/>
          </a:prstGeom>
        </p:spPr>
        <p:txBody>
          <a:bodyPr vert="horz" lIns="91400" tIns="45700" rIns="91400" bIns="45700">
            <a:noAutofit/>
          </a:bodyPr>
          <a:lstStyle>
            <a:lvl1pPr marL="0" indent="0" algn="ctr">
              <a:buNone/>
              <a:defRPr sz="2075" b="0" i="0">
                <a:solidFill>
                  <a:schemeClr val="tx2"/>
                </a:solidFill>
                <a:latin typeface="+mn-lt"/>
                <a:cs typeface="CiscoSans ExtraLight"/>
              </a:defRPr>
            </a:lvl1pPr>
          </a:lstStyle>
          <a:p>
            <a:r>
              <a:rPr lang="en-US" dirty="0"/>
              <a:t>Insert Image Here</a:t>
            </a:r>
            <a:endParaRPr lang="en-US" dirty="0"/>
          </a:p>
        </p:txBody>
      </p: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animEffect transition="in" filter="fade">
                                      <p:cBhvr>
                                        <p:cTn id="11" dur="500"/>
                                        <p:tgtEl>
                                          <p:spTgt spid="10">
                                            <p:txEl>
                                              <p:pRg st="0" end="0"/>
                                            </p:txEl>
                                          </p:spTgt>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build="p">
        <p:tmplLst>
          <p:tmpl lvl="1">
            <p:tnLst>
              <p:par>
                <p:cTn presetID="10" presetClass="entr" presetSubtype="0" fill="hold" nodeType="afterEffect">
                  <p:stCondLst>
                    <p:cond delay="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P spid="11" grpId="0"/>
    </p:bldLst>
  </p:timing>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showMasterSp="0" userDrawn="1">
  <p:cSld name="1_Bottom title_photo and text">
    <p:bg>
      <p:bgRef idx="1001">
        <a:schemeClr val="bg2"/>
      </p:bgRef>
    </p:bg>
    <p:spTree>
      <p:nvGrpSpPr>
        <p:cNvPr id="1" name=""/>
        <p:cNvGrpSpPr/>
        <p:nvPr/>
      </p:nvGrpSpPr>
      <p:grpSpPr>
        <a:xfrm>
          <a:off x="0" y="0"/>
          <a:ext cx="0" cy="0"/>
          <a:chOff x="0" y="0"/>
          <a:chExt cx="0" cy="0"/>
        </a:xfrm>
      </p:grpSpPr>
      <p:sp>
        <p:nvSpPr>
          <p:cNvPr id="13" name="Picture Placeholder 2"/>
          <p:cNvSpPr>
            <a:spLocks noGrp="1"/>
          </p:cNvSpPr>
          <p:nvPr>
            <p:ph type="pic" sz="quarter" idx="10" hasCustomPrompt="1"/>
          </p:nvPr>
        </p:nvSpPr>
        <p:spPr>
          <a:xfrm>
            <a:off x="6381426" y="1559097"/>
            <a:ext cx="5352162" cy="4295015"/>
          </a:xfrm>
          <a:prstGeom prst="rect">
            <a:avLst/>
          </a:prstGeom>
        </p:spPr>
        <p:txBody>
          <a:bodyPr vert="horz" lIns="91400" tIns="45700" rIns="91400" bIns="45700"/>
          <a:lstStyle>
            <a:lvl1pPr marL="0" indent="0" algn="ctr">
              <a:buNone/>
              <a:defRPr sz="2075" b="0" i="0">
                <a:solidFill>
                  <a:schemeClr val="tx2"/>
                </a:solidFill>
                <a:latin typeface="+mn-lt"/>
                <a:cs typeface="CiscoSans ExtraLight"/>
              </a:defRPr>
            </a:lvl1pPr>
          </a:lstStyle>
          <a:p>
            <a:r>
              <a:rPr lang="en-US" dirty="0"/>
              <a:t>Insert Image Here</a:t>
            </a:r>
            <a:endParaRPr lang="en-US" dirty="0"/>
          </a:p>
        </p:txBody>
      </p:sp>
      <p:sp>
        <p:nvSpPr>
          <p:cNvPr id="18" name="Text Placeholder 17"/>
          <p:cNvSpPr>
            <a:spLocks noGrp="1"/>
          </p:cNvSpPr>
          <p:nvPr>
            <p:ph type="body" sz="quarter" idx="11" hasCustomPrompt="1"/>
          </p:nvPr>
        </p:nvSpPr>
        <p:spPr>
          <a:xfrm>
            <a:off x="340387" y="1559097"/>
            <a:ext cx="5686002" cy="4294544"/>
          </a:xfrm>
          <a:prstGeom prst="rect">
            <a:avLst/>
          </a:prstGeom>
        </p:spPr>
        <p:txBody>
          <a:bodyPr lIns="91400" tIns="45700" rIns="91400" bIns="45700" anchor="ctr" anchorCtr="0"/>
          <a:lstStyle>
            <a:lvl1pPr marL="0" indent="0">
              <a:buNone/>
              <a:defRPr sz="249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endParaRPr lang="en-GB" dirty="0"/>
          </a:p>
        </p:txBody>
      </p:sp>
      <p:sp>
        <p:nvSpPr>
          <p:cNvPr id="12" name="Title 1"/>
          <p:cNvSpPr>
            <a:spLocks noGrp="1"/>
          </p:cNvSpPr>
          <p:nvPr>
            <p:ph type="ctrTitle" hasCustomPrompt="1"/>
          </p:nvPr>
        </p:nvSpPr>
        <p:spPr>
          <a:xfrm>
            <a:off x="344817" y="403229"/>
            <a:ext cx="11543628" cy="971709"/>
          </a:xfrm>
          <a:prstGeom prst="rect">
            <a:avLst/>
          </a:prstGeom>
        </p:spPr>
        <p:txBody>
          <a:bodyPr anchor="t" anchorCtr="0"/>
          <a:lstStyle>
            <a:lvl1pPr algn="l">
              <a:lnSpc>
                <a:spcPct val="90000"/>
              </a:lnSpc>
              <a:defRPr sz="2590" b="0" i="0" spc="0" baseline="0">
                <a:solidFill>
                  <a:schemeClr val="tx2"/>
                </a:solidFill>
                <a:latin typeface="+mj-lt"/>
                <a:cs typeface="CiscoSans Thin"/>
              </a:defRPr>
            </a:lvl1pPr>
          </a:lstStyle>
          <a:p>
            <a:r>
              <a:rPr lang="en-US" dirty="0"/>
              <a:t>Slide Title Goes Here</a:t>
            </a:r>
            <a:endParaRPr lang="en-US" dirty="0"/>
          </a:p>
        </p:txBody>
      </p:sp>
      <p:sp>
        <p:nvSpPr>
          <p:cNvPr id="10"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15"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9"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14" name="Straight Connector 13"/>
          <p:cNvCxnSpPr/>
          <p:nvPr userDrawn="1"/>
        </p:nvCxnSpPr>
        <p:spPr>
          <a:xfrm>
            <a:off x="0" y="6743700"/>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xEl>
                                              <p:pRg st="0" end="0"/>
                                            </p:txEl>
                                          </p:spTgt>
                                        </p:tgtEl>
                                        <p:attrNameLst>
                                          <p:attrName>style.visibility</p:attrName>
                                        </p:attrNameLst>
                                      </p:cBhvr>
                                      <p:to>
                                        <p:strVal val="visible"/>
                                      </p:to>
                                    </p:set>
                                    <p:animEffect transition="in" filter="fade">
                                      <p:cBhvr>
                                        <p:cTn id="10" dur="500"/>
                                        <p:tgtEl>
                                          <p:spTgt spid="18">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12"/>
                                        </p:tgtEl>
                                        <p:attrNameLst>
                                          <p:attrName>style.visibility</p:attrName>
                                        </p:attrNameLst>
                                      </p:cBhvr>
                                      <p:to>
                                        <p:strVal val="visible"/>
                                      </p:to>
                                    </p:set>
                                    <p:animEffect transition="in" filter="wipe(left)">
                                      <p:cBhvr>
                                        <p:cTn id="14"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8" grpId="0" build="p">
        <p:tmplLst>
          <p:tmpl lvl="1">
            <p:tnLst>
              <p:par>
                <p:cTn presetID="10" presetClass="entr" presetSubtype="0" fill="hold" nodeType="with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500"/>
                        <p:tgtEl>
                          <p:spTgt spid="18"/>
                        </p:tgtEl>
                      </p:cBhvr>
                    </p:animEffect>
                  </p:childTnLst>
                </p:cTn>
              </p:par>
            </p:tnLst>
          </p:tmpl>
        </p:tmplLst>
      </p:bldP>
      <p:bldP spid="12" grpId="0"/>
    </p:bldLst>
  </p:timing>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showMasterSp="0" userDrawn="1">
  <p:cSld name="2_Bottom title_photo and text">
    <p:bg>
      <p:bgPr>
        <a:solidFill>
          <a:schemeClr val="accent5"/>
        </a:solidFill>
        <a:effectLst/>
      </p:bgPr>
    </p:bg>
    <p:spTree>
      <p:nvGrpSpPr>
        <p:cNvPr id="1" name=""/>
        <p:cNvGrpSpPr/>
        <p:nvPr/>
      </p:nvGrpSpPr>
      <p:grpSpPr>
        <a:xfrm>
          <a:off x="0" y="0"/>
          <a:ext cx="0" cy="0"/>
          <a:chOff x="0" y="0"/>
          <a:chExt cx="0" cy="0"/>
        </a:xfrm>
      </p:grpSpPr>
      <p:sp>
        <p:nvSpPr>
          <p:cNvPr id="14"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15"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7"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19"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3" name="Picture Placeholder 2"/>
          <p:cNvSpPr>
            <a:spLocks noGrp="1"/>
          </p:cNvSpPr>
          <p:nvPr>
            <p:ph type="pic" sz="quarter" idx="10" hasCustomPrompt="1"/>
          </p:nvPr>
        </p:nvSpPr>
        <p:spPr>
          <a:xfrm>
            <a:off x="6369708" y="1559097"/>
            <a:ext cx="5352162" cy="4295015"/>
          </a:xfrm>
          <a:prstGeom prst="rect">
            <a:avLst/>
          </a:prstGeom>
        </p:spPr>
        <p:txBody>
          <a:bodyPr vert="horz" lIns="91400" tIns="45700" rIns="91400" bIns="45700">
            <a:noAutofit/>
          </a:bodyPr>
          <a:lstStyle>
            <a:lvl1pPr marL="0" indent="0" algn="ctr">
              <a:buNone/>
              <a:defRPr sz="2075" b="0" i="0">
                <a:solidFill>
                  <a:schemeClr val="bg1"/>
                </a:solidFill>
                <a:latin typeface="+mn-lt"/>
                <a:cs typeface="CiscoSans ExtraLight"/>
              </a:defRPr>
            </a:lvl1pPr>
          </a:lstStyle>
          <a:p>
            <a:r>
              <a:rPr lang="en-US" dirty="0"/>
              <a:t>Insert Image Here</a:t>
            </a:r>
            <a:endParaRPr lang="en-US" dirty="0"/>
          </a:p>
        </p:txBody>
      </p:sp>
      <p:sp>
        <p:nvSpPr>
          <p:cNvPr id="25" name="Text Placeholder 17"/>
          <p:cNvSpPr>
            <a:spLocks noGrp="1"/>
          </p:cNvSpPr>
          <p:nvPr>
            <p:ph type="body" sz="quarter" idx="11" hasCustomPrompt="1"/>
          </p:nvPr>
        </p:nvSpPr>
        <p:spPr>
          <a:xfrm>
            <a:off x="340387" y="1559097"/>
            <a:ext cx="5686002" cy="4294544"/>
          </a:xfrm>
          <a:prstGeom prst="rect">
            <a:avLst/>
          </a:prstGeom>
        </p:spPr>
        <p:txBody>
          <a:bodyPr lIns="91400" tIns="45700" rIns="91400" bIns="45700" anchor="ctr" anchorCtr="0">
            <a:noAutofit/>
          </a:bodyPr>
          <a:lstStyle>
            <a:lvl1pPr marL="0" indent="0">
              <a:buNone/>
              <a:defRPr sz="249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Simple text goes here and can wrap to accommodate more lines of information</a:t>
            </a:r>
            <a:endParaRPr lang="en-GB" dirty="0"/>
          </a:p>
        </p:txBody>
      </p:sp>
      <p:sp>
        <p:nvSpPr>
          <p:cNvPr id="22" name="Title 1"/>
          <p:cNvSpPr>
            <a:spLocks noGrp="1"/>
          </p:cNvSpPr>
          <p:nvPr>
            <p:ph type="ctrTitle" hasCustomPrompt="1"/>
          </p:nvPr>
        </p:nvSpPr>
        <p:spPr>
          <a:xfrm>
            <a:off x="349161" y="406401"/>
            <a:ext cx="11543628" cy="971709"/>
          </a:xfrm>
          <a:prstGeom prst="rect">
            <a:avLst/>
          </a:prstGeom>
        </p:spPr>
        <p:txBody>
          <a:bodyPr anchor="t" anchorCtr="0">
            <a:noAutofit/>
          </a:bodyPr>
          <a:lstStyle>
            <a:lvl1pPr algn="l">
              <a:lnSpc>
                <a:spcPct val="90000"/>
              </a:lnSpc>
              <a:defRPr sz="2590" b="0" i="0" spc="0" baseline="0">
                <a:solidFill>
                  <a:schemeClr val="bg1"/>
                </a:solidFill>
                <a:latin typeface="+mj-lt"/>
                <a:cs typeface="CiscoSans Thin"/>
              </a:defRPr>
            </a:lvl1pPr>
          </a:lstStyle>
          <a:p>
            <a:r>
              <a:rPr lang="en-US" dirty="0"/>
              <a:t>Slide Title Goes Here</a:t>
            </a:r>
            <a:endParaRPr lang="en-US" dirty="0"/>
          </a:p>
        </p:txBody>
      </p:sp>
      <p:sp>
        <p:nvSpPr>
          <p:cNvPr id="12"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16" name="Straight Connector 15"/>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5">
                                            <p:txEl>
                                              <p:pRg st="0" end="0"/>
                                            </p:txEl>
                                          </p:spTgt>
                                        </p:tgtEl>
                                        <p:attrNameLst>
                                          <p:attrName>style.visibility</p:attrName>
                                        </p:attrNameLst>
                                      </p:cBhvr>
                                      <p:to>
                                        <p:strVal val="visible"/>
                                      </p:to>
                                    </p:set>
                                    <p:animEffect transition="in" filter="fade">
                                      <p:cBhvr>
                                        <p:cTn id="10" dur="500"/>
                                        <p:tgtEl>
                                          <p:spTgt spid="25">
                                            <p:txEl>
                                              <p:pRg st="0" end="0"/>
                                            </p:txEl>
                                          </p:spTgt>
                                        </p:tgtEl>
                                      </p:cBhvr>
                                    </p:animEffect>
                                  </p:childTnLst>
                                </p:cTn>
                              </p:par>
                            </p:childTnLst>
                          </p:cTn>
                        </p:par>
                        <p:par>
                          <p:cTn id="11" fill="hold">
                            <p:stCondLst>
                              <p:cond delay="500"/>
                            </p:stCondLst>
                            <p:childTnLst>
                              <p:par>
                                <p:cTn id="12" presetID="22" presetClass="entr" presetSubtype="8" fill="hold" grpId="0" nodeType="afterEffect">
                                  <p:stCondLst>
                                    <p:cond delay="0"/>
                                  </p:stCondLst>
                                  <p:childTnLst>
                                    <p:set>
                                      <p:cBhvr>
                                        <p:cTn id="13" dur="1" fill="hold">
                                          <p:stCondLst>
                                            <p:cond delay="0"/>
                                          </p:stCondLst>
                                        </p:cTn>
                                        <p:tgtEl>
                                          <p:spTgt spid="22"/>
                                        </p:tgtEl>
                                        <p:attrNameLst>
                                          <p:attrName>style.visibility</p:attrName>
                                        </p:attrNameLst>
                                      </p:cBhvr>
                                      <p:to>
                                        <p:strVal val="visible"/>
                                      </p:to>
                                    </p:set>
                                    <p:animEffect transition="in" filter="wipe(left)">
                                      <p:cBhvr>
                                        <p:cTn id="1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25" grpId="0" build="p">
        <p:tmplLst>
          <p:tmpl lvl="1">
            <p:tnLst>
              <p:par>
                <p:cTn presetID="10" presetClass="entr" presetSubtype="0"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fade">
                      <p:cBhvr>
                        <p:cTn dur="500"/>
                        <p:tgtEl>
                          <p:spTgt spid="25"/>
                        </p:tgtEl>
                      </p:cBhvr>
                    </p:animEffect>
                  </p:childTnLst>
                </p:cTn>
              </p:par>
            </p:tnLst>
          </p:tmpl>
        </p:tmplLst>
      </p:bldP>
      <p:bldP spid="22" grpId="0"/>
    </p:bldLst>
  </p:timing>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showMasterSp="0">
  <p:cSld name="Multiple photo">
    <p:bg>
      <p:bgRef idx="1001">
        <a:schemeClr val="bg2"/>
      </p:bgRef>
    </p:bg>
    <p:spTree>
      <p:nvGrpSpPr>
        <p:cNvPr id="1" name=""/>
        <p:cNvGrpSpPr/>
        <p:nvPr/>
      </p:nvGrpSpPr>
      <p:grpSpPr>
        <a:xfrm>
          <a:off x="0" y="0"/>
          <a:ext cx="0" cy="0"/>
          <a:chOff x="0" y="0"/>
          <a:chExt cx="0" cy="0"/>
        </a:xfrm>
      </p:grpSpPr>
      <p:sp>
        <p:nvSpPr>
          <p:cNvPr id="48" name="Rectangle 47"/>
          <p:cNvSpPr/>
          <p:nvPr/>
        </p:nvSpPr>
        <p:spPr>
          <a:xfrm>
            <a:off x="4890345" y="311151"/>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5" tIns="35538" rIns="71075" bIns="35538" rtlCol="0" anchor="ctr"/>
          <a:lstStyle/>
          <a:p>
            <a:pPr algn="ctr" defTabSz="840740"/>
            <a:endParaRPr lang="en-US" sz="1865">
              <a:solidFill>
                <a:srgbClr val="FFFFFF"/>
              </a:solidFill>
              <a:latin typeface="CiscoSans"/>
              <a:cs typeface="CiscoSans"/>
            </a:endParaRPr>
          </a:p>
        </p:txBody>
      </p:sp>
      <p:sp>
        <p:nvSpPr>
          <p:cNvPr id="49" name="Picture Placeholder 25"/>
          <p:cNvSpPr>
            <a:spLocks noGrp="1"/>
          </p:cNvSpPr>
          <p:nvPr>
            <p:ph type="pic" sz="quarter" idx="11" hasCustomPrompt="1"/>
          </p:nvPr>
        </p:nvSpPr>
        <p:spPr>
          <a:xfrm>
            <a:off x="4890728" y="311151"/>
            <a:ext cx="4356013" cy="2660652"/>
          </a:xfrm>
          <a:prstGeom prst="rect">
            <a:avLst/>
          </a:prstGeom>
          <a:solidFill>
            <a:schemeClr val="bg1">
              <a:alpha val="30000"/>
            </a:schemeClr>
          </a:solidFill>
          <a:ln>
            <a:solidFill>
              <a:schemeClr val="bg2"/>
            </a:solidFill>
          </a:ln>
          <a:effectLst/>
        </p:spPr>
        <p:txBody>
          <a:bodyPr vert="horz" lIns="68556" tIns="34279" rIns="68556" bIns="3427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baseline="0" dirty="0">
                <a:solidFill>
                  <a:schemeClr val="tx2"/>
                </a:solidFill>
                <a:latin typeface="+mn-lt"/>
                <a:ea typeface="+mn-ea"/>
                <a:cs typeface="Broadway" panose="04040905080B02020502" pitchFamily="82" charset="0"/>
              </a:defRPr>
            </a:lvl1pPr>
          </a:lstStyle>
          <a:p>
            <a:r>
              <a:rPr lang="en-US" dirty="0"/>
              <a:t>Insert photo here</a:t>
            </a:r>
            <a:endParaRPr lang="en-US" dirty="0"/>
          </a:p>
        </p:txBody>
      </p:sp>
      <p:sp>
        <p:nvSpPr>
          <p:cNvPr id="29" name="Rectangle 28"/>
          <p:cNvSpPr/>
          <p:nvPr/>
        </p:nvSpPr>
        <p:spPr>
          <a:xfrm>
            <a:off x="446501" y="311151"/>
            <a:ext cx="4382506"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5" tIns="35538" rIns="71075" bIns="35538" rtlCol="0" anchor="ctr"/>
          <a:lstStyle/>
          <a:p>
            <a:pPr algn="ctr" defTabSz="840740"/>
            <a:endParaRPr lang="en-US" sz="1865">
              <a:solidFill>
                <a:srgbClr val="FFFFFF"/>
              </a:solidFill>
              <a:latin typeface="CiscoSans"/>
              <a:cs typeface="CiscoSans"/>
            </a:endParaRPr>
          </a:p>
        </p:txBody>
      </p:sp>
      <p:sp>
        <p:nvSpPr>
          <p:cNvPr id="26" name="Picture Placeholder 25"/>
          <p:cNvSpPr>
            <a:spLocks noGrp="1"/>
          </p:cNvSpPr>
          <p:nvPr>
            <p:ph type="pic" sz="quarter" idx="10" hasCustomPrompt="1"/>
          </p:nvPr>
        </p:nvSpPr>
        <p:spPr>
          <a:xfrm>
            <a:off x="427668" y="311151"/>
            <a:ext cx="4401522" cy="2660652"/>
          </a:xfrm>
          <a:prstGeom prst="rect">
            <a:avLst/>
          </a:prstGeom>
          <a:solidFill>
            <a:schemeClr val="bg1">
              <a:alpha val="30000"/>
            </a:schemeClr>
          </a:solidFill>
          <a:ln>
            <a:solidFill>
              <a:schemeClr val="bg2"/>
            </a:solidFill>
          </a:ln>
          <a:effectLst/>
        </p:spPr>
        <p:txBody>
          <a:bodyPr vert="horz" lIns="68556" tIns="34279" rIns="68556" bIns="3427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r>
              <a:rPr lang="en-US" dirty="0"/>
              <a:t>Insert photo here</a:t>
            </a:r>
            <a:endParaRPr lang="en-US" dirty="0"/>
          </a:p>
        </p:txBody>
      </p:sp>
      <p:sp>
        <p:nvSpPr>
          <p:cNvPr id="50" name="Rectangle 49"/>
          <p:cNvSpPr/>
          <p:nvPr/>
        </p:nvSpPr>
        <p:spPr>
          <a:xfrm>
            <a:off x="9304021" y="311153"/>
            <a:ext cx="2451002"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5" tIns="35538" rIns="71075" bIns="35538" rtlCol="0" anchor="ctr"/>
          <a:lstStyle/>
          <a:p>
            <a:pPr algn="ctr" defTabSz="840740"/>
            <a:endParaRPr lang="en-US" sz="1865">
              <a:solidFill>
                <a:srgbClr val="FFFFFF"/>
              </a:solidFill>
              <a:latin typeface="CiscoSans"/>
              <a:cs typeface="CiscoSans"/>
            </a:endParaRPr>
          </a:p>
        </p:txBody>
      </p:sp>
      <p:sp>
        <p:nvSpPr>
          <p:cNvPr id="51" name="Picture Placeholder 25"/>
          <p:cNvSpPr>
            <a:spLocks noGrp="1"/>
          </p:cNvSpPr>
          <p:nvPr>
            <p:ph type="pic" sz="quarter" idx="12" hasCustomPrompt="1"/>
          </p:nvPr>
        </p:nvSpPr>
        <p:spPr>
          <a:xfrm>
            <a:off x="9304021" y="311153"/>
            <a:ext cx="2451002" cy="1308101"/>
          </a:xfrm>
          <a:prstGeom prst="rect">
            <a:avLst/>
          </a:prstGeom>
          <a:solidFill>
            <a:schemeClr val="bg1">
              <a:alpha val="30000"/>
            </a:schemeClr>
          </a:solidFill>
          <a:ln>
            <a:solidFill>
              <a:schemeClr val="bg2"/>
            </a:solidFill>
          </a:ln>
          <a:effectLst/>
        </p:spPr>
        <p:txBody>
          <a:bodyPr vert="horz" lIns="68556" tIns="34279" rIns="68556" bIns="3427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r>
              <a:rPr lang="en-US" dirty="0"/>
              <a:t>Insert photo here</a:t>
            </a:r>
            <a:endParaRPr lang="en-US" dirty="0"/>
          </a:p>
        </p:txBody>
      </p:sp>
      <p:sp>
        <p:nvSpPr>
          <p:cNvPr id="52" name="Rectangle 51"/>
          <p:cNvSpPr/>
          <p:nvPr/>
        </p:nvSpPr>
        <p:spPr>
          <a:xfrm>
            <a:off x="446519" y="3028968"/>
            <a:ext cx="3363339"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5" tIns="35538" rIns="71075" bIns="35538" rtlCol="0" anchor="ctr"/>
          <a:lstStyle/>
          <a:p>
            <a:pPr algn="ctr" defTabSz="840740"/>
            <a:endParaRPr lang="en-US" sz="1865">
              <a:solidFill>
                <a:srgbClr val="FFFFFF"/>
              </a:solidFill>
              <a:latin typeface="CiscoSans"/>
              <a:cs typeface="CiscoSans"/>
            </a:endParaRPr>
          </a:p>
        </p:txBody>
      </p:sp>
      <p:sp>
        <p:nvSpPr>
          <p:cNvPr id="53" name="Picture Placeholder 25"/>
          <p:cNvSpPr>
            <a:spLocks noGrp="1"/>
          </p:cNvSpPr>
          <p:nvPr>
            <p:ph type="pic" sz="quarter" idx="13" hasCustomPrompt="1"/>
          </p:nvPr>
        </p:nvSpPr>
        <p:spPr>
          <a:xfrm>
            <a:off x="427656" y="3028968"/>
            <a:ext cx="3382346" cy="3458935"/>
          </a:xfrm>
          <a:prstGeom prst="rect">
            <a:avLst/>
          </a:prstGeom>
          <a:solidFill>
            <a:schemeClr val="bg1">
              <a:alpha val="30000"/>
            </a:schemeClr>
          </a:solidFill>
          <a:ln>
            <a:solidFill>
              <a:schemeClr val="bg2"/>
            </a:solidFill>
          </a:ln>
          <a:effectLst/>
        </p:spPr>
        <p:txBody>
          <a:bodyPr vert="horz" lIns="68556" tIns="34279" rIns="68556" bIns="3427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r>
              <a:rPr lang="en-US" dirty="0"/>
              <a:t>Insert photo here</a:t>
            </a:r>
            <a:endParaRPr lang="en-US" dirty="0"/>
          </a:p>
        </p:txBody>
      </p:sp>
      <p:sp>
        <p:nvSpPr>
          <p:cNvPr id="54" name="Rectangle 53"/>
          <p:cNvSpPr/>
          <p:nvPr/>
        </p:nvSpPr>
        <p:spPr>
          <a:xfrm>
            <a:off x="3880958" y="3028968"/>
            <a:ext cx="5365767" cy="345893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5" tIns="35538" rIns="71075" bIns="35538" rtlCol="0" anchor="ctr"/>
          <a:lstStyle/>
          <a:p>
            <a:pPr algn="ctr" defTabSz="840740"/>
            <a:endParaRPr lang="en-US" sz="1865">
              <a:solidFill>
                <a:srgbClr val="FFFFFF"/>
              </a:solidFill>
              <a:latin typeface="CiscoSans"/>
              <a:cs typeface="CiscoSans"/>
            </a:endParaRPr>
          </a:p>
        </p:txBody>
      </p:sp>
      <p:sp>
        <p:nvSpPr>
          <p:cNvPr id="55" name="Picture Placeholder 25"/>
          <p:cNvSpPr>
            <a:spLocks noGrp="1"/>
          </p:cNvSpPr>
          <p:nvPr>
            <p:ph type="pic" sz="quarter" idx="14" hasCustomPrompt="1"/>
          </p:nvPr>
        </p:nvSpPr>
        <p:spPr>
          <a:xfrm>
            <a:off x="3876771" y="3028968"/>
            <a:ext cx="5369956" cy="3458935"/>
          </a:xfrm>
          <a:prstGeom prst="rect">
            <a:avLst/>
          </a:prstGeom>
          <a:solidFill>
            <a:schemeClr val="bg1">
              <a:alpha val="30000"/>
            </a:schemeClr>
          </a:solidFill>
          <a:ln>
            <a:solidFill>
              <a:schemeClr val="bg2"/>
            </a:solidFill>
          </a:ln>
          <a:effectLst/>
        </p:spPr>
        <p:txBody>
          <a:bodyPr vert="horz" lIns="68556" tIns="34279" rIns="68556" bIns="3427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r>
              <a:rPr lang="en-US" dirty="0"/>
              <a:t>Insert photo here</a:t>
            </a:r>
            <a:endParaRPr lang="en-US" dirty="0"/>
          </a:p>
        </p:txBody>
      </p:sp>
      <p:sp>
        <p:nvSpPr>
          <p:cNvPr id="56" name="Rectangle 55"/>
          <p:cNvSpPr/>
          <p:nvPr/>
        </p:nvSpPr>
        <p:spPr>
          <a:xfrm>
            <a:off x="9304021" y="1683674"/>
            <a:ext cx="2451002"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5" tIns="35538" rIns="71075" bIns="35538" rtlCol="0" anchor="ctr"/>
          <a:lstStyle/>
          <a:p>
            <a:pPr algn="ctr" defTabSz="840740"/>
            <a:endParaRPr lang="en-US" sz="1865">
              <a:solidFill>
                <a:srgbClr val="FFFFFF"/>
              </a:solidFill>
              <a:latin typeface="CiscoSans"/>
              <a:cs typeface="CiscoSans"/>
            </a:endParaRPr>
          </a:p>
        </p:txBody>
      </p:sp>
      <p:sp>
        <p:nvSpPr>
          <p:cNvPr id="57" name="Picture Placeholder 25"/>
          <p:cNvSpPr>
            <a:spLocks noGrp="1"/>
          </p:cNvSpPr>
          <p:nvPr>
            <p:ph type="pic" sz="quarter" idx="15" hasCustomPrompt="1"/>
          </p:nvPr>
        </p:nvSpPr>
        <p:spPr>
          <a:xfrm>
            <a:off x="9304021" y="1676402"/>
            <a:ext cx="2451002" cy="3449411"/>
          </a:xfrm>
          <a:prstGeom prst="rect">
            <a:avLst/>
          </a:prstGeom>
          <a:solidFill>
            <a:schemeClr val="bg1">
              <a:alpha val="30000"/>
            </a:schemeClr>
          </a:solidFill>
          <a:ln>
            <a:solidFill>
              <a:schemeClr val="bg2"/>
            </a:solidFill>
          </a:ln>
          <a:effectLst/>
        </p:spPr>
        <p:txBody>
          <a:bodyPr vert="horz" lIns="68556" tIns="34279" rIns="68556" bIns="3427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r>
              <a:rPr lang="en-US" dirty="0"/>
              <a:t>Insert photo here</a:t>
            </a:r>
            <a:endParaRPr lang="en-US" dirty="0"/>
          </a:p>
        </p:txBody>
      </p:sp>
      <p:sp>
        <p:nvSpPr>
          <p:cNvPr id="58" name="Rectangle 57"/>
          <p:cNvSpPr/>
          <p:nvPr/>
        </p:nvSpPr>
        <p:spPr>
          <a:xfrm>
            <a:off x="9304021" y="5182966"/>
            <a:ext cx="2451002"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5" tIns="35538" rIns="71075" bIns="35538" rtlCol="0" anchor="ctr"/>
          <a:lstStyle/>
          <a:p>
            <a:pPr algn="ctr" defTabSz="840740"/>
            <a:endParaRPr lang="en-US" sz="1865">
              <a:solidFill>
                <a:srgbClr val="FFFFFF"/>
              </a:solidFill>
              <a:latin typeface="CiscoSans"/>
              <a:cs typeface="CiscoSans"/>
            </a:endParaRPr>
          </a:p>
        </p:txBody>
      </p:sp>
      <p:sp>
        <p:nvSpPr>
          <p:cNvPr id="59" name="Picture Placeholder 25"/>
          <p:cNvSpPr>
            <a:spLocks noGrp="1"/>
          </p:cNvSpPr>
          <p:nvPr>
            <p:ph type="pic" sz="quarter" idx="16" hasCustomPrompt="1"/>
          </p:nvPr>
        </p:nvSpPr>
        <p:spPr>
          <a:xfrm>
            <a:off x="9304021" y="5182966"/>
            <a:ext cx="2451002" cy="1304925"/>
          </a:xfrm>
          <a:prstGeom prst="rect">
            <a:avLst/>
          </a:prstGeom>
          <a:solidFill>
            <a:schemeClr val="bg1">
              <a:alpha val="30000"/>
            </a:schemeClr>
          </a:solidFill>
          <a:ln>
            <a:solidFill>
              <a:schemeClr val="bg2"/>
            </a:solidFill>
          </a:ln>
          <a:effectLst/>
        </p:spPr>
        <p:txBody>
          <a:bodyPr vert="horz" lIns="68556" tIns="34279" rIns="68556" bIns="3427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r>
              <a:rPr lang="en-US" dirty="0"/>
              <a:t>Insert photo here</a:t>
            </a:r>
            <a:endParaRPr lang="en-US" dirty="0"/>
          </a:p>
        </p:txBody>
      </p:sp>
      <p:sp>
        <p:nvSpPr>
          <p:cNvPr id="20" name="Rectangle 5"/>
          <p:cNvSpPr>
            <a:spLocks noChangeArrowheads="1"/>
          </p:cNvSpPr>
          <p:nvPr userDrawn="1"/>
        </p:nvSpPr>
        <p:spPr bwMode="ltGray">
          <a:xfrm>
            <a:off x="10654702" y="6621999"/>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22" name="Rectangle 7"/>
          <p:cNvSpPr>
            <a:spLocks noChangeArrowheads="1"/>
          </p:cNvSpPr>
          <p:nvPr userDrawn="1"/>
        </p:nvSpPr>
        <p:spPr bwMode="ltGray">
          <a:xfrm>
            <a:off x="11610446" y="661789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9" name="Rectangle 4"/>
          <p:cNvSpPr>
            <a:spLocks noChangeArrowheads="1"/>
          </p:cNvSpPr>
          <p:nvPr userDrawn="1"/>
        </p:nvSpPr>
        <p:spPr bwMode="ltGray">
          <a:xfrm>
            <a:off x="389306" y="6601323"/>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spTree>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showMasterSp="0">
  <p:cSld name="single photo with caption">
    <p:bg>
      <p:bgRef idx="1001">
        <a:schemeClr val="bg2"/>
      </p:bgRef>
    </p:bg>
    <p:spTree>
      <p:nvGrpSpPr>
        <p:cNvPr id="1" name=""/>
        <p:cNvGrpSpPr/>
        <p:nvPr/>
      </p:nvGrpSpPr>
      <p:grpSpPr>
        <a:xfrm>
          <a:off x="0" y="0"/>
          <a:ext cx="0" cy="0"/>
          <a:chOff x="0" y="0"/>
          <a:chExt cx="0" cy="0"/>
        </a:xfrm>
      </p:grpSpPr>
      <p:sp>
        <p:nvSpPr>
          <p:cNvPr id="29" name="Rectangle 28"/>
          <p:cNvSpPr/>
          <p:nvPr/>
        </p:nvSpPr>
        <p:spPr>
          <a:xfrm>
            <a:off x="2521843" y="795529"/>
            <a:ext cx="7130463" cy="400507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8" tIns="35540" rIns="71078" bIns="35540" rtlCol="0" anchor="ctr"/>
          <a:lstStyle/>
          <a:p>
            <a:pPr algn="ctr" defTabSz="840740"/>
            <a:endParaRPr lang="en-US" sz="1865">
              <a:solidFill>
                <a:srgbClr val="FFFFFF"/>
              </a:solidFill>
            </a:endParaRPr>
          </a:p>
        </p:txBody>
      </p:sp>
      <p:sp>
        <p:nvSpPr>
          <p:cNvPr id="23" name="Rectangle 22"/>
          <p:cNvSpPr/>
          <p:nvPr userDrawn="1"/>
        </p:nvSpPr>
        <p:spPr>
          <a:xfrm>
            <a:off x="2521845" y="4794355"/>
            <a:ext cx="7128212" cy="996372"/>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078" tIns="35540" rIns="71078" bIns="35540" rtlCol="0" anchor="ctr"/>
          <a:lstStyle/>
          <a:p>
            <a:pPr algn="ctr" defTabSz="840740"/>
            <a:endParaRPr lang="en-US" sz="1865">
              <a:solidFill>
                <a:srgbClr val="FFFFFF"/>
              </a:solidFill>
            </a:endParaRPr>
          </a:p>
        </p:txBody>
      </p:sp>
      <p:sp>
        <p:nvSpPr>
          <p:cNvPr id="26" name="Picture Placeholder 25"/>
          <p:cNvSpPr>
            <a:spLocks noGrp="1"/>
          </p:cNvSpPr>
          <p:nvPr>
            <p:ph type="pic" sz="quarter" idx="10"/>
          </p:nvPr>
        </p:nvSpPr>
        <p:spPr>
          <a:xfrm>
            <a:off x="2532992" y="795529"/>
            <a:ext cx="7103801" cy="4005072"/>
          </a:xfrm>
          <a:prstGeom prst="rect">
            <a:avLst/>
          </a:prstGeom>
          <a:solidFill>
            <a:schemeClr val="bg1">
              <a:alpha val="30000"/>
            </a:schemeClr>
          </a:solidFill>
          <a:ln>
            <a:solidFill>
              <a:schemeClr val="bg2"/>
            </a:solidFill>
          </a:ln>
          <a:effectLst/>
        </p:spPr>
        <p:txBody>
          <a:bodyPr lIns="91400" tIns="45700" rIns="91400" bIns="45700" anchor="ctr" anchorCtr="0"/>
          <a:lstStyle>
            <a:lvl1pPr algn="ctr">
              <a:buFontTx/>
              <a:buNone/>
              <a:defRPr>
                <a:solidFill>
                  <a:schemeClr val="tx1"/>
                </a:solidFill>
                <a:latin typeface="+mj-lt"/>
              </a:defRPr>
            </a:lvl1pPr>
          </a:lstStyle>
          <a:p>
            <a:r>
              <a:rPr lang="en-US"/>
              <a:t>Click icon to add picture</a:t>
            </a:r>
            <a:endParaRPr lang="en-US" dirty="0"/>
          </a:p>
        </p:txBody>
      </p:sp>
      <p:sp>
        <p:nvSpPr>
          <p:cNvPr id="11" name="Title 10"/>
          <p:cNvSpPr>
            <a:spLocks noGrp="1"/>
          </p:cNvSpPr>
          <p:nvPr>
            <p:ph type="title"/>
          </p:nvPr>
        </p:nvSpPr>
        <p:spPr>
          <a:xfrm>
            <a:off x="2753780" y="4873439"/>
            <a:ext cx="6763665" cy="838200"/>
          </a:xfrm>
        </p:spPr>
        <p:txBody>
          <a:bodyPr anchor="ctr"/>
          <a:lstStyle>
            <a:lvl1pPr>
              <a:defRPr sz="2075">
                <a:solidFill>
                  <a:schemeClr val="tx1"/>
                </a:solidFill>
                <a:latin typeface="+mj-lt"/>
              </a:defRPr>
            </a:lvl1pPr>
          </a:lstStyle>
          <a:p>
            <a:r>
              <a:rPr lang="en-US"/>
              <a:t>Click to edit Master title style</a:t>
            </a:r>
            <a:endParaRPr lang="en-US" dirty="0"/>
          </a:p>
        </p:txBody>
      </p:sp>
      <p:sp>
        <p:nvSpPr>
          <p:cNvPr id="10" name="Rectangle 7"/>
          <p:cNvSpPr>
            <a:spLocks noChangeArrowheads="1"/>
          </p:cNvSpPr>
          <p:nvPr userDrawn="1"/>
        </p:nvSpPr>
        <p:spPr bwMode="ltGray">
          <a:xfrm>
            <a:off x="11610441" y="6595494"/>
            <a:ext cx="228302" cy="160187"/>
          </a:xfrm>
          <a:prstGeom prst="rect">
            <a:avLst/>
          </a:prstGeom>
          <a:noFill/>
          <a:ln w="9525" algn="ctr">
            <a:noFill/>
            <a:miter lim="800000"/>
          </a:ln>
          <a:effectLst/>
        </p:spPr>
        <p:txBody>
          <a:bodyPr wrap="none" lIns="63834" tIns="31916" rIns="63834" bIns="31916" anchor="b">
            <a:spAutoFit/>
          </a:bodyPr>
          <a:lstStyle/>
          <a:p>
            <a:pPr algn="r" defTabSz="633095"/>
            <a:fld id="{DFCF27A5-1A5B-48D3-A060-2758FFBB1ADD}" type="slidenum">
              <a:rPr lang="en-US" sz="620">
                <a:solidFill>
                  <a:srgbClr val="272848"/>
                </a:solidFill>
              </a:rPr>
            </a:fld>
            <a:endParaRPr lang="en-US" sz="620" dirty="0">
              <a:solidFill>
                <a:srgbClr val="272848"/>
              </a:solidFill>
            </a:endParaRPr>
          </a:p>
        </p:txBody>
      </p:sp>
      <p:sp>
        <p:nvSpPr>
          <p:cNvPr id="15" name="Rectangle 5"/>
          <p:cNvSpPr>
            <a:spLocks noChangeArrowheads="1"/>
          </p:cNvSpPr>
          <p:nvPr userDrawn="1"/>
        </p:nvSpPr>
        <p:spPr bwMode="ltGray">
          <a:xfrm>
            <a:off x="10654702" y="6621999"/>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16" name="Rectangle 7"/>
          <p:cNvSpPr>
            <a:spLocks noChangeArrowheads="1"/>
          </p:cNvSpPr>
          <p:nvPr userDrawn="1"/>
        </p:nvSpPr>
        <p:spPr bwMode="ltGray">
          <a:xfrm>
            <a:off x="11610446" y="661789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4" name="Rectangle 4"/>
          <p:cNvSpPr>
            <a:spLocks noChangeArrowheads="1"/>
          </p:cNvSpPr>
          <p:nvPr userDrawn="1"/>
        </p:nvSpPr>
        <p:spPr bwMode="ltGray">
          <a:xfrm>
            <a:off x="389306" y="6601323"/>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spTree>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showMasterSp="0">
  <p:cSld name="Small photo_top left">
    <p:bg>
      <p:bgRef idx="1001">
        <a:schemeClr val="bg2"/>
      </p:bgRef>
    </p:bg>
    <p:spTree>
      <p:nvGrpSpPr>
        <p:cNvPr id="1" name=""/>
        <p:cNvGrpSpPr/>
        <p:nvPr/>
      </p:nvGrpSpPr>
      <p:grpSpPr>
        <a:xfrm>
          <a:off x="0" y="0"/>
          <a:ext cx="0" cy="0"/>
          <a:chOff x="0" y="0"/>
          <a:chExt cx="0" cy="0"/>
        </a:xfrm>
      </p:grpSpPr>
      <p:sp>
        <p:nvSpPr>
          <p:cNvPr id="32" name="Rectangle 31"/>
          <p:cNvSpPr/>
          <p:nvPr/>
        </p:nvSpPr>
        <p:spPr>
          <a:xfrm>
            <a:off x="450988" y="310896"/>
            <a:ext cx="4363599" cy="245973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8" tIns="35540" rIns="71078" bIns="35540" rtlCol="0" anchor="ctr"/>
          <a:lstStyle/>
          <a:p>
            <a:pPr algn="ctr" defTabSz="840740"/>
            <a:endParaRPr lang="en-US" sz="1865">
              <a:solidFill>
                <a:srgbClr val="FFFFFF"/>
              </a:solidFill>
            </a:endParaRPr>
          </a:p>
        </p:txBody>
      </p:sp>
      <p:sp>
        <p:nvSpPr>
          <p:cNvPr id="26" name="Picture Placeholder 25"/>
          <p:cNvSpPr>
            <a:spLocks noGrp="1"/>
          </p:cNvSpPr>
          <p:nvPr>
            <p:ph type="pic" sz="quarter" idx="10"/>
          </p:nvPr>
        </p:nvSpPr>
        <p:spPr>
          <a:xfrm>
            <a:off x="450988" y="310896"/>
            <a:ext cx="4363599" cy="2459736"/>
          </a:xfrm>
          <a:prstGeom prst="rect">
            <a:avLst/>
          </a:prstGeom>
          <a:solidFill>
            <a:schemeClr val="bg1">
              <a:alpha val="30000"/>
            </a:schemeClr>
          </a:solidFill>
          <a:ln>
            <a:solidFill>
              <a:schemeClr val="bg2"/>
            </a:solidFill>
          </a:ln>
          <a:effectLst/>
        </p:spPr>
        <p:txBody>
          <a:bodyPr vert="horz" lIns="68559" tIns="34280" rIns="68559" bIns="34280"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kern="1200" dirty="0">
                <a:solidFill>
                  <a:schemeClr val="tx1"/>
                </a:solidFill>
                <a:latin typeface="+mj-lt"/>
                <a:ea typeface="+mn-ea"/>
                <a:cs typeface="+mn-cs"/>
              </a:defRPr>
            </a:lvl1pPr>
          </a:lstStyle>
          <a:p>
            <a:r>
              <a:rPr lang="en-US"/>
              <a:t>Click icon to add picture</a:t>
            </a:r>
            <a:endParaRPr lang="en-US" dirty="0"/>
          </a:p>
        </p:txBody>
      </p:sp>
      <p:sp>
        <p:nvSpPr>
          <p:cNvPr id="9" name="Title 8"/>
          <p:cNvSpPr>
            <a:spLocks noGrp="1"/>
          </p:cNvSpPr>
          <p:nvPr>
            <p:ph type="title" hasCustomPrompt="1"/>
          </p:nvPr>
        </p:nvSpPr>
        <p:spPr>
          <a:xfrm>
            <a:off x="317374" y="3429000"/>
            <a:ext cx="9343297" cy="1421928"/>
          </a:xfrm>
        </p:spPr>
        <p:txBody>
          <a:bodyPr anchor="t">
            <a:noAutofit/>
          </a:bodyPr>
          <a:lstStyle>
            <a:lvl1pPr marL="0" marR="0" indent="0" algn="l" defTabSz="710565" rtl="0" eaLnBrk="1" fontAlgn="auto" latinLnBrk="0" hangingPunct="1">
              <a:lnSpc>
                <a:spcPct val="80000"/>
              </a:lnSpc>
              <a:spcBef>
                <a:spcPct val="0"/>
              </a:spcBef>
              <a:spcAft>
                <a:spcPts val="0"/>
              </a:spcAft>
              <a:buClrTx/>
              <a:buSzTx/>
              <a:buFontTx/>
              <a:buNone/>
              <a:defRPr sz="4665">
                <a:solidFill>
                  <a:schemeClr val="tx1"/>
                </a:solidFill>
                <a:latin typeface="+mj-lt"/>
              </a:defRPr>
            </a:lvl1pPr>
          </a:lstStyle>
          <a:p>
            <a:r>
              <a:rPr lang="en-US" dirty="0"/>
              <a:t>Large photo </a:t>
            </a:r>
            <a:br>
              <a:rPr lang="en-US" dirty="0"/>
            </a:br>
            <a:r>
              <a:rPr lang="en-US" dirty="0"/>
              <a:t>caption here.</a:t>
            </a:r>
            <a:endParaRPr lang="en-US" dirty="0"/>
          </a:p>
        </p:txBody>
      </p:sp>
      <p:sp>
        <p:nvSpPr>
          <p:cNvPr id="8" name="Rectangle 4"/>
          <p:cNvSpPr>
            <a:spLocks noChangeArrowheads="1"/>
          </p:cNvSpPr>
          <p:nvPr userDrawn="1"/>
        </p:nvSpPr>
        <p:spPr bwMode="ltGray">
          <a:xfrm>
            <a:off x="389304" y="6601333"/>
            <a:ext cx="4559499" cy="160187"/>
          </a:xfrm>
          <a:prstGeom prst="rect">
            <a:avLst/>
          </a:prstGeom>
          <a:noFill/>
          <a:ln w="9525">
            <a:noFill/>
            <a:miter lim="800000"/>
          </a:ln>
          <a:effectLst/>
        </p:spPr>
        <p:txBody>
          <a:bodyPr wrap="square" lIns="63834" tIns="31916" rIns="63834" bIns="31916" anchor="b" anchorCtr="0">
            <a:spAutoFit/>
          </a:bodyPr>
          <a:lstStyle/>
          <a:p>
            <a:pPr defTabSz="633095"/>
            <a:r>
              <a:rPr lang="en-US" sz="620" dirty="0">
                <a:solidFill>
                  <a:srgbClr val="272848"/>
                </a:solidFill>
              </a:rPr>
              <a:t>© 2013 Cisco and/or its affiliates. All rights reserved.</a:t>
            </a:r>
            <a:endParaRPr lang="en-US" sz="620" dirty="0">
              <a:solidFill>
                <a:srgbClr val="272848"/>
              </a:solidFill>
            </a:endParaRPr>
          </a:p>
        </p:txBody>
      </p:sp>
      <p:sp>
        <p:nvSpPr>
          <p:cNvPr id="10" name="Rectangle 7"/>
          <p:cNvSpPr>
            <a:spLocks noChangeArrowheads="1"/>
          </p:cNvSpPr>
          <p:nvPr userDrawn="1"/>
        </p:nvSpPr>
        <p:spPr bwMode="ltGray">
          <a:xfrm>
            <a:off x="11610441" y="6595494"/>
            <a:ext cx="228302" cy="160187"/>
          </a:xfrm>
          <a:prstGeom prst="rect">
            <a:avLst/>
          </a:prstGeom>
          <a:noFill/>
          <a:ln w="9525" algn="ctr">
            <a:noFill/>
            <a:miter lim="800000"/>
          </a:ln>
          <a:effectLst/>
        </p:spPr>
        <p:txBody>
          <a:bodyPr wrap="none" lIns="63834" tIns="31916" rIns="63834" bIns="31916" anchor="b">
            <a:spAutoFit/>
          </a:bodyPr>
          <a:lstStyle/>
          <a:p>
            <a:pPr algn="r" defTabSz="633095"/>
            <a:fld id="{DFCF27A5-1A5B-48D3-A060-2758FFBB1ADD}" type="slidenum">
              <a:rPr lang="en-US" sz="620">
                <a:solidFill>
                  <a:srgbClr val="272848"/>
                </a:solidFill>
              </a:rPr>
            </a:fld>
            <a:endParaRPr lang="en-US" sz="620" dirty="0">
              <a:solidFill>
                <a:srgbClr val="272848"/>
              </a:solidFill>
            </a:endParaRPr>
          </a:p>
        </p:txBody>
      </p:sp>
      <p:sp>
        <p:nvSpPr>
          <p:cNvPr id="14" name="Rectangle 5"/>
          <p:cNvSpPr>
            <a:spLocks noChangeArrowheads="1"/>
          </p:cNvSpPr>
          <p:nvPr userDrawn="1"/>
        </p:nvSpPr>
        <p:spPr bwMode="ltGray">
          <a:xfrm>
            <a:off x="10654702" y="6621999"/>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15" name="Rectangle 7"/>
          <p:cNvSpPr>
            <a:spLocks noChangeArrowheads="1"/>
          </p:cNvSpPr>
          <p:nvPr userDrawn="1"/>
        </p:nvSpPr>
        <p:spPr bwMode="ltGray">
          <a:xfrm>
            <a:off x="11610446" y="661789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1" name="Rectangle 4"/>
          <p:cNvSpPr>
            <a:spLocks noChangeArrowheads="1"/>
          </p:cNvSpPr>
          <p:nvPr userDrawn="1"/>
        </p:nvSpPr>
        <p:spPr bwMode="ltGray">
          <a:xfrm>
            <a:off x="389306" y="6601323"/>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spTree>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showMasterSp="0">
  <p:cSld name="Portrait photo_right side">
    <p:bg>
      <p:bgRef idx="1001">
        <a:schemeClr val="bg2"/>
      </p:bgRef>
    </p:bg>
    <p:spTree>
      <p:nvGrpSpPr>
        <p:cNvPr id="1" name=""/>
        <p:cNvGrpSpPr/>
        <p:nvPr/>
      </p:nvGrpSpPr>
      <p:grpSpPr>
        <a:xfrm>
          <a:off x="0" y="0"/>
          <a:ext cx="0" cy="0"/>
          <a:chOff x="0" y="0"/>
          <a:chExt cx="0" cy="0"/>
        </a:xfrm>
      </p:grpSpPr>
      <p:sp>
        <p:nvSpPr>
          <p:cNvPr id="40" name="Rectangle 39"/>
          <p:cNvSpPr/>
          <p:nvPr/>
        </p:nvSpPr>
        <p:spPr>
          <a:xfrm>
            <a:off x="6655099" y="859537"/>
            <a:ext cx="4838964"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78" tIns="35540" rIns="71078" bIns="35540" rtlCol="0" anchor="ctr"/>
          <a:lstStyle/>
          <a:p>
            <a:pPr algn="ctr" defTabSz="840740"/>
            <a:endParaRPr lang="en-US" sz="1865">
              <a:solidFill>
                <a:srgbClr val="FFFFFF"/>
              </a:solidFill>
            </a:endParaRPr>
          </a:p>
        </p:txBody>
      </p:sp>
      <p:sp>
        <p:nvSpPr>
          <p:cNvPr id="26" name="Picture Placeholder 25"/>
          <p:cNvSpPr>
            <a:spLocks noGrp="1"/>
          </p:cNvSpPr>
          <p:nvPr>
            <p:ph type="pic" sz="quarter" idx="10"/>
          </p:nvPr>
        </p:nvSpPr>
        <p:spPr>
          <a:xfrm>
            <a:off x="6655099" y="859537"/>
            <a:ext cx="4838964" cy="5029200"/>
          </a:xfrm>
          <a:prstGeom prst="rect">
            <a:avLst/>
          </a:prstGeom>
          <a:solidFill>
            <a:schemeClr val="bg1">
              <a:alpha val="30000"/>
            </a:schemeClr>
          </a:solidFill>
          <a:ln>
            <a:solidFill>
              <a:schemeClr val="bg2"/>
            </a:solidFill>
          </a:ln>
          <a:effectLst/>
        </p:spPr>
        <p:txBody>
          <a:bodyPr lIns="91400" tIns="45700" rIns="91400" bIns="45700" anchor="ctr" anchorCtr="0"/>
          <a:lstStyle>
            <a:lvl1pPr algn="ctr">
              <a:buFontTx/>
              <a:buNone/>
              <a:defRPr>
                <a:solidFill>
                  <a:schemeClr val="tx1"/>
                </a:solidFill>
                <a:latin typeface="+mj-lt"/>
              </a:defRPr>
            </a:lvl1pPr>
          </a:lstStyle>
          <a:p>
            <a:r>
              <a:rPr lang="en-US"/>
              <a:t>Click icon to add picture</a:t>
            </a:r>
            <a:endParaRPr lang="en-US" dirty="0"/>
          </a:p>
        </p:txBody>
      </p:sp>
      <p:sp>
        <p:nvSpPr>
          <p:cNvPr id="9" name="Title 8"/>
          <p:cNvSpPr>
            <a:spLocks noGrp="1"/>
          </p:cNvSpPr>
          <p:nvPr>
            <p:ph type="title"/>
          </p:nvPr>
        </p:nvSpPr>
        <p:spPr>
          <a:xfrm>
            <a:off x="339739" y="728990"/>
            <a:ext cx="5798381" cy="1085313"/>
          </a:xfrm>
        </p:spPr>
        <p:txBody>
          <a:bodyPr anchor="t">
            <a:noAutofit/>
          </a:bodyPr>
          <a:lstStyle>
            <a:lvl1pPr>
              <a:lnSpc>
                <a:spcPct val="90000"/>
              </a:lnSpc>
              <a:defRPr sz="2590">
                <a:solidFill>
                  <a:schemeClr val="tx1"/>
                </a:solidFill>
                <a:latin typeface="+mj-lt"/>
              </a:defRPr>
            </a:lvl1pPr>
          </a:lstStyle>
          <a:p>
            <a:r>
              <a:rPr lang="en-US"/>
              <a:t>Click to edit Master title style</a:t>
            </a:r>
            <a:endParaRPr lang="en-US" dirty="0"/>
          </a:p>
        </p:txBody>
      </p:sp>
      <p:sp>
        <p:nvSpPr>
          <p:cNvPr id="8" name="Rectangle 4"/>
          <p:cNvSpPr>
            <a:spLocks noChangeArrowheads="1"/>
          </p:cNvSpPr>
          <p:nvPr userDrawn="1"/>
        </p:nvSpPr>
        <p:spPr bwMode="ltGray">
          <a:xfrm>
            <a:off x="354145" y="6601333"/>
            <a:ext cx="4559499" cy="160187"/>
          </a:xfrm>
          <a:prstGeom prst="rect">
            <a:avLst/>
          </a:prstGeom>
          <a:noFill/>
          <a:ln w="9525">
            <a:noFill/>
            <a:miter lim="800000"/>
          </a:ln>
          <a:effectLst/>
        </p:spPr>
        <p:txBody>
          <a:bodyPr wrap="square" lIns="63834" tIns="31916" rIns="63834" bIns="31916" anchor="b" anchorCtr="0">
            <a:spAutoFit/>
          </a:bodyPr>
          <a:lstStyle/>
          <a:p>
            <a:pPr defTabSz="633095"/>
            <a:r>
              <a:rPr lang="en-US" sz="620" dirty="0">
                <a:solidFill>
                  <a:srgbClr val="272848"/>
                </a:solidFill>
              </a:rPr>
              <a:t>© 2013 Cisco and/or its affiliates. All rights reserved.</a:t>
            </a:r>
            <a:endParaRPr lang="en-US" sz="620" dirty="0">
              <a:solidFill>
                <a:srgbClr val="272848"/>
              </a:solidFill>
            </a:endParaRPr>
          </a:p>
        </p:txBody>
      </p:sp>
      <p:sp>
        <p:nvSpPr>
          <p:cNvPr id="10" name="Rectangle 7"/>
          <p:cNvSpPr>
            <a:spLocks noChangeArrowheads="1"/>
          </p:cNvSpPr>
          <p:nvPr userDrawn="1"/>
        </p:nvSpPr>
        <p:spPr bwMode="ltGray">
          <a:xfrm>
            <a:off x="11610441" y="6595494"/>
            <a:ext cx="228302" cy="160187"/>
          </a:xfrm>
          <a:prstGeom prst="rect">
            <a:avLst/>
          </a:prstGeom>
          <a:noFill/>
          <a:ln w="9525" algn="ctr">
            <a:noFill/>
            <a:miter lim="800000"/>
          </a:ln>
          <a:effectLst/>
        </p:spPr>
        <p:txBody>
          <a:bodyPr wrap="none" lIns="63834" tIns="31916" rIns="63834" bIns="31916" anchor="b">
            <a:spAutoFit/>
          </a:bodyPr>
          <a:lstStyle/>
          <a:p>
            <a:pPr algn="r" defTabSz="633095"/>
            <a:fld id="{DFCF27A5-1A5B-48D3-A060-2758FFBB1ADD}" type="slidenum">
              <a:rPr lang="en-US" sz="620">
                <a:solidFill>
                  <a:srgbClr val="272848"/>
                </a:solidFill>
              </a:rPr>
            </a:fld>
            <a:endParaRPr lang="en-US" sz="620" dirty="0">
              <a:solidFill>
                <a:srgbClr val="272848"/>
              </a:solidFill>
            </a:endParaRPr>
          </a:p>
        </p:txBody>
      </p:sp>
      <p:sp>
        <p:nvSpPr>
          <p:cNvPr id="11" name="Rectangle 5"/>
          <p:cNvSpPr>
            <a:spLocks noChangeArrowheads="1"/>
          </p:cNvSpPr>
          <p:nvPr userDrawn="1"/>
        </p:nvSpPr>
        <p:spPr bwMode="ltGray">
          <a:xfrm>
            <a:off x="10654702" y="6621999"/>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12" name="Rectangle 7"/>
          <p:cNvSpPr>
            <a:spLocks noChangeArrowheads="1"/>
          </p:cNvSpPr>
          <p:nvPr userDrawn="1"/>
        </p:nvSpPr>
        <p:spPr bwMode="ltGray">
          <a:xfrm>
            <a:off x="11610446" y="661789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14" name="Rectangle 4"/>
          <p:cNvSpPr>
            <a:spLocks noChangeArrowheads="1"/>
          </p:cNvSpPr>
          <p:nvPr userDrawn="1"/>
        </p:nvSpPr>
        <p:spPr bwMode="ltGray">
          <a:xfrm>
            <a:off x="389306" y="6601323"/>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spTree>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showMasterSp="0" userDrawn="1">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463" y="0"/>
            <a:ext cx="12188825" cy="6858000"/>
          </a:xfrm>
          <a:prstGeom prst="rect">
            <a:avLst/>
          </a:prstGeom>
        </p:spPr>
        <p:txBody>
          <a:bodyPr vert="horz" lIns="91400" tIns="45700" rIns="91400" bIns="45700"/>
          <a:lstStyle>
            <a:lvl1pPr marL="0" indent="0" algn="ctr">
              <a:buNone/>
              <a:defRPr sz="1555" baseline="0">
                <a:latin typeface="+mn-lt"/>
                <a:cs typeface="CiscoSans ExtraLight"/>
              </a:defRPr>
            </a:lvl1pPr>
          </a:lstStyle>
          <a:p>
            <a:r>
              <a:rPr lang="en-US"/>
              <a:t>Click icon to add picture</a:t>
            </a:r>
            <a:endParaRPr lang="en-US" dirty="0"/>
          </a:p>
        </p:txBody>
      </p:sp>
    </p:spTree>
  </p:cSld>
  <p:clrMapOvr>
    <a:masterClrMapping/>
  </p:clrMapOvr>
  <p:transition spd="med">
    <p:wipe dir="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27" name="Rectangle 3"/>
          <p:cNvSpPr>
            <a:spLocks noChangeArrowheads="1"/>
          </p:cNvSpPr>
          <p:nvPr userDrawn="1"/>
        </p:nvSpPr>
        <p:spPr bwMode="white">
          <a:xfrm>
            <a:off x="6" y="0"/>
            <a:ext cx="12188825" cy="177800"/>
          </a:xfrm>
          <a:prstGeom prst="rect">
            <a:avLst/>
          </a:prstGeom>
          <a:solidFill>
            <a:schemeClr val="bg2"/>
          </a:solidFill>
          <a:ln w="25400" algn="ctr">
            <a:noFill/>
            <a:miter lim="800000"/>
          </a:ln>
          <a:effectLst/>
        </p:spPr>
        <p:txBody>
          <a:bodyPr wrap="none" lIns="91420" tIns="45711" rIns="91420" bIns="45711" anchor="ctr"/>
          <a:lstStyle/>
          <a:p>
            <a:pPr defTabSz="609600"/>
            <a:endParaRPr lang="en-US" sz="2400">
              <a:solidFill>
                <a:srgbClr val="000000"/>
              </a:solidFill>
              <a:latin typeface="CiscoSansTT ExtraLight"/>
            </a:endParaRPr>
          </a:p>
        </p:txBody>
      </p:sp>
      <p:sp>
        <p:nvSpPr>
          <p:cNvPr id="47" name="Rectangle 3"/>
          <p:cNvSpPr>
            <a:spLocks noChangeArrowheads="1"/>
          </p:cNvSpPr>
          <p:nvPr userDrawn="1"/>
        </p:nvSpPr>
        <p:spPr bwMode="hidden">
          <a:xfrm>
            <a:off x="6" y="0"/>
            <a:ext cx="12188825" cy="177800"/>
          </a:xfrm>
          <a:prstGeom prst="rect">
            <a:avLst/>
          </a:prstGeom>
          <a:solidFill>
            <a:schemeClr val="bg2"/>
          </a:solidFill>
          <a:ln w="25400" algn="ctr">
            <a:noFill/>
            <a:miter lim="800000"/>
          </a:ln>
          <a:effectLst/>
        </p:spPr>
        <p:txBody>
          <a:bodyPr wrap="none" lIns="91420" tIns="45711" rIns="91420" bIns="45711" anchor="ctr"/>
          <a:lstStyle/>
          <a:p>
            <a:pPr defTabSz="609600"/>
            <a:endParaRPr lang="en-US" sz="2400">
              <a:solidFill>
                <a:srgbClr val="000000"/>
              </a:solidFill>
              <a:latin typeface="CiscoSansTT ExtraLight"/>
            </a:endParaRPr>
          </a:p>
        </p:txBody>
      </p:sp>
      <p:sp>
        <p:nvSpPr>
          <p:cNvPr id="5" name="Title 1"/>
          <p:cNvSpPr>
            <a:spLocks noGrp="1"/>
          </p:cNvSpPr>
          <p:nvPr>
            <p:ph type="ctrTitle" hasCustomPrompt="1"/>
          </p:nvPr>
        </p:nvSpPr>
        <p:spPr>
          <a:xfrm>
            <a:off x="327189" y="762113"/>
            <a:ext cx="11066075" cy="3426595"/>
          </a:xfrm>
          <a:prstGeom prst="rect">
            <a:avLst/>
          </a:prstGeom>
        </p:spPr>
        <p:txBody>
          <a:bodyPr anchor="b" anchorCtr="0">
            <a:noAutofit/>
          </a:bodyPr>
          <a:lstStyle>
            <a:lvl1pPr marL="0" indent="0" algn="l">
              <a:lnSpc>
                <a:spcPct val="90000"/>
              </a:lnSpc>
              <a:buFont typeface="Arial" panose="020B0604020202020204" pitchFamily="34" charset="0"/>
              <a:buNone/>
              <a:defRPr sz="6000" b="0" i="0" spc="0" baseline="0">
                <a:gradFill>
                  <a:gsLst>
                    <a:gs pos="0">
                      <a:schemeClr val="accent1"/>
                    </a:gs>
                    <a:gs pos="100000">
                      <a:srgbClr val="01BBBB"/>
                    </a:gs>
                  </a:gsLst>
                  <a:lin ang="1200000" scaled="0"/>
                </a:gradFill>
                <a:latin typeface="+mj-lt"/>
                <a:cs typeface="CiscoSans Thin"/>
              </a:defRPr>
            </a:lvl1pPr>
          </a:lstStyle>
          <a:p>
            <a:r>
              <a:rPr lang="en-US" dirty="0"/>
              <a:t>Section Title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5" y="320843"/>
            <a:ext cx="11259775" cy="5877827"/>
          </a:xfrm>
          <a:prstGeom prst="rect">
            <a:avLst/>
          </a:prstGeom>
        </p:spPr>
        <p:txBody>
          <a:bodyPr vert="horz" lIns="91400" tIns="45700" rIns="91400" bIns="45700"/>
          <a:lstStyle>
            <a:lvl1pPr marL="0" indent="0" algn="ctr">
              <a:buNone/>
              <a:defRPr sz="1555" baseline="0">
                <a:latin typeface="+mn-lt"/>
                <a:cs typeface="CiscoSans ExtraLight"/>
              </a:defRPr>
            </a:lvl1pPr>
          </a:lstStyle>
          <a:p>
            <a:r>
              <a:rPr lang="en-US"/>
              <a:t>Click icon to add picture</a:t>
            </a:r>
            <a:endParaRPr lang="en-US" dirty="0"/>
          </a:p>
        </p:txBody>
      </p:sp>
    </p:spTree>
  </p:cSld>
  <p:clrMapOvr>
    <a:masterClrMapping/>
  </p:clrMapOvr>
  <p:transition spd="med">
    <p:wipe dir="r"/>
  </p:transition>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showMasterSp="0" userDrawn="1">
  <p:cSld name="2_Full bleed photo">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6"/>
            <a:ext cx="12188826" cy="6644639"/>
          </a:xfrm>
          <a:prstGeom prst="rect">
            <a:avLst/>
          </a:prstGeom>
        </p:spPr>
        <p:txBody>
          <a:bodyPr vert="horz" lIns="91400" tIns="45700" rIns="91400" bIns="45700"/>
          <a:lstStyle>
            <a:lvl1pPr marL="0" indent="0" algn="ctr">
              <a:buNone/>
              <a:defRPr sz="1555" baseline="0">
                <a:solidFill>
                  <a:schemeClr val="bg1"/>
                </a:solidFill>
                <a:latin typeface="+mn-lt"/>
                <a:cs typeface="CiscoSans ExtraLight"/>
              </a:defRPr>
            </a:lvl1pPr>
          </a:lstStyle>
          <a:p>
            <a:r>
              <a:rPr lang="en-US"/>
              <a:t>Click icon to add picture</a:t>
            </a:r>
            <a:endParaRPr lang="en-US" dirty="0"/>
          </a:p>
        </p:txBody>
      </p:sp>
      <p:cxnSp>
        <p:nvCxnSpPr>
          <p:cNvPr id="7" name="Straight Connector 6"/>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showMasterSp="0" userDrawn="1">
  <p:cSld name="Wide screen video">
    <p:bg>
      <p:bgRef idx="1001">
        <a:schemeClr val="bg2"/>
      </p:bgRef>
    </p:bg>
    <p:spTree>
      <p:nvGrpSpPr>
        <p:cNvPr id="1" name=""/>
        <p:cNvGrpSpPr/>
        <p:nvPr/>
      </p:nvGrpSpPr>
      <p:grpSpPr>
        <a:xfrm>
          <a:off x="0" y="0"/>
          <a:ext cx="0" cy="0"/>
          <a:chOff x="0" y="0"/>
          <a:chExt cx="0" cy="0"/>
        </a:xfrm>
      </p:grpSpPr>
      <p:sp>
        <p:nvSpPr>
          <p:cNvPr id="40" name="Media Placeholder 39"/>
          <p:cNvSpPr>
            <a:spLocks noGrp="1"/>
          </p:cNvSpPr>
          <p:nvPr>
            <p:ph type="media" sz="quarter" idx="11" hasCustomPrompt="1"/>
          </p:nvPr>
        </p:nvSpPr>
        <p:spPr>
          <a:xfrm>
            <a:off x="3888008" y="777240"/>
            <a:ext cx="786384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56" tIns="34279" rIns="68556" bIns="34279" rtlCol="0" anchor="ctr">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450" kern="1200" baseline="0" smtClean="0">
                <a:solidFill>
                  <a:schemeClr val="lt1"/>
                </a:solidFill>
                <a:latin typeface="+mn-lt"/>
                <a:ea typeface="+mn-ea"/>
                <a:cs typeface="CiscoSans"/>
              </a:defRPr>
            </a:lvl1pPr>
          </a:lstStyle>
          <a:p>
            <a:r>
              <a:rPr lang="en-US"/>
              <a:t>Click icon to add media</a:t>
            </a:r>
            <a:endParaRPr lang="en-US" dirty="0"/>
          </a:p>
        </p:txBody>
      </p:sp>
      <p:sp>
        <p:nvSpPr>
          <p:cNvPr id="37" name="Rectangle 5"/>
          <p:cNvSpPr>
            <a:spLocks noChangeArrowheads="1"/>
          </p:cNvSpPr>
          <p:nvPr userDrawn="1"/>
        </p:nvSpPr>
        <p:spPr bwMode="ltGray">
          <a:xfrm>
            <a:off x="10654702" y="6621999"/>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38" name="Rectangle 7"/>
          <p:cNvSpPr>
            <a:spLocks noChangeArrowheads="1"/>
          </p:cNvSpPr>
          <p:nvPr userDrawn="1"/>
        </p:nvSpPr>
        <p:spPr bwMode="ltGray">
          <a:xfrm>
            <a:off x="11610446" y="661789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39" name="Rectangle 4"/>
          <p:cNvSpPr>
            <a:spLocks noChangeArrowheads="1"/>
          </p:cNvSpPr>
          <p:nvPr userDrawn="1"/>
        </p:nvSpPr>
        <p:spPr bwMode="ltGray">
          <a:xfrm>
            <a:off x="389306" y="6601323"/>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spTree>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showMasterSp="0" userDrawn="1">
  <p:cSld name="Standard video">
    <p:bg>
      <p:bgRef idx="1001">
        <a:schemeClr val="bg2"/>
      </p:bgRef>
    </p:bg>
    <p:spTree>
      <p:nvGrpSpPr>
        <p:cNvPr id="1" name=""/>
        <p:cNvGrpSpPr/>
        <p:nvPr/>
      </p:nvGrpSpPr>
      <p:grpSpPr>
        <a:xfrm>
          <a:off x="0" y="0"/>
          <a:ext cx="0" cy="0"/>
          <a:chOff x="0" y="0"/>
          <a:chExt cx="0" cy="0"/>
        </a:xfrm>
      </p:grpSpPr>
      <p:sp>
        <p:nvSpPr>
          <p:cNvPr id="21" name="Media Placeholder 20"/>
          <p:cNvSpPr>
            <a:spLocks noGrp="1"/>
          </p:cNvSpPr>
          <p:nvPr>
            <p:ph type="media" sz="quarter" idx="10" hasCustomPrompt="1"/>
          </p:nvPr>
        </p:nvSpPr>
        <p:spPr>
          <a:xfrm>
            <a:off x="5853968" y="778669"/>
            <a:ext cx="5897880" cy="4425696"/>
          </a:xfrm>
          <a:prstGeom prst="rect">
            <a:avLst/>
          </a:prstGeom>
          <a:solidFill>
            <a:schemeClr val="tx1">
              <a:lumMod val="5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horz" lIns="68556" tIns="34279" rIns="68556" bIns="34279" rtlCol="0" anchor="ctr">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450" kern="1200">
                <a:solidFill>
                  <a:schemeClr val="lt1"/>
                </a:solidFill>
                <a:latin typeface="+mn-lt"/>
                <a:ea typeface="+mn-ea"/>
                <a:cs typeface="CiscoSans"/>
              </a:defRPr>
            </a:lvl1pPr>
          </a:lstStyle>
          <a:p>
            <a:r>
              <a:rPr lang="en-US"/>
              <a:t>Click icon to add media</a:t>
            </a:r>
            <a:endParaRPr lang="en-US" dirty="0"/>
          </a:p>
        </p:txBody>
      </p:sp>
      <p:sp>
        <p:nvSpPr>
          <p:cNvPr id="19" name="Rectangle 5"/>
          <p:cNvSpPr>
            <a:spLocks noChangeArrowheads="1"/>
          </p:cNvSpPr>
          <p:nvPr userDrawn="1"/>
        </p:nvSpPr>
        <p:spPr bwMode="ltGray">
          <a:xfrm>
            <a:off x="10654702" y="6621999"/>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22" name="Rectangle 7"/>
          <p:cNvSpPr>
            <a:spLocks noChangeArrowheads="1"/>
          </p:cNvSpPr>
          <p:nvPr userDrawn="1"/>
        </p:nvSpPr>
        <p:spPr bwMode="ltGray">
          <a:xfrm>
            <a:off x="11610446" y="661789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6" name="Rectangle 4"/>
          <p:cNvSpPr>
            <a:spLocks noChangeArrowheads="1"/>
          </p:cNvSpPr>
          <p:nvPr userDrawn="1"/>
        </p:nvSpPr>
        <p:spPr bwMode="ltGray">
          <a:xfrm>
            <a:off x="389306" y="6601323"/>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spTree>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showMasterSp="0">
  <p:cSld name="Blank_gradient only">
    <p:bg>
      <p:bgRef idx="1001">
        <a:schemeClr val="bg2"/>
      </p:bgRef>
    </p:bg>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7"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8"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9" name="Straight Connector 8"/>
          <p:cNvCxnSpPr/>
          <p:nvPr userDrawn="1"/>
        </p:nvCxnSpPr>
        <p:spPr>
          <a:xfrm>
            <a:off x="0" y="6743700"/>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showMasterSp="0">
  <p:cSld name="1_Blank_gradient only">
    <p:bg>
      <p:bgPr>
        <a:solidFill>
          <a:schemeClr val="accent5"/>
        </a:soli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7"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9"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8" name="Straight Connector 7"/>
          <p:cNvCxnSpPr/>
          <p:nvPr userDrawn="1"/>
        </p:nvCxnSpPr>
        <p:spPr>
          <a:xfrm>
            <a:off x="0" y="6743700"/>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showMasterSp="0">
  <p:cSld name="2_Blank_gradient only">
    <p:bg>
      <p:bgPr>
        <a:gradFill>
          <a:gsLst>
            <a:gs pos="0">
              <a:schemeClr val="accent1"/>
            </a:gs>
            <a:gs pos="100000">
              <a:schemeClr val="accent6"/>
            </a:gs>
          </a:gsLst>
          <a:lin ang="0" scaled="0"/>
        </a:gradFill>
        <a:effectLst/>
      </p:bgPr>
    </p:bg>
    <p:spTree>
      <p:nvGrpSpPr>
        <p:cNvPr id="1" name=""/>
        <p:cNvGrpSpPr/>
        <p:nvPr/>
      </p:nvGrpSpPr>
      <p:grpSpPr>
        <a:xfrm>
          <a:off x="0" y="0"/>
          <a:ext cx="0" cy="0"/>
          <a:chOff x="0" y="0"/>
          <a:chExt cx="0" cy="0"/>
        </a:xfrm>
      </p:grpSpPr>
      <p:sp>
        <p:nvSpPr>
          <p:cNvPr id="6" name="Rectangle 5"/>
          <p:cNvSpPr>
            <a:spLocks noChangeArrowheads="1"/>
          </p:cNvSpPr>
          <p:nvPr userDrawn="1"/>
        </p:nvSpPr>
        <p:spPr bwMode="ltGray">
          <a:xfrm>
            <a:off x="10654702" y="6373822"/>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FFFFFF"/>
                </a:solidFill>
                <a:cs typeface="CiscoSans Thin"/>
              </a:rPr>
              <a:t>Cisco Confidential</a:t>
            </a:r>
            <a:endParaRPr lang="en-US" sz="620" dirty="0">
              <a:solidFill>
                <a:srgbClr val="FFFFFF"/>
              </a:solidFill>
              <a:cs typeface="CiscoSans Thin"/>
            </a:endParaRPr>
          </a:p>
        </p:txBody>
      </p:sp>
      <p:sp>
        <p:nvSpPr>
          <p:cNvPr id="7" name="Rectangle 7"/>
          <p:cNvSpPr>
            <a:spLocks noChangeArrowheads="1"/>
          </p:cNvSpPr>
          <p:nvPr userDrawn="1"/>
        </p:nvSpPr>
        <p:spPr bwMode="ltGray">
          <a:xfrm>
            <a:off x="11610446" y="6369718"/>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FFFFFF"/>
                </a:solidFill>
                <a:cs typeface="CiscoSans Thin"/>
              </a:rPr>
            </a:fld>
            <a:endParaRPr lang="en-US" sz="620" dirty="0">
              <a:solidFill>
                <a:srgbClr val="FFFFFF"/>
              </a:solidFill>
              <a:cs typeface="CiscoSans Thin"/>
            </a:endParaRPr>
          </a:p>
        </p:txBody>
      </p:sp>
      <p:sp>
        <p:nvSpPr>
          <p:cNvPr id="9" name="Rectangle 4"/>
          <p:cNvSpPr>
            <a:spLocks noChangeArrowheads="1"/>
          </p:cNvSpPr>
          <p:nvPr userDrawn="1"/>
        </p:nvSpPr>
        <p:spPr bwMode="ltGray">
          <a:xfrm>
            <a:off x="389306" y="6375555"/>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FFFFFF"/>
                </a:solidFill>
                <a:cs typeface="CiscoSans Thin"/>
              </a:rPr>
              <a:t>C97-732497-00 © 2014  Cisco and/or its affiliates. All rights reserved.</a:t>
            </a:r>
            <a:endParaRPr lang="en-US" sz="620" dirty="0">
              <a:solidFill>
                <a:srgbClr val="FFFFFF"/>
              </a:solidFill>
              <a:cs typeface="CiscoSans Thin"/>
            </a:endParaRPr>
          </a:p>
        </p:txBody>
      </p:sp>
      <p:cxnSp>
        <p:nvCxnSpPr>
          <p:cNvPr id="8" name="Straight Connector 7"/>
          <p:cNvCxnSpPr/>
          <p:nvPr userDrawn="1"/>
        </p:nvCxnSpPr>
        <p:spPr>
          <a:xfrm>
            <a:off x="0" y="6743700"/>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spd="med">
    <p:wipe dir="r"/>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3_Blank_gradient only">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spd="med">
    <p:wipe dir="r"/>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showMasterSp="0" userDrawn="1">
  <p:cSld name="Closing Slide_green">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grpSp>
        <p:nvGrpSpPr>
          <p:cNvPr id="50" name="Group 5"/>
          <p:cNvGrpSpPr/>
          <p:nvPr userDrawn="1"/>
        </p:nvGrpSpPr>
        <p:grpSpPr bwMode="auto">
          <a:xfrm>
            <a:off x="5262545" y="5451755"/>
            <a:ext cx="1654129" cy="879663"/>
            <a:chOff x="384" y="331"/>
            <a:chExt cx="912" cy="485"/>
          </a:xfrm>
        </p:grpSpPr>
        <p:sp>
          <p:nvSpPr>
            <p:cNvPr id="51" name="AutoShape 6"/>
            <p:cNvSpPr>
              <a:spLocks noChangeAspect="1" noChangeArrowheads="1" noTextEdit="1"/>
            </p:cNvSpPr>
            <p:nvPr/>
          </p:nvSpPr>
          <p:spPr bwMode="invGray">
            <a:xfrm>
              <a:off x="384" y="331"/>
              <a:ext cx="912" cy="485"/>
            </a:xfrm>
            <a:prstGeom prst="rect">
              <a:avLst/>
            </a:prstGeom>
            <a:noFill/>
            <a:ln w="9525">
              <a:noFill/>
              <a:miter lim="800000"/>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2" name="Rectangle 7"/>
            <p:cNvSpPr>
              <a:spLocks noChangeArrowheads="1"/>
            </p:cNvSpPr>
            <p:nvPr/>
          </p:nvSpPr>
          <p:spPr bwMode="invGray">
            <a:xfrm>
              <a:off x="640" y="652"/>
              <a:ext cx="42" cy="158"/>
            </a:xfrm>
            <a:prstGeom prst="rect">
              <a:avLst/>
            </a:prstGeom>
            <a:solidFill>
              <a:srgbClr val="FFFFFF"/>
            </a:solidFill>
            <a:ln w="9525">
              <a:noFill/>
              <a:miter lim="800000"/>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3" name="Freeform 8"/>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4" name="Freeform 9"/>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5"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6" name="Freeform 11"/>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7" name="Freeform 12"/>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8" name="Freeform 13"/>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9" name="Freeform 14"/>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60" name="Freeform 15"/>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61" name="Freeform 16"/>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62" name="Freeform 17"/>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63" name="Freeform 18"/>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64" name="Freeform 19"/>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65" name="Freeform 20"/>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grpSp>
    </p:spTree>
  </p:cSld>
  <p:clrMapOvr>
    <a:overrideClrMapping bg1="dk1" tx1="lt1" bg2="dk2" tx2="lt2" accent1="accent1" accent2="accent2" accent3="accent3" accent4="accent4" accent5="accent5" accent6="accent6" hlink="hlink" folHlink="folHlink"/>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0"/>
                                        </p:tgtEl>
                                        <p:attrNameLst>
                                          <p:attrName>style.visibility</p:attrName>
                                        </p:attrNameLst>
                                      </p:cBhvr>
                                      <p:to>
                                        <p:strVal val="visible"/>
                                      </p:to>
                                    </p:set>
                                    <p:animEffect transition="in" filter="fade">
                                      <p:cBhvr>
                                        <p:cTn id="7"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showMasterSp="0" userDrawn="1">
  <p:cSld name="Closing Slide-green thank you">
    <p:bg>
      <p:bgPr>
        <a:gradFill>
          <a:gsLst>
            <a:gs pos="0">
              <a:srgbClr val="272749"/>
            </a:gs>
            <a:gs pos="100000">
              <a:srgbClr val="32BEBD"/>
            </a:gs>
          </a:gsLst>
          <a:lin ang="0" scaled="0"/>
        </a:gradFill>
        <a:effectLst/>
      </p:bgPr>
    </p:bg>
    <p:spTree>
      <p:nvGrpSpPr>
        <p:cNvPr id="1" name=""/>
        <p:cNvGrpSpPr/>
        <p:nvPr/>
      </p:nvGrpSpPr>
      <p:grpSpPr>
        <a:xfrm>
          <a:off x="0" y="0"/>
          <a:ext cx="0" cy="0"/>
          <a:chOff x="0" y="0"/>
          <a:chExt cx="0" cy="0"/>
        </a:xfrm>
      </p:grpSpPr>
      <p:sp>
        <p:nvSpPr>
          <p:cNvPr id="64" name="TextBox 63"/>
          <p:cNvSpPr txBox="1"/>
          <p:nvPr userDrawn="1"/>
        </p:nvSpPr>
        <p:spPr>
          <a:xfrm>
            <a:off x="834627" y="3066697"/>
            <a:ext cx="2557401" cy="670008"/>
          </a:xfrm>
          <a:prstGeom prst="rect">
            <a:avLst/>
          </a:prstGeom>
          <a:noFill/>
        </p:spPr>
        <p:txBody>
          <a:bodyPr wrap="none" lIns="94759" tIns="47379" rIns="94759" bIns="47379" rtlCol="0">
            <a:spAutoFit/>
          </a:bodyPr>
          <a:lstStyle/>
          <a:p>
            <a:pPr defTabSz="840740"/>
            <a:r>
              <a:rPr lang="en-US" sz="3730" dirty="0">
                <a:solidFill>
                  <a:srgbClr val="FFFFFF"/>
                </a:solidFill>
              </a:rPr>
              <a:t>Thank you.</a:t>
            </a:r>
            <a:endParaRPr lang="en-US" sz="3730" dirty="0">
              <a:solidFill>
                <a:srgbClr val="FFFFFF"/>
              </a:solidFill>
            </a:endParaRPr>
          </a:p>
        </p:txBody>
      </p:sp>
      <p:sp>
        <p:nvSpPr>
          <p:cNvPr id="65" name="Rectangle 64"/>
          <p:cNvSpPr>
            <a:spLocks noChangeArrowheads="1"/>
          </p:cNvSpPr>
          <p:nvPr userDrawn="1"/>
        </p:nvSpPr>
        <p:spPr bwMode="black">
          <a:xfrm>
            <a:off x="8379473" y="3801580"/>
            <a:ext cx="155448" cy="589103"/>
          </a:xfrm>
          <a:prstGeom prst="rect">
            <a:avLst/>
          </a:prstGeom>
          <a:solidFill>
            <a:schemeClr val="tx1"/>
          </a:solidFill>
          <a:ln w="9525">
            <a:noFill/>
            <a:miter lim="800000"/>
          </a:ln>
        </p:spPr>
        <p:txBody>
          <a:bodyPr lIns="94759" tIns="47379" rIns="94759" bIns="47379"/>
          <a:lstStyle/>
          <a:p>
            <a:pPr defTabSz="840740"/>
            <a:endParaRPr lang="en-US" sz="1865">
              <a:solidFill>
                <a:srgbClr val="0096D6"/>
              </a:solidFill>
            </a:endParaRPr>
          </a:p>
        </p:txBody>
      </p:sp>
      <p:sp>
        <p:nvSpPr>
          <p:cNvPr id="66" name="Freeform 65"/>
          <p:cNvSpPr/>
          <p:nvPr userDrawn="1"/>
        </p:nvSpPr>
        <p:spPr bwMode="black">
          <a:xfrm>
            <a:off x="9285043" y="3786916"/>
            <a:ext cx="450072" cy="621729"/>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67" name="Freeform 66"/>
          <p:cNvSpPr/>
          <p:nvPr userDrawn="1"/>
        </p:nvSpPr>
        <p:spPr bwMode="black">
          <a:xfrm>
            <a:off x="7728766" y="3786916"/>
            <a:ext cx="450072" cy="621729"/>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68" name="Freeform 67"/>
          <p:cNvSpPr>
            <a:spLocks noEditPoints="1"/>
          </p:cNvSpPr>
          <p:nvPr userDrawn="1"/>
        </p:nvSpPr>
        <p:spPr bwMode="black">
          <a:xfrm>
            <a:off x="9897792" y="3786916"/>
            <a:ext cx="618172" cy="621729"/>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69" name="Freeform 68"/>
          <p:cNvSpPr/>
          <p:nvPr userDrawn="1"/>
        </p:nvSpPr>
        <p:spPr bwMode="black">
          <a:xfrm>
            <a:off x="8735556" y="3786916"/>
            <a:ext cx="403078" cy="621729"/>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70" name="Freeform 69"/>
          <p:cNvSpPr/>
          <p:nvPr userDrawn="1"/>
        </p:nvSpPr>
        <p:spPr bwMode="black">
          <a:xfrm>
            <a:off x="7419694" y="2966682"/>
            <a:ext cx="146409" cy="302709"/>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71" name="Freeform 70"/>
          <p:cNvSpPr/>
          <p:nvPr userDrawn="1"/>
        </p:nvSpPr>
        <p:spPr bwMode="black">
          <a:xfrm>
            <a:off x="7829999" y="2763683"/>
            <a:ext cx="146409" cy="50572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72" name="Freeform 71"/>
          <p:cNvSpPr/>
          <p:nvPr userDrawn="1"/>
        </p:nvSpPr>
        <p:spPr bwMode="black">
          <a:xfrm>
            <a:off x="8233080" y="2484539"/>
            <a:ext cx="146409" cy="93168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73" name="Freeform 72"/>
          <p:cNvSpPr/>
          <p:nvPr userDrawn="1"/>
        </p:nvSpPr>
        <p:spPr bwMode="black">
          <a:xfrm>
            <a:off x="8643386" y="2763671"/>
            <a:ext cx="146409" cy="50572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74" name="Freeform 73"/>
          <p:cNvSpPr/>
          <p:nvPr userDrawn="1"/>
        </p:nvSpPr>
        <p:spPr bwMode="black">
          <a:xfrm>
            <a:off x="9044640" y="2966683"/>
            <a:ext cx="155448" cy="302708"/>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75" name="Freeform 74"/>
          <p:cNvSpPr/>
          <p:nvPr userDrawn="1"/>
        </p:nvSpPr>
        <p:spPr bwMode="black">
          <a:xfrm>
            <a:off x="9454953" y="2763668"/>
            <a:ext cx="148216" cy="50572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76" name="Freeform 75"/>
          <p:cNvSpPr/>
          <p:nvPr userDrawn="1"/>
        </p:nvSpPr>
        <p:spPr bwMode="black">
          <a:xfrm>
            <a:off x="9865262" y="2484525"/>
            <a:ext cx="148216" cy="93168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77" name="Freeform 76"/>
          <p:cNvSpPr/>
          <p:nvPr userDrawn="1"/>
        </p:nvSpPr>
        <p:spPr bwMode="black">
          <a:xfrm>
            <a:off x="10268336" y="2763668"/>
            <a:ext cx="148216" cy="50572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78" name="Freeform 77"/>
          <p:cNvSpPr/>
          <p:nvPr userDrawn="1"/>
        </p:nvSpPr>
        <p:spPr bwMode="black">
          <a:xfrm>
            <a:off x="10678644" y="2966683"/>
            <a:ext cx="148216" cy="302708"/>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Tree>
  </p:cSld>
  <p:clrMapOvr>
    <a:overrideClrMapping bg1="dk1" tx1="lt1" bg2="dk2" tx2="lt2" accent1="accent1" accent2="accent2" accent3="accent3" accent4="accent4" accent5="accent5" accent6="accent6" hlink="hlink" folHlink="folHlink"/>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wipe(left)">
                                      <p:cBhvr>
                                        <p:cTn id="7" dur="500"/>
                                        <p:tgtEl>
                                          <p:spTgt spid="64"/>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70"/>
                                        </p:tgtEl>
                                        <p:attrNameLst>
                                          <p:attrName>style.visibility</p:attrName>
                                        </p:attrNameLst>
                                      </p:cBhvr>
                                      <p:to>
                                        <p:strVal val="visible"/>
                                      </p:to>
                                    </p:set>
                                    <p:animEffect transition="in" filter="fade">
                                      <p:cBhvr>
                                        <p:cTn id="11" dur="700"/>
                                        <p:tgtEl>
                                          <p:spTgt spid="70"/>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71"/>
                                        </p:tgtEl>
                                        <p:attrNameLst>
                                          <p:attrName>style.visibility</p:attrName>
                                        </p:attrNameLst>
                                      </p:cBhvr>
                                      <p:to>
                                        <p:strVal val="visible"/>
                                      </p:to>
                                    </p:set>
                                    <p:animEffect transition="in" filter="fade">
                                      <p:cBhvr>
                                        <p:cTn id="14" dur="700"/>
                                        <p:tgtEl>
                                          <p:spTgt spid="71"/>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72"/>
                                        </p:tgtEl>
                                        <p:attrNameLst>
                                          <p:attrName>style.visibility</p:attrName>
                                        </p:attrNameLst>
                                      </p:cBhvr>
                                      <p:to>
                                        <p:strVal val="visible"/>
                                      </p:to>
                                    </p:set>
                                    <p:animEffect transition="in" filter="fade">
                                      <p:cBhvr>
                                        <p:cTn id="17" dur="700"/>
                                        <p:tgtEl>
                                          <p:spTgt spid="72"/>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73"/>
                                        </p:tgtEl>
                                        <p:attrNameLst>
                                          <p:attrName>style.visibility</p:attrName>
                                        </p:attrNameLst>
                                      </p:cBhvr>
                                      <p:to>
                                        <p:strVal val="visible"/>
                                      </p:to>
                                    </p:set>
                                    <p:animEffect transition="in" filter="fade">
                                      <p:cBhvr>
                                        <p:cTn id="20" dur="700"/>
                                        <p:tgtEl>
                                          <p:spTgt spid="73"/>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74"/>
                                        </p:tgtEl>
                                        <p:attrNameLst>
                                          <p:attrName>style.visibility</p:attrName>
                                        </p:attrNameLst>
                                      </p:cBhvr>
                                      <p:to>
                                        <p:strVal val="visible"/>
                                      </p:to>
                                    </p:set>
                                    <p:animEffect transition="in" filter="fade">
                                      <p:cBhvr>
                                        <p:cTn id="23" dur="700"/>
                                        <p:tgtEl>
                                          <p:spTgt spid="74"/>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75"/>
                                        </p:tgtEl>
                                        <p:attrNameLst>
                                          <p:attrName>style.visibility</p:attrName>
                                        </p:attrNameLst>
                                      </p:cBhvr>
                                      <p:to>
                                        <p:strVal val="visible"/>
                                      </p:to>
                                    </p:set>
                                    <p:animEffect transition="in" filter="fade">
                                      <p:cBhvr>
                                        <p:cTn id="26" dur="700"/>
                                        <p:tgtEl>
                                          <p:spTgt spid="75"/>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76"/>
                                        </p:tgtEl>
                                        <p:attrNameLst>
                                          <p:attrName>style.visibility</p:attrName>
                                        </p:attrNameLst>
                                      </p:cBhvr>
                                      <p:to>
                                        <p:strVal val="visible"/>
                                      </p:to>
                                    </p:set>
                                    <p:animEffect transition="in" filter="fade">
                                      <p:cBhvr>
                                        <p:cTn id="29" dur="700"/>
                                        <p:tgtEl>
                                          <p:spTgt spid="76"/>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77"/>
                                        </p:tgtEl>
                                        <p:attrNameLst>
                                          <p:attrName>style.visibility</p:attrName>
                                        </p:attrNameLst>
                                      </p:cBhvr>
                                      <p:to>
                                        <p:strVal val="visible"/>
                                      </p:to>
                                    </p:set>
                                    <p:animEffect transition="in" filter="fade">
                                      <p:cBhvr>
                                        <p:cTn id="32" dur="700"/>
                                        <p:tgtEl>
                                          <p:spTgt spid="77"/>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78"/>
                                        </p:tgtEl>
                                        <p:attrNameLst>
                                          <p:attrName>style.visibility</p:attrName>
                                        </p:attrNameLst>
                                      </p:cBhvr>
                                      <p:to>
                                        <p:strVal val="visible"/>
                                      </p:to>
                                    </p:set>
                                    <p:animEffect transition="in" filter="fade">
                                      <p:cBhvr>
                                        <p:cTn id="35" dur="700"/>
                                        <p:tgtEl>
                                          <p:spTgt spid="78"/>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70"/>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72"/>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74"/>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76"/>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78"/>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71"/>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73"/>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75"/>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77"/>
                                        </p:tgtEl>
                                        <p:attrNameLst>
                                          <p:attrName>ppt_x</p:attrName>
                                          <p:attrName>ppt_y</p:attrName>
                                        </p:attrNameLst>
                                      </p:cBhvr>
                                      <p:rCtr x="0" y="-54"/>
                                    </p:animMotion>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67"/>
                                        </p:tgtEl>
                                        <p:attrNameLst>
                                          <p:attrName>style.visibility</p:attrName>
                                        </p:attrNameLst>
                                      </p:cBhvr>
                                      <p:to>
                                        <p:strVal val="visible"/>
                                      </p:to>
                                    </p:set>
                                    <p:animEffect transition="in" filter="fade">
                                      <p:cBhvr>
                                        <p:cTn id="57" dur="700"/>
                                        <p:tgtEl>
                                          <p:spTgt spid="67"/>
                                        </p:tgtEl>
                                      </p:cBhvr>
                                    </p:animEffect>
                                  </p:childTnLst>
                                </p:cTn>
                              </p:par>
                              <p:par>
                                <p:cTn id="58" presetID="10" presetClass="entr" presetSubtype="0" fill="hold" nodeType="withEffect">
                                  <p:stCondLst>
                                    <p:cond delay="100"/>
                                  </p:stCondLst>
                                  <p:childTnLst>
                                    <p:set>
                                      <p:cBhvr>
                                        <p:cTn id="59" dur="1" fill="hold">
                                          <p:stCondLst>
                                            <p:cond delay="0"/>
                                          </p:stCondLst>
                                        </p:cTn>
                                        <p:tgtEl>
                                          <p:spTgt spid="65"/>
                                        </p:tgtEl>
                                        <p:attrNameLst>
                                          <p:attrName>style.visibility</p:attrName>
                                        </p:attrNameLst>
                                      </p:cBhvr>
                                      <p:to>
                                        <p:strVal val="visible"/>
                                      </p:to>
                                    </p:set>
                                    <p:animEffect transition="in" filter="fade">
                                      <p:cBhvr>
                                        <p:cTn id="60" dur="700"/>
                                        <p:tgtEl>
                                          <p:spTgt spid="65"/>
                                        </p:tgtEl>
                                      </p:cBhvr>
                                    </p:animEffect>
                                  </p:childTnLst>
                                </p:cTn>
                              </p:par>
                              <p:par>
                                <p:cTn id="61" presetID="10" presetClass="entr" presetSubtype="0" fill="hold" nodeType="withEffect">
                                  <p:stCondLst>
                                    <p:cond delay="200"/>
                                  </p:stCondLst>
                                  <p:childTnLst>
                                    <p:set>
                                      <p:cBhvr>
                                        <p:cTn id="62" dur="1" fill="hold">
                                          <p:stCondLst>
                                            <p:cond delay="0"/>
                                          </p:stCondLst>
                                        </p:cTn>
                                        <p:tgtEl>
                                          <p:spTgt spid="69"/>
                                        </p:tgtEl>
                                        <p:attrNameLst>
                                          <p:attrName>style.visibility</p:attrName>
                                        </p:attrNameLst>
                                      </p:cBhvr>
                                      <p:to>
                                        <p:strVal val="visible"/>
                                      </p:to>
                                    </p:set>
                                    <p:animEffect transition="in" filter="fade">
                                      <p:cBhvr>
                                        <p:cTn id="63" dur="700"/>
                                        <p:tgtEl>
                                          <p:spTgt spid="69"/>
                                        </p:tgtEl>
                                      </p:cBhvr>
                                    </p:animEffect>
                                  </p:childTnLst>
                                </p:cTn>
                              </p:par>
                              <p:par>
                                <p:cTn id="64" presetID="10" presetClass="entr" presetSubtype="0" fill="hold" nodeType="withEffect">
                                  <p:stCondLst>
                                    <p:cond delay="300"/>
                                  </p:stCondLst>
                                  <p:childTnLst>
                                    <p:set>
                                      <p:cBhvr>
                                        <p:cTn id="65" dur="1" fill="hold">
                                          <p:stCondLst>
                                            <p:cond delay="0"/>
                                          </p:stCondLst>
                                        </p:cTn>
                                        <p:tgtEl>
                                          <p:spTgt spid="66"/>
                                        </p:tgtEl>
                                        <p:attrNameLst>
                                          <p:attrName>style.visibility</p:attrName>
                                        </p:attrNameLst>
                                      </p:cBhvr>
                                      <p:to>
                                        <p:strVal val="visible"/>
                                      </p:to>
                                    </p:set>
                                    <p:animEffect transition="in" filter="fade">
                                      <p:cBhvr>
                                        <p:cTn id="66" dur="700"/>
                                        <p:tgtEl>
                                          <p:spTgt spid="66"/>
                                        </p:tgtEl>
                                      </p:cBhvr>
                                    </p:animEffect>
                                  </p:childTnLst>
                                </p:cTn>
                              </p:par>
                              <p:par>
                                <p:cTn id="67" presetID="10" presetClass="entr" presetSubtype="0" fill="hold" nodeType="withEffect">
                                  <p:stCondLst>
                                    <p:cond delay="400"/>
                                  </p:stCondLst>
                                  <p:childTnLst>
                                    <p:set>
                                      <p:cBhvr>
                                        <p:cTn id="68" dur="1" fill="hold">
                                          <p:stCondLst>
                                            <p:cond delay="0"/>
                                          </p:stCondLst>
                                        </p:cTn>
                                        <p:tgtEl>
                                          <p:spTgt spid="68"/>
                                        </p:tgtEl>
                                        <p:attrNameLst>
                                          <p:attrName>style.visibility</p:attrName>
                                        </p:attrNameLst>
                                      </p:cBhvr>
                                      <p:to>
                                        <p:strVal val="visible"/>
                                      </p:to>
                                    </p:set>
                                    <p:animEffect transition="in" filter="fade">
                                      <p:cBhvr>
                                        <p:cTn id="69" dur="7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p:bldP spid="67" grpId="0" animBg="1"/>
      <p:bldP spid="70" grpId="0" animBg="1"/>
      <p:bldP spid="70" grpId="1" animBg="1"/>
      <p:bldP spid="71" grpId="0" animBg="1"/>
      <p:bldP spid="71" grpId="1" animBg="1"/>
      <p:bldP spid="72" grpId="0" animBg="1"/>
      <p:bldP spid="72" grpId="1" animBg="1"/>
      <p:bldP spid="73" grpId="0" animBg="1"/>
      <p:bldP spid="73" grpId="1" animBg="1"/>
      <p:bldP spid="74" grpId="0" animBg="1"/>
      <p:bldP spid="74" grpId="1" animBg="1"/>
      <p:bldP spid="75" grpId="0" animBg="1"/>
      <p:bldP spid="75" grpId="1" animBg="1"/>
      <p:bldP spid="76" grpId="0" animBg="1"/>
      <p:bldP spid="76" grpId="1" animBg="1"/>
      <p:bldP spid="77" grpId="0" animBg="1"/>
      <p:bldP spid="77" grpId="1" animBg="1"/>
      <p:bldP spid="78" grpId="0" animBg="1"/>
      <p:bldP spid="78" grpId="1" animBg="1"/>
    </p:bld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300" b="0" i="0" spc="0" baseline="0">
                <a:solidFill>
                  <a:srgbClr val="00A2BF"/>
                </a:solidFill>
                <a:latin typeface="+mj-lt"/>
                <a:cs typeface="CiscoSans Thin"/>
              </a:defRPr>
            </a:lvl1pPr>
          </a:lstStyle>
          <a:p>
            <a:r>
              <a:rPr lang="en-US" dirty="0"/>
              <a:t>Title Goes Here</a:t>
            </a:r>
            <a:endParaRPr lang="en-US" dirty="0"/>
          </a:p>
        </p:txBody>
      </p:sp>
      <p:sp>
        <p:nvSpPr>
          <p:cNvPr id="6" name="Text Placeholder 3"/>
          <p:cNvSpPr>
            <a:spLocks noGrp="1"/>
          </p:cNvSpPr>
          <p:nvPr>
            <p:ph type="body" sz="quarter" idx="10"/>
          </p:nvPr>
        </p:nvSpPr>
        <p:spPr>
          <a:xfrm>
            <a:off x="327191" y="1666619"/>
            <a:ext cx="5558062" cy="4354712"/>
          </a:xfrm>
          <a:prstGeom prst="rect">
            <a:avLst/>
          </a:prstGeom>
        </p:spPr>
        <p:txBody>
          <a:bodyPr lIns="121883" tIns="60941" rIns="121883" bIns="60941">
            <a:noAutofit/>
          </a:bodyPr>
          <a:lstStyle>
            <a:lvl1pPr marL="304800" indent="-228600">
              <a:lnSpc>
                <a:spcPct val="95000"/>
              </a:lnSpc>
              <a:spcBef>
                <a:spcPts val="1480"/>
              </a:spcBef>
              <a:buClr>
                <a:schemeClr val="tx2"/>
              </a:buClr>
              <a:buSzPct val="80000"/>
              <a:buFont typeface="Wingdings" panose="05000000000000000000" pitchFamily="2" charset="2"/>
              <a:buChar char="§"/>
              <a:defRPr sz="2700" b="0" i="0">
                <a:solidFill>
                  <a:schemeClr val="tx2"/>
                </a:solidFill>
                <a:latin typeface="+mn-lt"/>
                <a:cs typeface="CiscoSans ExtraLight"/>
              </a:defRPr>
            </a:lvl1pPr>
            <a:lvl2pPr marL="609600" indent="-287655">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838200" indent="-228600">
              <a:buClr>
                <a:schemeClr val="tx2"/>
              </a:buClr>
              <a:buSzPct val="80000"/>
              <a:buFont typeface="Wingdings" panose="05000000000000000000" pitchFamily="2" charset="2"/>
              <a:buChar char="§"/>
              <a:defRPr sz="2100" b="0" i="0">
                <a:solidFill>
                  <a:schemeClr val="tx2"/>
                </a:solidFill>
                <a:latin typeface="+mn-lt"/>
                <a:cs typeface="CiscoSans ExtraLight"/>
              </a:defRPr>
            </a:lvl3pPr>
            <a:lvl4pPr marL="1066165" indent="-228600">
              <a:buClr>
                <a:schemeClr val="tx2"/>
              </a:buClr>
              <a:buSzPct val="80000"/>
              <a:buFont typeface="Wingdings" panose="05000000000000000000" pitchFamily="2" charset="2"/>
              <a:buChar char="§"/>
              <a:defRPr sz="1900" b="0" i="0">
                <a:solidFill>
                  <a:schemeClr val="tx2"/>
                </a:solidFill>
                <a:latin typeface="+mn-lt"/>
                <a:cs typeface="CiscoSans ExtraLight"/>
              </a:defRPr>
            </a:lvl4pPr>
            <a:lvl5pPr marL="1294765" indent="-228600">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Text Placeholder 3"/>
          <p:cNvSpPr>
            <a:spLocks noGrp="1"/>
          </p:cNvSpPr>
          <p:nvPr>
            <p:ph type="body" sz="quarter" idx="11"/>
          </p:nvPr>
        </p:nvSpPr>
        <p:spPr>
          <a:xfrm>
            <a:off x="6186380" y="1666619"/>
            <a:ext cx="5558062" cy="4354712"/>
          </a:xfrm>
          <a:prstGeom prst="rect">
            <a:avLst/>
          </a:prstGeom>
        </p:spPr>
        <p:txBody>
          <a:bodyPr lIns="121883" tIns="60941" rIns="121883" bIns="60941">
            <a:noAutofit/>
          </a:bodyPr>
          <a:lstStyle>
            <a:lvl1pPr marL="304800" indent="-228600">
              <a:lnSpc>
                <a:spcPct val="95000"/>
              </a:lnSpc>
              <a:spcBef>
                <a:spcPts val="1480"/>
              </a:spcBef>
              <a:buClr>
                <a:schemeClr val="tx2"/>
              </a:buClr>
              <a:buSzPct val="80000"/>
              <a:buFont typeface="Wingdings" panose="05000000000000000000" pitchFamily="2" charset="2"/>
              <a:buChar char="§"/>
              <a:defRPr sz="2700" b="0" i="0">
                <a:solidFill>
                  <a:schemeClr val="tx2"/>
                </a:solidFill>
                <a:latin typeface="+mn-lt"/>
                <a:cs typeface="CiscoSans ExtraLight"/>
              </a:defRPr>
            </a:lvl1pPr>
            <a:lvl2pPr marL="609600" indent="-287655">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838200" indent="-228600">
              <a:buClr>
                <a:schemeClr val="tx2"/>
              </a:buClr>
              <a:buSzPct val="80000"/>
              <a:buFont typeface="Wingdings" panose="05000000000000000000" pitchFamily="2" charset="2"/>
              <a:buChar char="§"/>
              <a:defRPr sz="2100" b="0" i="0">
                <a:solidFill>
                  <a:schemeClr val="tx2"/>
                </a:solidFill>
                <a:latin typeface="+mn-lt"/>
                <a:cs typeface="CiscoSans ExtraLight"/>
              </a:defRPr>
            </a:lvl3pPr>
            <a:lvl4pPr marL="1066165" indent="-228600">
              <a:buClr>
                <a:schemeClr val="tx2"/>
              </a:buClr>
              <a:buSzPct val="80000"/>
              <a:buFont typeface="Wingdings" panose="05000000000000000000" pitchFamily="2" charset="2"/>
              <a:buChar char="§"/>
              <a:defRPr sz="1900" b="0" i="0">
                <a:solidFill>
                  <a:schemeClr val="tx2"/>
                </a:solidFill>
                <a:latin typeface="+mn-lt"/>
                <a:cs typeface="CiscoSans ExtraLight"/>
              </a:defRPr>
            </a:lvl4pPr>
            <a:lvl5pPr marL="1294765" indent="-228600">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preserve="1" showMasterSp="0" userDrawn="1">
  <p:cSld name="Closing Slide-red">
    <p:bg>
      <p:bgRef idx="1001">
        <a:schemeClr val="bg2"/>
      </p:bgRef>
    </p:bg>
    <p:spTree>
      <p:nvGrpSpPr>
        <p:cNvPr id="1" name=""/>
        <p:cNvGrpSpPr/>
        <p:nvPr/>
      </p:nvGrpSpPr>
      <p:grpSpPr>
        <a:xfrm>
          <a:off x="0" y="0"/>
          <a:ext cx="0" cy="0"/>
          <a:chOff x="0" y="0"/>
          <a:chExt cx="0" cy="0"/>
        </a:xfrm>
      </p:grpSpPr>
      <p:grpSp>
        <p:nvGrpSpPr>
          <p:cNvPr id="18" name="Group 5"/>
          <p:cNvGrpSpPr/>
          <p:nvPr userDrawn="1"/>
        </p:nvGrpSpPr>
        <p:grpSpPr bwMode="auto">
          <a:xfrm>
            <a:off x="5262545" y="5451755"/>
            <a:ext cx="1654129" cy="879663"/>
            <a:chOff x="384" y="331"/>
            <a:chExt cx="912" cy="485"/>
          </a:xfrm>
        </p:grpSpPr>
        <p:sp>
          <p:nvSpPr>
            <p:cNvPr id="19" name="AutoShape 6"/>
            <p:cNvSpPr>
              <a:spLocks noChangeAspect="1" noChangeArrowheads="1" noTextEdit="1"/>
            </p:cNvSpPr>
            <p:nvPr/>
          </p:nvSpPr>
          <p:spPr bwMode="invGray">
            <a:xfrm>
              <a:off x="384" y="331"/>
              <a:ext cx="912" cy="485"/>
            </a:xfrm>
            <a:prstGeom prst="rect">
              <a:avLst/>
            </a:prstGeom>
            <a:noFill/>
            <a:ln w="9525">
              <a:noFill/>
              <a:miter lim="800000"/>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20" name="Rectangle 7"/>
            <p:cNvSpPr>
              <a:spLocks noChangeArrowheads="1"/>
            </p:cNvSpPr>
            <p:nvPr/>
          </p:nvSpPr>
          <p:spPr bwMode="invGray">
            <a:xfrm>
              <a:off x="640" y="652"/>
              <a:ext cx="42" cy="158"/>
            </a:xfrm>
            <a:prstGeom prst="rect">
              <a:avLst/>
            </a:prstGeom>
            <a:solidFill>
              <a:srgbClr val="FFFFFF"/>
            </a:solidFill>
            <a:ln w="9525">
              <a:noFill/>
              <a:miter lim="800000"/>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21" name="Freeform 8"/>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22" name="Freeform 9"/>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23"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0" name="Freeform 11"/>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1" name="Freeform 12"/>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2" name="Freeform 13"/>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3" name="Freeform 14"/>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4" name="Freeform 15"/>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5" name="Freeform 16"/>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6" name="Freeform 17"/>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7" name="Freeform 18"/>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8" name="Freeform 19"/>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9" name="Freeform 20"/>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grpSp>
    </p:spTree>
  </p:cSld>
  <p:clrMapOvr>
    <a:overrideClrMapping bg1="dk1" tx1="lt1" bg2="dk2" tx2="lt2" accent1="accent1" accent2="accent2" accent3="accent3" accent4="accent4" accent5="accent5" accent6="accent6" hlink="hlink" folHlink="folHlink"/>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251.xml><?xml version="1.0" encoding="utf-8"?>
<p:sldLayout xmlns:a="http://schemas.openxmlformats.org/drawingml/2006/main" xmlns:r="http://schemas.openxmlformats.org/officeDocument/2006/relationships" xmlns:p="http://schemas.openxmlformats.org/presentationml/2006/main" preserve="1" showMasterSp="0" userDrawn="1">
  <p:cSld name="Closing_Thanks">
    <p:bg>
      <p:bgRef idx="1001">
        <a:schemeClr val="bg2"/>
      </p:bgRef>
    </p:bg>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295129" y="1254296"/>
            <a:ext cx="11588990" cy="3838231"/>
          </a:xfrm>
          <a:prstGeom prst="rect">
            <a:avLst/>
          </a:prstGeom>
        </p:spPr>
        <p:txBody>
          <a:bodyPr anchor="ctr" anchorCtr="0">
            <a:noAutofit/>
          </a:bodyPr>
          <a:lstStyle>
            <a:lvl1pPr algn="ctr">
              <a:lnSpc>
                <a:spcPct val="90000"/>
              </a:lnSpc>
              <a:defRPr sz="12440" b="0" i="1" spc="0" baseline="0">
                <a:solidFill>
                  <a:srgbClr val="FFFFFF"/>
                </a:solidFill>
                <a:latin typeface="+mj-lt"/>
                <a:cs typeface="CiscoSans Thin"/>
              </a:defRPr>
            </a:lvl1pPr>
          </a:lstStyle>
          <a:p>
            <a:r>
              <a:rPr lang="en-US" dirty="0"/>
              <a:t>Thanks</a:t>
            </a:r>
            <a:endParaRPr lang="en-US" dirty="0"/>
          </a:p>
        </p:txBody>
      </p:sp>
      <p:grpSp>
        <p:nvGrpSpPr>
          <p:cNvPr id="20" name="Group 5"/>
          <p:cNvGrpSpPr/>
          <p:nvPr userDrawn="1"/>
        </p:nvGrpSpPr>
        <p:grpSpPr bwMode="auto">
          <a:xfrm>
            <a:off x="5262545" y="5451755"/>
            <a:ext cx="1654129" cy="879663"/>
            <a:chOff x="384" y="331"/>
            <a:chExt cx="912" cy="485"/>
          </a:xfrm>
        </p:grpSpPr>
        <p:sp>
          <p:nvSpPr>
            <p:cNvPr id="21" name="AutoShape 6"/>
            <p:cNvSpPr>
              <a:spLocks noChangeAspect="1" noChangeArrowheads="1" noTextEdit="1"/>
            </p:cNvSpPr>
            <p:nvPr/>
          </p:nvSpPr>
          <p:spPr bwMode="invGray">
            <a:xfrm>
              <a:off x="384" y="331"/>
              <a:ext cx="912" cy="485"/>
            </a:xfrm>
            <a:prstGeom prst="rect">
              <a:avLst/>
            </a:prstGeom>
            <a:noFill/>
            <a:ln w="9525">
              <a:noFill/>
              <a:miter lim="800000"/>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22" name="Rectangle 7"/>
            <p:cNvSpPr>
              <a:spLocks noChangeArrowheads="1"/>
            </p:cNvSpPr>
            <p:nvPr/>
          </p:nvSpPr>
          <p:spPr bwMode="invGray">
            <a:xfrm>
              <a:off x="640" y="652"/>
              <a:ext cx="42" cy="158"/>
            </a:xfrm>
            <a:prstGeom prst="rect">
              <a:avLst/>
            </a:prstGeom>
            <a:solidFill>
              <a:srgbClr val="FFFFFF"/>
            </a:solidFill>
            <a:ln w="9525">
              <a:noFill/>
              <a:miter lim="800000"/>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23" name="Freeform 8"/>
            <p:cNvSpPr/>
            <p:nvPr/>
          </p:nvSpPr>
          <p:spPr bwMode="invGray">
            <a:xfrm>
              <a:off x="882" y="648"/>
              <a:ext cx="120" cy="166"/>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0" name="Freeform 9"/>
            <p:cNvSpPr/>
            <p:nvPr/>
          </p:nvSpPr>
          <p:spPr bwMode="invGray">
            <a:xfrm>
              <a:off x="467" y="648"/>
              <a:ext cx="120" cy="166"/>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1" name="Freeform 10"/>
            <p:cNvSpPr>
              <a:spLocks noEditPoints="1"/>
            </p:cNvSpPr>
            <p:nvPr/>
          </p:nvSpPr>
          <p:spPr bwMode="invGray">
            <a:xfrm>
              <a:off x="1046" y="648"/>
              <a:ext cx="165" cy="166"/>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2" name="Freeform 11"/>
            <p:cNvSpPr/>
            <p:nvPr/>
          </p:nvSpPr>
          <p:spPr bwMode="invGray">
            <a:xfrm>
              <a:off x="735" y="648"/>
              <a:ext cx="108" cy="166"/>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3" name="Freeform 12"/>
            <p:cNvSpPr/>
            <p:nvPr/>
          </p:nvSpPr>
          <p:spPr bwMode="invGray">
            <a:xfrm>
              <a:off x="384" y="462"/>
              <a:ext cx="39" cy="81"/>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4" name="Freeform 13"/>
            <p:cNvSpPr/>
            <p:nvPr/>
          </p:nvSpPr>
          <p:spPr bwMode="invGray">
            <a:xfrm>
              <a:off x="494"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5" name="Freeform 14"/>
            <p:cNvSpPr/>
            <p:nvPr/>
          </p:nvSpPr>
          <p:spPr bwMode="invGray">
            <a:xfrm>
              <a:off x="601" y="333"/>
              <a:ext cx="39" cy="24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6" name="Freeform 15"/>
            <p:cNvSpPr/>
            <p:nvPr/>
          </p:nvSpPr>
          <p:spPr bwMode="invGray">
            <a:xfrm>
              <a:off x="711" y="407"/>
              <a:ext cx="39" cy="136"/>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7" name="Freeform 16"/>
            <p:cNvSpPr/>
            <p:nvPr/>
          </p:nvSpPr>
          <p:spPr bwMode="invGray">
            <a:xfrm>
              <a:off x="818" y="462"/>
              <a:ext cx="42" cy="8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8" name="Freeform 17"/>
            <p:cNvSpPr/>
            <p:nvPr/>
          </p:nvSpPr>
          <p:spPr bwMode="invGray">
            <a:xfrm>
              <a:off x="928"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49" name="Freeform 18"/>
            <p:cNvSpPr/>
            <p:nvPr/>
          </p:nvSpPr>
          <p:spPr bwMode="invGray">
            <a:xfrm>
              <a:off x="1037" y="333"/>
              <a:ext cx="40" cy="249"/>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0" name="Freeform 19"/>
            <p:cNvSpPr/>
            <p:nvPr/>
          </p:nvSpPr>
          <p:spPr bwMode="invGray">
            <a:xfrm>
              <a:off x="1145" y="407"/>
              <a:ext cx="39" cy="136"/>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sp>
          <p:nvSpPr>
            <p:cNvPr id="51" name="Freeform 20"/>
            <p:cNvSpPr/>
            <p:nvPr/>
          </p:nvSpPr>
          <p:spPr bwMode="invGray">
            <a:xfrm>
              <a:off x="1254" y="462"/>
              <a:ext cx="40" cy="8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rgbClr val="FFFFFF"/>
            </a:solidFill>
            <a:ln w="9525">
              <a:noFill/>
              <a:round/>
            </a:ln>
          </p:spPr>
          <p:txBody>
            <a:bodyPr/>
            <a:lstStyle/>
            <a:p>
              <a:pPr algn="ctr" defTabSz="710565" eaLnBrk="0" fontAlgn="base" hangingPunct="0">
                <a:lnSpc>
                  <a:spcPct val="90000"/>
                </a:lnSpc>
                <a:spcBef>
                  <a:spcPct val="0"/>
                </a:spcBef>
                <a:spcAft>
                  <a:spcPct val="0"/>
                </a:spcAft>
                <a:defRPr/>
              </a:pPr>
              <a:endParaRPr lang="en-US" sz="1865">
                <a:solidFill>
                  <a:srgbClr val="FFFFFF"/>
                </a:solidFill>
              </a:endParaRPr>
            </a:p>
          </p:txBody>
        </p:sp>
      </p:grpSp>
      <p:cxnSp>
        <p:nvCxnSpPr>
          <p:cNvPr id="24" name="Straight Connector 23"/>
          <p:cNvCxnSpPr/>
          <p:nvPr userDrawn="1"/>
        </p:nvCxnSpPr>
        <p:spPr>
          <a:xfrm>
            <a:off x="0" y="6743700"/>
            <a:ext cx="12188825" cy="0"/>
          </a:xfrm>
          <a:prstGeom prst="line">
            <a:avLst/>
          </a:prstGeom>
          <a:ln w="177800">
            <a:gradFill>
              <a:gsLst>
                <a:gs pos="0">
                  <a:schemeClr val="bg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fade">
                                      <p:cBhvr>
                                        <p:cTn id="11"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showMasterSp="0" userDrawn="1">
  <p:cSld name="Closing Slide-red thank you">
    <p:bg>
      <p:bgRef idx="1001">
        <a:schemeClr val="bg2"/>
      </p:bgRef>
    </p:bg>
    <p:spTree>
      <p:nvGrpSpPr>
        <p:cNvPr id="1" name=""/>
        <p:cNvGrpSpPr/>
        <p:nvPr/>
      </p:nvGrpSpPr>
      <p:grpSpPr>
        <a:xfrm>
          <a:off x="0" y="0"/>
          <a:ext cx="0" cy="0"/>
          <a:chOff x="0" y="0"/>
          <a:chExt cx="0" cy="0"/>
        </a:xfrm>
      </p:grpSpPr>
      <p:sp>
        <p:nvSpPr>
          <p:cNvPr id="20" name="TextBox 19"/>
          <p:cNvSpPr txBox="1"/>
          <p:nvPr userDrawn="1"/>
        </p:nvSpPr>
        <p:spPr>
          <a:xfrm>
            <a:off x="834627" y="3066697"/>
            <a:ext cx="2557401" cy="670008"/>
          </a:xfrm>
          <a:prstGeom prst="rect">
            <a:avLst/>
          </a:prstGeom>
          <a:noFill/>
        </p:spPr>
        <p:txBody>
          <a:bodyPr wrap="none" lIns="94759" tIns="47379" rIns="94759" bIns="47379" rtlCol="0">
            <a:spAutoFit/>
          </a:bodyPr>
          <a:lstStyle/>
          <a:p>
            <a:pPr defTabSz="840740"/>
            <a:r>
              <a:rPr lang="en-US" sz="3730" dirty="0">
                <a:solidFill>
                  <a:srgbClr val="FFFFFF"/>
                </a:solidFill>
              </a:rPr>
              <a:t>Thank you.</a:t>
            </a:r>
            <a:endParaRPr lang="en-US" sz="3730" dirty="0">
              <a:solidFill>
                <a:srgbClr val="FFFFFF"/>
              </a:solidFill>
            </a:endParaRPr>
          </a:p>
        </p:txBody>
      </p:sp>
      <p:sp>
        <p:nvSpPr>
          <p:cNvPr id="21" name="Rectangle 20"/>
          <p:cNvSpPr>
            <a:spLocks noChangeArrowheads="1"/>
          </p:cNvSpPr>
          <p:nvPr userDrawn="1"/>
        </p:nvSpPr>
        <p:spPr bwMode="black">
          <a:xfrm>
            <a:off x="8379473" y="3801580"/>
            <a:ext cx="155448" cy="589103"/>
          </a:xfrm>
          <a:prstGeom prst="rect">
            <a:avLst/>
          </a:prstGeom>
          <a:solidFill>
            <a:schemeClr val="tx1"/>
          </a:solidFill>
          <a:ln w="9525">
            <a:noFill/>
            <a:miter lim="800000"/>
          </a:ln>
        </p:spPr>
        <p:txBody>
          <a:bodyPr lIns="94759" tIns="47379" rIns="94759" bIns="47379"/>
          <a:lstStyle/>
          <a:p>
            <a:pPr defTabSz="840740"/>
            <a:endParaRPr lang="en-US" sz="1865">
              <a:solidFill>
                <a:srgbClr val="0096D6"/>
              </a:solidFill>
            </a:endParaRPr>
          </a:p>
        </p:txBody>
      </p:sp>
      <p:sp>
        <p:nvSpPr>
          <p:cNvPr id="22" name="Freeform 21"/>
          <p:cNvSpPr/>
          <p:nvPr userDrawn="1"/>
        </p:nvSpPr>
        <p:spPr bwMode="black">
          <a:xfrm>
            <a:off x="9285043" y="3786916"/>
            <a:ext cx="450072" cy="621729"/>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23" name="Freeform 22"/>
          <p:cNvSpPr/>
          <p:nvPr userDrawn="1"/>
        </p:nvSpPr>
        <p:spPr bwMode="black">
          <a:xfrm>
            <a:off x="7728766" y="3786916"/>
            <a:ext cx="450072" cy="621729"/>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0" name="Freeform 39"/>
          <p:cNvSpPr>
            <a:spLocks noEditPoints="1"/>
          </p:cNvSpPr>
          <p:nvPr userDrawn="1"/>
        </p:nvSpPr>
        <p:spPr bwMode="black">
          <a:xfrm>
            <a:off x="9897792" y="3786916"/>
            <a:ext cx="618172" cy="621729"/>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1" name="Freeform 40"/>
          <p:cNvSpPr/>
          <p:nvPr userDrawn="1"/>
        </p:nvSpPr>
        <p:spPr bwMode="black">
          <a:xfrm>
            <a:off x="8735556" y="3786916"/>
            <a:ext cx="403078" cy="621729"/>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2" name="Freeform 41"/>
          <p:cNvSpPr/>
          <p:nvPr userDrawn="1"/>
        </p:nvSpPr>
        <p:spPr bwMode="black">
          <a:xfrm>
            <a:off x="7419694" y="2966682"/>
            <a:ext cx="146409" cy="302709"/>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3" name="Freeform 42"/>
          <p:cNvSpPr/>
          <p:nvPr userDrawn="1"/>
        </p:nvSpPr>
        <p:spPr bwMode="black">
          <a:xfrm>
            <a:off x="7829999" y="2763683"/>
            <a:ext cx="146409" cy="50572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4" name="Freeform 43"/>
          <p:cNvSpPr/>
          <p:nvPr userDrawn="1"/>
        </p:nvSpPr>
        <p:spPr bwMode="black">
          <a:xfrm>
            <a:off x="8233080" y="2484539"/>
            <a:ext cx="146409" cy="931689"/>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5" name="Freeform 44"/>
          <p:cNvSpPr/>
          <p:nvPr userDrawn="1"/>
        </p:nvSpPr>
        <p:spPr bwMode="black">
          <a:xfrm>
            <a:off x="8643386" y="2763671"/>
            <a:ext cx="146409" cy="50572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6" name="Freeform 45"/>
          <p:cNvSpPr/>
          <p:nvPr userDrawn="1"/>
        </p:nvSpPr>
        <p:spPr bwMode="black">
          <a:xfrm>
            <a:off x="9044640" y="2966683"/>
            <a:ext cx="155448" cy="302708"/>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7" name="Freeform 46"/>
          <p:cNvSpPr/>
          <p:nvPr userDrawn="1"/>
        </p:nvSpPr>
        <p:spPr bwMode="black">
          <a:xfrm>
            <a:off x="9454953" y="2763668"/>
            <a:ext cx="148216" cy="50572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8" name="Freeform 47"/>
          <p:cNvSpPr/>
          <p:nvPr userDrawn="1"/>
        </p:nvSpPr>
        <p:spPr bwMode="black">
          <a:xfrm>
            <a:off x="9865262" y="2484525"/>
            <a:ext cx="148216" cy="931688"/>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49" name="Freeform 48"/>
          <p:cNvSpPr/>
          <p:nvPr userDrawn="1"/>
        </p:nvSpPr>
        <p:spPr bwMode="black">
          <a:xfrm>
            <a:off x="10268336" y="2763668"/>
            <a:ext cx="148216" cy="50572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
        <p:nvSpPr>
          <p:cNvPr id="50" name="Freeform 49"/>
          <p:cNvSpPr/>
          <p:nvPr userDrawn="1"/>
        </p:nvSpPr>
        <p:spPr bwMode="black">
          <a:xfrm>
            <a:off x="10678644" y="2966683"/>
            <a:ext cx="148216" cy="302708"/>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tx1"/>
          </a:solidFill>
          <a:ln w="9525">
            <a:noFill/>
            <a:round/>
          </a:ln>
        </p:spPr>
        <p:txBody>
          <a:bodyPr lIns="94759" tIns="47379" rIns="94759" bIns="47379"/>
          <a:lstStyle/>
          <a:p>
            <a:pPr defTabSz="840740"/>
            <a:endParaRPr lang="en-US" sz="1865">
              <a:solidFill>
                <a:srgbClr val="0096D6"/>
              </a:solidFill>
            </a:endParaRPr>
          </a:p>
        </p:txBody>
      </p:sp>
    </p:spTree>
  </p:cSld>
  <p:clrMapOvr>
    <a:overrideClrMapping bg1="dk1" tx1="lt1" bg2="dk2" tx2="lt2" accent1="accent1" accent2="accent2" accent3="accent3" accent4="accent4" accent5="accent5" accent6="accent6" hlink="hlink" folHlink="folHlink"/>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childTnLst>
                          </p:cTn>
                        </p:par>
                        <p:par>
                          <p:cTn id="8" fill="hold">
                            <p:stCondLst>
                              <p:cond delay="500"/>
                            </p:stCondLst>
                            <p:childTnLst>
                              <p:par>
                                <p:cTn id="9" presetID="10" presetClass="entr" presetSubtype="0" fill="hold" grpId="1" nodeType="afterEffect">
                                  <p:stCondLst>
                                    <p:cond delay="0"/>
                                  </p:stCondLst>
                                  <p:childTnLst>
                                    <p:set>
                                      <p:cBhvr>
                                        <p:cTn id="10" dur="1" fill="hold">
                                          <p:stCondLst>
                                            <p:cond delay="0"/>
                                          </p:stCondLst>
                                        </p:cTn>
                                        <p:tgtEl>
                                          <p:spTgt spid="42"/>
                                        </p:tgtEl>
                                        <p:attrNameLst>
                                          <p:attrName>style.visibility</p:attrName>
                                        </p:attrNameLst>
                                      </p:cBhvr>
                                      <p:to>
                                        <p:strVal val="visible"/>
                                      </p:to>
                                    </p:set>
                                    <p:animEffect transition="in" filter="fade">
                                      <p:cBhvr>
                                        <p:cTn id="11" dur="700"/>
                                        <p:tgtEl>
                                          <p:spTgt spid="42"/>
                                        </p:tgtEl>
                                      </p:cBhvr>
                                    </p:animEffect>
                                  </p:childTnLst>
                                </p:cTn>
                              </p:par>
                              <p:par>
                                <p:cTn id="12" presetID="10" presetClass="entr" presetSubtype="0" fill="hold" grpId="1" nodeType="withEffect">
                                  <p:stCondLst>
                                    <p:cond delay="0"/>
                                  </p:stCondLst>
                                  <p:childTnLst>
                                    <p:set>
                                      <p:cBhvr>
                                        <p:cTn id="13" dur="1" fill="hold">
                                          <p:stCondLst>
                                            <p:cond delay="0"/>
                                          </p:stCondLst>
                                        </p:cTn>
                                        <p:tgtEl>
                                          <p:spTgt spid="43"/>
                                        </p:tgtEl>
                                        <p:attrNameLst>
                                          <p:attrName>style.visibility</p:attrName>
                                        </p:attrNameLst>
                                      </p:cBhvr>
                                      <p:to>
                                        <p:strVal val="visible"/>
                                      </p:to>
                                    </p:set>
                                    <p:animEffect transition="in" filter="fade">
                                      <p:cBhvr>
                                        <p:cTn id="14" dur="700"/>
                                        <p:tgtEl>
                                          <p:spTgt spid="43"/>
                                        </p:tgtEl>
                                      </p:cBhvr>
                                    </p:animEffect>
                                  </p:childTnLst>
                                </p:cTn>
                              </p:par>
                              <p:par>
                                <p:cTn id="15" presetID="10" presetClass="entr" presetSubtype="0" fill="hold" grpId="1" nodeType="withEffect">
                                  <p:stCondLst>
                                    <p:cond delay="0"/>
                                  </p:stCondLst>
                                  <p:childTnLst>
                                    <p:set>
                                      <p:cBhvr>
                                        <p:cTn id="16" dur="1" fill="hold">
                                          <p:stCondLst>
                                            <p:cond delay="0"/>
                                          </p:stCondLst>
                                        </p:cTn>
                                        <p:tgtEl>
                                          <p:spTgt spid="44"/>
                                        </p:tgtEl>
                                        <p:attrNameLst>
                                          <p:attrName>style.visibility</p:attrName>
                                        </p:attrNameLst>
                                      </p:cBhvr>
                                      <p:to>
                                        <p:strVal val="visible"/>
                                      </p:to>
                                    </p:set>
                                    <p:animEffect transition="in" filter="fade">
                                      <p:cBhvr>
                                        <p:cTn id="17" dur="700"/>
                                        <p:tgtEl>
                                          <p:spTgt spid="44"/>
                                        </p:tgtEl>
                                      </p:cBhvr>
                                    </p:animEffect>
                                  </p:childTnLst>
                                </p:cTn>
                              </p:par>
                              <p:par>
                                <p:cTn id="18" presetID="10" presetClass="entr" presetSubtype="0" fill="hold" grpId="1" nodeType="withEffect">
                                  <p:stCondLst>
                                    <p:cond delay="0"/>
                                  </p:stCondLst>
                                  <p:childTnLst>
                                    <p:set>
                                      <p:cBhvr>
                                        <p:cTn id="19" dur="1" fill="hold">
                                          <p:stCondLst>
                                            <p:cond delay="0"/>
                                          </p:stCondLst>
                                        </p:cTn>
                                        <p:tgtEl>
                                          <p:spTgt spid="45"/>
                                        </p:tgtEl>
                                        <p:attrNameLst>
                                          <p:attrName>style.visibility</p:attrName>
                                        </p:attrNameLst>
                                      </p:cBhvr>
                                      <p:to>
                                        <p:strVal val="visible"/>
                                      </p:to>
                                    </p:set>
                                    <p:animEffect transition="in" filter="fade">
                                      <p:cBhvr>
                                        <p:cTn id="20" dur="700"/>
                                        <p:tgtEl>
                                          <p:spTgt spid="45"/>
                                        </p:tgtEl>
                                      </p:cBhvr>
                                    </p:animEffect>
                                  </p:childTnLst>
                                </p:cTn>
                              </p:par>
                              <p:par>
                                <p:cTn id="21" presetID="10" presetClass="entr"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visible"/>
                                      </p:to>
                                    </p:set>
                                    <p:animEffect transition="in" filter="fade">
                                      <p:cBhvr>
                                        <p:cTn id="23" dur="700"/>
                                        <p:tgtEl>
                                          <p:spTgt spid="46"/>
                                        </p:tgtEl>
                                      </p:cBhvr>
                                    </p:animEffect>
                                  </p:childTnLst>
                                </p:cTn>
                              </p:par>
                              <p:par>
                                <p:cTn id="24" presetID="10" presetClass="entr" presetSubtype="0" fill="hold" grpId="1" nodeType="withEffect">
                                  <p:stCondLst>
                                    <p:cond delay="0"/>
                                  </p:stCondLst>
                                  <p:childTnLst>
                                    <p:set>
                                      <p:cBhvr>
                                        <p:cTn id="25" dur="1" fill="hold">
                                          <p:stCondLst>
                                            <p:cond delay="0"/>
                                          </p:stCondLst>
                                        </p:cTn>
                                        <p:tgtEl>
                                          <p:spTgt spid="47"/>
                                        </p:tgtEl>
                                        <p:attrNameLst>
                                          <p:attrName>style.visibility</p:attrName>
                                        </p:attrNameLst>
                                      </p:cBhvr>
                                      <p:to>
                                        <p:strVal val="visible"/>
                                      </p:to>
                                    </p:set>
                                    <p:animEffect transition="in" filter="fade">
                                      <p:cBhvr>
                                        <p:cTn id="26" dur="700"/>
                                        <p:tgtEl>
                                          <p:spTgt spid="47"/>
                                        </p:tgtEl>
                                      </p:cBhvr>
                                    </p:animEffect>
                                  </p:childTnLst>
                                </p:cTn>
                              </p:par>
                              <p:par>
                                <p:cTn id="27" presetID="10" presetClass="entr" presetSubtype="0" fill="hold" grpId="1" nodeType="withEffect">
                                  <p:stCondLst>
                                    <p:cond delay="0"/>
                                  </p:stCondLst>
                                  <p:childTnLst>
                                    <p:set>
                                      <p:cBhvr>
                                        <p:cTn id="28" dur="1" fill="hold">
                                          <p:stCondLst>
                                            <p:cond delay="0"/>
                                          </p:stCondLst>
                                        </p:cTn>
                                        <p:tgtEl>
                                          <p:spTgt spid="48"/>
                                        </p:tgtEl>
                                        <p:attrNameLst>
                                          <p:attrName>style.visibility</p:attrName>
                                        </p:attrNameLst>
                                      </p:cBhvr>
                                      <p:to>
                                        <p:strVal val="visible"/>
                                      </p:to>
                                    </p:set>
                                    <p:animEffect transition="in" filter="fade">
                                      <p:cBhvr>
                                        <p:cTn id="29" dur="700"/>
                                        <p:tgtEl>
                                          <p:spTgt spid="48"/>
                                        </p:tgtEl>
                                      </p:cBhvr>
                                    </p:animEffect>
                                  </p:childTnLst>
                                </p:cTn>
                              </p:par>
                              <p:par>
                                <p:cTn id="30" presetID="10" presetClass="entr" presetSubtype="0" fill="hold" grpId="1" nodeType="withEffect">
                                  <p:stCondLst>
                                    <p:cond delay="0"/>
                                  </p:stCondLst>
                                  <p:childTnLst>
                                    <p:set>
                                      <p:cBhvr>
                                        <p:cTn id="31" dur="1" fill="hold">
                                          <p:stCondLst>
                                            <p:cond delay="0"/>
                                          </p:stCondLst>
                                        </p:cTn>
                                        <p:tgtEl>
                                          <p:spTgt spid="49"/>
                                        </p:tgtEl>
                                        <p:attrNameLst>
                                          <p:attrName>style.visibility</p:attrName>
                                        </p:attrNameLst>
                                      </p:cBhvr>
                                      <p:to>
                                        <p:strVal val="visible"/>
                                      </p:to>
                                    </p:set>
                                    <p:animEffect transition="in" filter="fade">
                                      <p:cBhvr>
                                        <p:cTn id="32" dur="700"/>
                                        <p:tgtEl>
                                          <p:spTgt spid="49"/>
                                        </p:tgtEl>
                                      </p:cBhvr>
                                    </p:animEffect>
                                  </p:childTnLst>
                                </p:cTn>
                              </p:par>
                              <p:par>
                                <p:cTn id="33" presetID="10" presetClass="entr" presetSubtype="0" fill="hold" grpId="1" nodeType="with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fade">
                                      <p:cBhvr>
                                        <p:cTn id="35" dur="700"/>
                                        <p:tgtEl>
                                          <p:spTgt spid="50"/>
                                        </p:tgtEl>
                                      </p:cBhvr>
                                    </p:animEffect>
                                  </p:childTnLst>
                                </p:cTn>
                              </p:par>
                              <p:par>
                                <p:cTn id="36" presetID="42" presetClass="path" presetSubtype="0" accel="50000" decel="50000" fill="hold" grpId="0" nodeType="withEffect">
                                  <p:stCondLst>
                                    <p:cond delay="0"/>
                                  </p:stCondLst>
                                  <p:childTnLst>
                                    <p:animMotion origin="layout" path="M -4.72222E-6 3.7037E-7 L -4.72222E-6 0.09143 " pathEditMode="relative" rAng="0" ptsTypes="AA">
                                      <p:cBhvr>
                                        <p:cTn id="37" dur="700" spd="-100000" fill="hold"/>
                                        <p:tgtEl>
                                          <p:spTgt spid="42"/>
                                        </p:tgtEl>
                                        <p:attrNameLst>
                                          <p:attrName>ppt_x</p:attrName>
                                          <p:attrName>ppt_y</p:attrName>
                                        </p:attrNameLst>
                                      </p:cBhvr>
                                      <p:rCtr x="0" y="46"/>
                                    </p:animMotion>
                                  </p:childTnLst>
                                </p:cTn>
                              </p:par>
                              <p:par>
                                <p:cTn id="38" presetID="42" presetClass="path" presetSubtype="0" accel="50000" decel="50000" fill="hold" grpId="0" nodeType="withEffect">
                                  <p:stCondLst>
                                    <p:cond delay="0"/>
                                  </p:stCondLst>
                                  <p:childTnLst>
                                    <p:animMotion origin="layout" path="M 5E-6 3.7037E-6 L 5E-6 0.11157 " pathEditMode="relative" rAng="0" ptsTypes="AA">
                                      <p:cBhvr>
                                        <p:cTn id="39" dur="700" spd="-100000" fill="hold"/>
                                        <p:tgtEl>
                                          <p:spTgt spid="44"/>
                                        </p:tgtEl>
                                        <p:attrNameLst>
                                          <p:attrName>ppt_x</p:attrName>
                                          <p:attrName>ppt_y</p:attrName>
                                        </p:attrNameLst>
                                      </p:cBhvr>
                                      <p:rCtr x="0" y="56"/>
                                    </p:animMotion>
                                  </p:childTnLst>
                                </p:cTn>
                              </p:par>
                              <p:par>
                                <p:cTn id="40" presetID="42" presetClass="path" presetSubtype="0" accel="50000" decel="50000" fill="hold" grpId="0" nodeType="withEffect">
                                  <p:stCondLst>
                                    <p:cond delay="0"/>
                                  </p:stCondLst>
                                  <p:childTnLst>
                                    <p:animMotion origin="layout" path="M 4.72222E-6 4.81481E-6 L 4.72222E-6 0.09143 " pathEditMode="relative" rAng="0" ptsTypes="AA">
                                      <p:cBhvr>
                                        <p:cTn id="41" dur="700" spd="-100000" fill="hold"/>
                                        <p:tgtEl>
                                          <p:spTgt spid="46"/>
                                        </p:tgtEl>
                                        <p:attrNameLst>
                                          <p:attrName>ppt_x</p:attrName>
                                          <p:attrName>ppt_y</p:attrName>
                                        </p:attrNameLst>
                                      </p:cBhvr>
                                      <p:rCtr x="0" y="46"/>
                                    </p:animMotion>
                                  </p:childTnLst>
                                </p:cTn>
                              </p:par>
                              <p:par>
                                <p:cTn id="42" presetID="42" presetClass="path" presetSubtype="0" accel="50000" decel="50000" fill="hold" grpId="0" nodeType="withEffect">
                                  <p:stCondLst>
                                    <p:cond delay="0"/>
                                  </p:stCondLst>
                                  <p:childTnLst>
                                    <p:animMotion origin="layout" path="M -2.77778E-6 3.7037E-6 L -2.77778E-6 0.11157 " pathEditMode="relative" rAng="0" ptsTypes="AA">
                                      <p:cBhvr>
                                        <p:cTn id="43" dur="700" spd="-100000" fill="hold"/>
                                        <p:tgtEl>
                                          <p:spTgt spid="48"/>
                                        </p:tgtEl>
                                        <p:attrNameLst>
                                          <p:attrName>ppt_x</p:attrName>
                                          <p:attrName>ppt_y</p:attrName>
                                        </p:attrNameLst>
                                      </p:cBhvr>
                                      <p:rCtr x="0" y="56"/>
                                    </p:animMotion>
                                  </p:childTnLst>
                                </p:cTn>
                              </p:par>
                              <p:par>
                                <p:cTn id="44" presetID="42" presetClass="path" presetSubtype="0" accel="50000" decel="50000" fill="hold" grpId="0" nodeType="withEffect">
                                  <p:stCondLst>
                                    <p:cond delay="0"/>
                                  </p:stCondLst>
                                  <p:childTnLst>
                                    <p:animMotion origin="layout" path="M 5.55556E-7 4.81481E-6 L 5.55556E-7 0.09143 " pathEditMode="relative" rAng="0" ptsTypes="AA">
                                      <p:cBhvr>
                                        <p:cTn id="45" dur="700" spd="-100000" fill="hold"/>
                                        <p:tgtEl>
                                          <p:spTgt spid="50"/>
                                        </p:tgtEl>
                                        <p:attrNameLst>
                                          <p:attrName>ppt_x</p:attrName>
                                          <p:attrName>ppt_y</p:attrName>
                                        </p:attrNameLst>
                                      </p:cBhvr>
                                      <p:rCtr x="0" y="46"/>
                                    </p:animMotion>
                                  </p:childTnLst>
                                </p:cTn>
                              </p:par>
                              <p:par>
                                <p:cTn id="46" presetID="64" presetClass="path" presetSubtype="0" accel="50000" decel="50000" fill="hold" grpId="0" nodeType="withEffect">
                                  <p:stCondLst>
                                    <p:cond delay="0"/>
                                  </p:stCondLst>
                                  <p:childTnLst>
                                    <p:animMotion origin="layout" path="M 4.72222E-6 3.33333E-6 L 4.72222E-6 -0.10764 " pathEditMode="relative" rAng="0" ptsTypes="AA">
                                      <p:cBhvr>
                                        <p:cTn id="47" dur="700" spd="-100000" fill="hold"/>
                                        <p:tgtEl>
                                          <p:spTgt spid="43"/>
                                        </p:tgtEl>
                                        <p:attrNameLst>
                                          <p:attrName>ppt_x</p:attrName>
                                          <p:attrName>ppt_y</p:attrName>
                                        </p:attrNameLst>
                                      </p:cBhvr>
                                      <p:rCtr x="0" y="-54"/>
                                    </p:animMotion>
                                  </p:childTnLst>
                                </p:cTn>
                              </p:par>
                              <p:par>
                                <p:cTn id="48" presetID="64" presetClass="path" presetSubtype="0" accel="50000" decel="50000" fill="hold" grpId="0" nodeType="withEffect">
                                  <p:stCondLst>
                                    <p:cond delay="0"/>
                                  </p:stCondLst>
                                  <p:childTnLst>
                                    <p:animMotion origin="layout" path="M 4.44444E-6 3.33333E-6 L 4.44444E-6 -0.10764 " pathEditMode="relative" rAng="0" ptsTypes="AA">
                                      <p:cBhvr>
                                        <p:cTn id="49" dur="700" spd="-100000" fill="hold"/>
                                        <p:tgtEl>
                                          <p:spTgt spid="45"/>
                                        </p:tgtEl>
                                        <p:attrNameLst>
                                          <p:attrName>ppt_x</p:attrName>
                                          <p:attrName>ppt_y</p:attrName>
                                        </p:attrNameLst>
                                      </p:cBhvr>
                                      <p:rCtr x="0" y="-54"/>
                                    </p:animMotion>
                                  </p:childTnLst>
                                </p:cTn>
                              </p:par>
                              <p:par>
                                <p:cTn id="50" presetID="64" presetClass="path" presetSubtype="0" accel="50000" decel="50000" fill="hold" grpId="0" nodeType="withEffect">
                                  <p:stCondLst>
                                    <p:cond delay="0"/>
                                  </p:stCondLst>
                                  <p:childTnLst>
                                    <p:animMotion origin="layout" path="M -2.22222E-6 3.33333E-6 L -2.22222E-6 -0.10764 " pathEditMode="relative" rAng="0" ptsTypes="AA">
                                      <p:cBhvr>
                                        <p:cTn id="51" dur="700" spd="-100000" fill="hold"/>
                                        <p:tgtEl>
                                          <p:spTgt spid="47"/>
                                        </p:tgtEl>
                                        <p:attrNameLst>
                                          <p:attrName>ppt_x</p:attrName>
                                          <p:attrName>ppt_y</p:attrName>
                                        </p:attrNameLst>
                                      </p:cBhvr>
                                      <p:rCtr x="0" y="-54"/>
                                    </p:animMotion>
                                  </p:childTnLst>
                                </p:cTn>
                              </p:par>
                              <p:par>
                                <p:cTn id="52" presetID="64" presetClass="path" presetSubtype="0" accel="50000" decel="50000" fill="hold" grpId="0" nodeType="withEffect">
                                  <p:stCondLst>
                                    <p:cond delay="0"/>
                                  </p:stCondLst>
                                  <p:childTnLst>
                                    <p:animMotion origin="layout" path="M 1.11111E-6 3.33333E-6 L 1.11111E-6 -0.10764 " pathEditMode="relative" rAng="0" ptsTypes="AA">
                                      <p:cBhvr>
                                        <p:cTn id="53" dur="700" spd="-100000" fill="hold"/>
                                        <p:tgtEl>
                                          <p:spTgt spid="49"/>
                                        </p:tgtEl>
                                        <p:attrNameLst>
                                          <p:attrName>ppt_x</p:attrName>
                                          <p:attrName>ppt_y</p:attrName>
                                        </p:attrNameLst>
                                      </p:cBhvr>
                                      <p:rCtr x="0" y="-54"/>
                                    </p:animMotion>
                                  </p:childTnLst>
                                </p:cTn>
                              </p:par>
                            </p:childTnLst>
                          </p:cTn>
                        </p:par>
                        <p:par>
                          <p:cTn id="54" fill="hold">
                            <p:stCondLst>
                              <p:cond delay="1500"/>
                            </p:stCondLst>
                            <p:childTnLst>
                              <p:par>
                                <p:cTn id="55" presetID="10" presetClass="entr" presetSubtype="0" fill="hold" grpId="0" nodeType="afterEffect">
                                  <p:stCondLst>
                                    <p:cond delay="0"/>
                                  </p:stCondLst>
                                  <p:childTnLst>
                                    <p:set>
                                      <p:cBhvr>
                                        <p:cTn id="56" dur="1" fill="hold">
                                          <p:stCondLst>
                                            <p:cond delay="0"/>
                                          </p:stCondLst>
                                        </p:cTn>
                                        <p:tgtEl>
                                          <p:spTgt spid="23"/>
                                        </p:tgtEl>
                                        <p:attrNameLst>
                                          <p:attrName>style.visibility</p:attrName>
                                        </p:attrNameLst>
                                      </p:cBhvr>
                                      <p:to>
                                        <p:strVal val="visible"/>
                                      </p:to>
                                    </p:set>
                                    <p:animEffect transition="in" filter="fade">
                                      <p:cBhvr>
                                        <p:cTn id="57" dur="700"/>
                                        <p:tgtEl>
                                          <p:spTgt spid="23"/>
                                        </p:tgtEl>
                                      </p:cBhvr>
                                    </p:animEffect>
                                  </p:childTnLst>
                                </p:cTn>
                              </p:par>
                              <p:par>
                                <p:cTn id="58" presetID="10" presetClass="entr" presetSubtype="0" fill="hold" nodeType="withEffect">
                                  <p:stCondLst>
                                    <p:cond delay="100"/>
                                  </p:stCondLst>
                                  <p:childTnLst>
                                    <p:set>
                                      <p:cBhvr>
                                        <p:cTn id="59" dur="1" fill="hold">
                                          <p:stCondLst>
                                            <p:cond delay="0"/>
                                          </p:stCondLst>
                                        </p:cTn>
                                        <p:tgtEl>
                                          <p:spTgt spid="21"/>
                                        </p:tgtEl>
                                        <p:attrNameLst>
                                          <p:attrName>style.visibility</p:attrName>
                                        </p:attrNameLst>
                                      </p:cBhvr>
                                      <p:to>
                                        <p:strVal val="visible"/>
                                      </p:to>
                                    </p:set>
                                    <p:animEffect transition="in" filter="fade">
                                      <p:cBhvr>
                                        <p:cTn id="60" dur="700"/>
                                        <p:tgtEl>
                                          <p:spTgt spid="21"/>
                                        </p:tgtEl>
                                      </p:cBhvr>
                                    </p:animEffect>
                                  </p:childTnLst>
                                </p:cTn>
                              </p:par>
                              <p:par>
                                <p:cTn id="61" presetID="10" presetClass="entr" presetSubtype="0" fill="hold" nodeType="withEffect">
                                  <p:stCondLst>
                                    <p:cond delay="200"/>
                                  </p:stCondLst>
                                  <p:childTnLst>
                                    <p:set>
                                      <p:cBhvr>
                                        <p:cTn id="62" dur="1" fill="hold">
                                          <p:stCondLst>
                                            <p:cond delay="0"/>
                                          </p:stCondLst>
                                        </p:cTn>
                                        <p:tgtEl>
                                          <p:spTgt spid="41"/>
                                        </p:tgtEl>
                                        <p:attrNameLst>
                                          <p:attrName>style.visibility</p:attrName>
                                        </p:attrNameLst>
                                      </p:cBhvr>
                                      <p:to>
                                        <p:strVal val="visible"/>
                                      </p:to>
                                    </p:set>
                                    <p:animEffect transition="in" filter="fade">
                                      <p:cBhvr>
                                        <p:cTn id="63" dur="700"/>
                                        <p:tgtEl>
                                          <p:spTgt spid="41"/>
                                        </p:tgtEl>
                                      </p:cBhvr>
                                    </p:animEffect>
                                  </p:childTnLst>
                                </p:cTn>
                              </p:par>
                              <p:par>
                                <p:cTn id="64" presetID="10" presetClass="entr" presetSubtype="0" fill="hold" nodeType="withEffect">
                                  <p:stCondLst>
                                    <p:cond delay="300"/>
                                  </p:stCondLst>
                                  <p:childTnLst>
                                    <p:set>
                                      <p:cBhvr>
                                        <p:cTn id="65" dur="1" fill="hold">
                                          <p:stCondLst>
                                            <p:cond delay="0"/>
                                          </p:stCondLst>
                                        </p:cTn>
                                        <p:tgtEl>
                                          <p:spTgt spid="22"/>
                                        </p:tgtEl>
                                        <p:attrNameLst>
                                          <p:attrName>style.visibility</p:attrName>
                                        </p:attrNameLst>
                                      </p:cBhvr>
                                      <p:to>
                                        <p:strVal val="visible"/>
                                      </p:to>
                                    </p:set>
                                    <p:animEffect transition="in" filter="fade">
                                      <p:cBhvr>
                                        <p:cTn id="66" dur="700"/>
                                        <p:tgtEl>
                                          <p:spTgt spid="22"/>
                                        </p:tgtEl>
                                      </p:cBhvr>
                                    </p:animEffect>
                                  </p:childTnLst>
                                </p:cTn>
                              </p:par>
                              <p:par>
                                <p:cTn id="67" presetID="10" presetClass="entr" presetSubtype="0" fill="hold" nodeType="withEffect">
                                  <p:stCondLst>
                                    <p:cond delay="400"/>
                                  </p:stCondLst>
                                  <p:childTnLst>
                                    <p:set>
                                      <p:cBhvr>
                                        <p:cTn id="68" dur="1" fill="hold">
                                          <p:stCondLst>
                                            <p:cond delay="0"/>
                                          </p:stCondLst>
                                        </p:cTn>
                                        <p:tgtEl>
                                          <p:spTgt spid="40"/>
                                        </p:tgtEl>
                                        <p:attrNameLst>
                                          <p:attrName>style.visibility</p:attrName>
                                        </p:attrNameLst>
                                      </p:cBhvr>
                                      <p:to>
                                        <p:strVal val="visible"/>
                                      </p:to>
                                    </p:set>
                                    <p:animEffect transition="in" filter="fade">
                                      <p:cBhvr>
                                        <p:cTn id="69" dur="7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3" grpId="0"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P spid="48" grpId="0" animBg="1"/>
      <p:bldP spid="48" grpId="1" animBg="1"/>
      <p:bldP spid="49" grpId="0" animBg="1"/>
      <p:bldP spid="49" grpId="1" animBg="1"/>
      <p:bldP spid="50" grpId="0" animBg="1"/>
      <p:bldP spid="50" grpId="1" animBg="1"/>
    </p:bldLst>
  </p:timing>
</p:sldLayout>
</file>

<file path=ppt/slideLayouts/slideLayout253.xml><?xml version="1.0" encoding="utf-8"?>
<p:sldLayout xmlns:a="http://schemas.openxmlformats.org/drawingml/2006/main" xmlns:r="http://schemas.openxmlformats.org/officeDocument/2006/relationships" xmlns:p="http://schemas.openxmlformats.org/presentationml/2006/main">
  <p:cSld name="Bottom Title only">
    <p:spTree>
      <p:nvGrpSpPr>
        <p:cNvPr id="1" name=""/>
        <p:cNvGrpSpPr/>
        <p:nvPr/>
      </p:nvGrpSpPr>
      <p:grpSpPr>
        <a:xfrm>
          <a:off x="0" y="0"/>
          <a:ext cx="0" cy="0"/>
          <a:chOff x="0" y="0"/>
          <a:chExt cx="0" cy="0"/>
        </a:xfrm>
      </p:grpSpPr>
      <p:sp>
        <p:nvSpPr>
          <p:cNvPr id="2" name="Title 1"/>
          <p:cNvSpPr>
            <a:spLocks noGrp="1"/>
          </p:cNvSpPr>
          <p:nvPr>
            <p:ph type="title"/>
          </p:nvPr>
        </p:nvSpPr>
        <p:spPr>
          <a:xfrm>
            <a:off x="306191" y="5430245"/>
            <a:ext cx="11408625" cy="838200"/>
          </a:xfrm>
        </p:spPr>
        <p:txBody>
          <a:bodyPr/>
          <a:lstStyle>
            <a:lvl1pPr algn="l" defTabSz="845820" rtl="0" eaLnBrk="1" latinLnBrk="0" hangingPunct="1">
              <a:lnSpc>
                <a:spcPct val="80000"/>
              </a:lnSpc>
              <a:spcBef>
                <a:spcPct val="0"/>
              </a:spcBef>
              <a:buNone/>
              <a:defRPr lang="en-US" sz="3320" b="0" kern="1200" spc="0" baseline="0" dirty="0">
                <a:gradFill>
                  <a:gsLst>
                    <a:gs pos="0">
                      <a:srgbClr val="00B2F0"/>
                    </a:gs>
                    <a:gs pos="44000">
                      <a:srgbClr val="40FFFE"/>
                    </a:gs>
                    <a:gs pos="100000">
                      <a:srgbClr val="96CA4B"/>
                    </a:gs>
                  </a:gsLst>
                  <a:lin ang="4800000" scaled="0"/>
                </a:gradFill>
                <a:latin typeface="+mj-lt"/>
                <a:ea typeface="+mj-ea"/>
                <a:cs typeface="+mj-cs"/>
              </a:defRPr>
            </a:lvl1pPr>
          </a:lstStyle>
          <a:p>
            <a:r>
              <a:rPr lang="en-US"/>
              <a:t>Click to edit Master title style</a:t>
            </a:r>
            <a:endParaRPr lang="en-US" dirty="0"/>
          </a:p>
        </p:txBody>
      </p:sp>
    </p:spTree>
  </p:cSld>
  <p:clrMapOvr>
    <a:masterClrMapping/>
  </p:clrMapOvr>
  <p:transition>
    <p:wipe dir="r"/>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3" name="Title 2"/>
          <p:cNvSpPr>
            <a:spLocks noGrp="1"/>
          </p:cNvSpPr>
          <p:nvPr>
            <p:ph type="title" hasCustomPrompt="1"/>
          </p:nvPr>
        </p:nvSpPr>
        <p:spPr bwMode="gray"/>
        <p:txBody>
          <a:bodyPr/>
          <a:lstStyle/>
          <a:p>
            <a:r>
              <a:rPr lang="en-US" dirty="0"/>
              <a:t>Click to edit title</a:t>
            </a:r>
            <a:endParaRPr lang="en-US" dirty="0"/>
          </a:p>
        </p:txBody>
      </p:sp>
      <p:sp>
        <p:nvSpPr>
          <p:cNvPr id="6" name="Text Placeholder 5"/>
          <p:cNvSpPr>
            <a:spLocks noGrp="1"/>
          </p:cNvSpPr>
          <p:nvPr>
            <p:ph type="body" sz="quarter" idx="10"/>
          </p:nvPr>
        </p:nvSpPr>
        <p:spPr>
          <a:xfrm>
            <a:off x="464899" y="1412879"/>
            <a:ext cx="11255129" cy="4537075"/>
          </a:xfrm>
          <a:prstGeom prst="rect">
            <a:avLst/>
          </a:prstGeom>
        </p:spPr>
        <p:txBody>
          <a:bodyPr vert="horz" lIns="0" tIns="0" rIns="0" bIns="0" rtlCol="0">
            <a:noAutofit/>
          </a:bodyPr>
          <a:lstStyle>
            <a:lvl1pPr>
              <a:defRPr lang="en-US" smtClean="0"/>
            </a:lvl1pPr>
            <a:lvl2pPr>
              <a:defRPr lang="en-US" smtClean="0"/>
            </a:lvl2pPr>
            <a:lvl3pPr>
              <a:defRPr lang="en-US" smtClean="0"/>
            </a:lvl3pPr>
            <a:lvl4pPr>
              <a:defRPr lang="en-US" smtClean="0"/>
            </a:lvl4pPr>
            <a:lvl5pPr>
              <a:defRPr lang="en-US" dirty="0"/>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med">
    <p:wipe dir="r"/>
  </p:transition>
</p:sldLayout>
</file>

<file path=ppt/slideLayouts/slideLayout255.xml><?xml version="1.0" encoding="utf-8"?>
<p:sldLayout xmlns:a="http://schemas.openxmlformats.org/drawingml/2006/main" xmlns:r="http://schemas.openxmlformats.org/officeDocument/2006/relationships" xmlns:p="http://schemas.openxmlformats.org/presentationml/2006/main" showMasterSp="0">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stretch>
            <a:fillRect/>
          </a:stretch>
        </p:blipFill>
        <p:spPr>
          <a:xfrm>
            <a:off x="-2114" y="-1587"/>
            <a:ext cx="12188825" cy="6858000"/>
          </a:xfrm>
          <a:prstGeom prst="rect">
            <a:avLst/>
          </a:prstGeom>
        </p:spPr>
      </p:pic>
      <p:sp>
        <p:nvSpPr>
          <p:cNvPr id="34" name="TextBox 33"/>
          <p:cNvSpPr txBox="1"/>
          <p:nvPr userDrawn="1"/>
        </p:nvSpPr>
        <p:spPr>
          <a:xfrm>
            <a:off x="859367" y="3060528"/>
            <a:ext cx="1922877" cy="502533"/>
          </a:xfrm>
          <a:prstGeom prst="rect">
            <a:avLst/>
          </a:prstGeom>
          <a:noFill/>
        </p:spPr>
        <p:txBody>
          <a:bodyPr wrap="none" lIns="71078" tIns="35540" rIns="71078" bIns="35540" rtlCol="0">
            <a:spAutoFit/>
          </a:bodyPr>
          <a:lstStyle/>
          <a:p>
            <a:pPr defTabSz="840740"/>
            <a:r>
              <a:rPr lang="en-US" sz="2800" dirty="0">
                <a:solidFill>
                  <a:srgbClr val="FFFFFF"/>
                </a:solidFill>
              </a:rPr>
              <a:t>Thank you.</a:t>
            </a:r>
            <a:endParaRPr lang="en-US" sz="2800" dirty="0">
              <a:solidFill>
                <a:srgbClr val="FFFFFF"/>
              </a:solidFill>
            </a:endParaRPr>
          </a:p>
        </p:txBody>
      </p:sp>
      <p:pic>
        <p:nvPicPr>
          <p:cNvPr id="5" name="Picture 2"/>
          <p:cNvPicPr>
            <a:picLocks noChangeAspect="1" noChangeArrowheads="1"/>
          </p:cNvPicPr>
          <p:nvPr userDrawn="1"/>
        </p:nvPicPr>
        <p:blipFill>
          <a:blip r:embed="rId3" cstate="email"/>
          <a:stretch>
            <a:fillRect/>
          </a:stretch>
        </p:blipFill>
        <p:spPr bwMode="auto">
          <a:xfrm>
            <a:off x="6643905" y="3078087"/>
            <a:ext cx="4747501" cy="7987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25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a:t>单击此处编辑母版标题样式</a:t>
            </a:r>
            <a:endParaRPr kumimoji="1" lang="zh-CN" altLang="en-US"/>
          </a:p>
        </p:txBody>
      </p:sp>
      <p:sp>
        <p:nvSpPr>
          <p:cNvPr id="3" name="内容占位符 2"/>
          <p:cNvSpPr>
            <a:spLocks noGrp="1"/>
          </p:cNvSpPr>
          <p:nvPr>
            <p:ph idx="1"/>
          </p:nvPr>
        </p:nvSpPr>
        <p:spPr/>
        <p:txBody>
          <a:bodyPr/>
          <a:lstStyle/>
          <a:p>
            <a:pPr lvl="0"/>
            <a:r>
              <a:rPr kumimoji="1" lang="zh-CN" altLang="en-US"/>
              <a:t>单击此处编辑母版文本样式</a:t>
            </a:r>
            <a:endParaRPr kumimoji="1" lang="zh-CN" altLang="en-US"/>
          </a:p>
          <a:p>
            <a:pPr lvl="1"/>
            <a:r>
              <a:rPr kumimoji="1" lang="zh-CN" altLang="en-US"/>
              <a:t>二级</a:t>
            </a:r>
            <a:endParaRPr kumimoji="1" lang="zh-CN" altLang="en-US"/>
          </a:p>
          <a:p>
            <a:pPr lvl="2"/>
            <a:r>
              <a:rPr kumimoji="1" lang="zh-CN" altLang="en-US"/>
              <a:t>三级</a:t>
            </a:r>
            <a:endParaRPr kumimoji="1" lang="zh-CN" altLang="en-US"/>
          </a:p>
          <a:p>
            <a:pPr lvl="3"/>
            <a:r>
              <a:rPr kumimoji="1" lang="zh-CN" altLang="en-US"/>
              <a:t>四级</a:t>
            </a:r>
            <a:endParaRPr kumimoji="1" lang="zh-CN" altLang="en-US"/>
          </a:p>
          <a:p>
            <a:pPr lvl="4"/>
            <a:r>
              <a:rPr kumimoji="1" lang="zh-CN" altLang="en-US"/>
              <a:t>五级</a:t>
            </a:r>
            <a:endParaRPr kumimoji="1" lang="zh-CN" altLang="en-US"/>
          </a:p>
        </p:txBody>
      </p:sp>
      <p:sp>
        <p:nvSpPr>
          <p:cNvPr id="4" name="日期占位符 3"/>
          <p:cNvSpPr>
            <a:spLocks noGrp="1"/>
          </p:cNvSpPr>
          <p:nvPr>
            <p:ph type="dt" sz="half" idx="10"/>
          </p:nvPr>
        </p:nvSpPr>
        <p:spPr/>
        <p:txBody>
          <a:bodyPr/>
          <a:lstStyle/>
          <a:p>
            <a:pPr defTabSz="840740"/>
            <a:fld id="{991DF8CC-17A6-E248-BD60-0126499E8CD8}" type="datetimeFigureOut">
              <a:rPr kumimoji="1" lang="zh-CN" altLang="en-US" sz="1655" smtClean="0">
                <a:solidFill>
                  <a:srgbClr val="000000"/>
                </a:solidFill>
              </a:rPr>
            </a:fld>
            <a:endParaRPr kumimoji="1" lang="zh-CN" altLang="en-US" sz="1655">
              <a:solidFill>
                <a:srgbClr val="000000"/>
              </a:solidFill>
            </a:endParaRPr>
          </a:p>
        </p:txBody>
      </p:sp>
      <p:sp>
        <p:nvSpPr>
          <p:cNvPr id="5" name="页脚占位符 4"/>
          <p:cNvSpPr>
            <a:spLocks noGrp="1"/>
          </p:cNvSpPr>
          <p:nvPr>
            <p:ph type="ftr" sz="quarter" idx="11"/>
          </p:nvPr>
        </p:nvSpPr>
        <p:spPr/>
        <p:txBody>
          <a:bodyPr/>
          <a:lstStyle/>
          <a:p>
            <a:pPr defTabSz="840740"/>
            <a:endParaRPr kumimoji="1" lang="zh-CN" altLang="en-US" sz="1655">
              <a:solidFill>
                <a:srgbClr val="000000"/>
              </a:solidFill>
            </a:endParaRPr>
          </a:p>
        </p:txBody>
      </p:sp>
      <p:sp>
        <p:nvSpPr>
          <p:cNvPr id="6" name="幻灯片编号占位符 5"/>
          <p:cNvSpPr>
            <a:spLocks noGrp="1"/>
          </p:cNvSpPr>
          <p:nvPr>
            <p:ph type="sldNum" sz="quarter" idx="12"/>
          </p:nvPr>
        </p:nvSpPr>
        <p:spPr/>
        <p:txBody>
          <a:bodyPr/>
          <a:lstStyle/>
          <a:p>
            <a:pPr defTabSz="840740"/>
            <a:fld id="{10D9F971-65D1-2743-AA7D-82AA03F5DD47}" type="slidenum">
              <a:rPr kumimoji="1" lang="zh-CN" altLang="en-US" sz="1655" smtClean="0">
                <a:solidFill>
                  <a:srgbClr val="000000"/>
                </a:solidFill>
              </a:rPr>
            </a:fld>
            <a:endParaRPr kumimoji="1" lang="zh-CN" altLang="en-US" sz="1655">
              <a:solidFill>
                <a:srgbClr val="000000"/>
              </a:solidFill>
            </a:endParaRPr>
          </a:p>
        </p:txBody>
      </p:sp>
    </p:spTree>
  </p:cSld>
  <p:clrMapOvr>
    <a:masterClrMapping/>
  </p:clrMapOvr>
  <p:transition spd="med">
    <p:wipe dir="r"/>
  </p:transition>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cstate="email"/>
          <a:stretch>
            <a:fillRect/>
          </a:stretch>
        </p:blipFill>
        <p:spPr>
          <a:xfrm>
            <a:off x="567072" y="432000"/>
            <a:ext cx="1254569" cy="780288"/>
          </a:xfrm>
          <a:prstGeom prst="rect">
            <a:avLst/>
          </a:prstGeom>
        </p:spPr>
      </p:pic>
      <p:sp>
        <p:nvSpPr>
          <p:cNvPr id="16" name="Subtitle 2"/>
          <p:cNvSpPr>
            <a:spLocks noGrp="1"/>
          </p:cNvSpPr>
          <p:nvPr>
            <p:ph type="subTitle" idx="1" hasCustomPrompt="1"/>
          </p:nvPr>
        </p:nvSpPr>
        <p:spPr>
          <a:xfrm>
            <a:off x="625838" y="5057608"/>
            <a:ext cx="11059013" cy="384175"/>
          </a:xfrm>
          <a:prstGeom prst="rect">
            <a:avLst/>
          </a:prstGeom>
        </p:spPr>
        <p:txBody>
          <a:bodyPr lIns="121872" tIns="60936" rIns="121872" bIns="60936" anchor="b" anchorCtr="0">
            <a:noAutofit/>
          </a:bodyPr>
          <a:lstStyle>
            <a:lvl1pPr marL="0" indent="0" algn="l">
              <a:buNone/>
              <a:defRPr sz="1475" b="0" i="0">
                <a:solidFill>
                  <a:srgbClr val="FFFFFE"/>
                </a:solidFill>
                <a:latin typeface="+mn-lt"/>
                <a:cs typeface="CiscoSans"/>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6730" indent="0" algn="ctr">
              <a:buNone/>
              <a:defRPr>
                <a:solidFill>
                  <a:schemeClr val="tx1">
                    <a:tint val="75000"/>
                  </a:schemeClr>
                </a:solidFill>
              </a:defRPr>
            </a:lvl6pPr>
            <a:lvl7pPr marL="2132330" indent="0" algn="ctr">
              <a:buNone/>
              <a:defRPr>
                <a:solidFill>
                  <a:schemeClr val="tx1">
                    <a:tint val="75000"/>
                  </a:schemeClr>
                </a:solidFill>
              </a:defRPr>
            </a:lvl7pPr>
            <a:lvl8pPr marL="2487930" indent="0" algn="ctr">
              <a:buNone/>
              <a:defRPr>
                <a:solidFill>
                  <a:schemeClr val="tx1">
                    <a:tint val="75000"/>
                  </a:schemeClr>
                </a:solidFill>
              </a:defRPr>
            </a:lvl8pPr>
            <a:lvl9pPr marL="284289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838" y="5377604"/>
            <a:ext cx="11059013" cy="384175"/>
          </a:xfrm>
          <a:prstGeom prst="rect">
            <a:avLst/>
          </a:prstGeom>
        </p:spPr>
        <p:txBody>
          <a:bodyPr lIns="121872" tIns="60936" rIns="121872" bIns="60936"/>
          <a:lstStyle>
            <a:lvl1pPr marL="0" indent="0" algn="l">
              <a:buFontTx/>
              <a:buNone/>
              <a:defRPr lang="en-US" sz="1475" b="0" i="0" kern="1200" dirty="0" smtClean="0">
                <a:solidFill>
                  <a:srgbClr val="FFFFFE"/>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GB" dirty="0"/>
              <a:t>Speaker Title</a:t>
            </a:r>
            <a:endParaRPr lang="en-GB" dirty="0"/>
          </a:p>
        </p:txBody>
      </p:sp>
      <p:sp>
        <p:nvSpPr>
          <p:cNvPr id="18" name="Text Placeholder 40"/>
          <p:cNvSpPr>
            <a:spLocks noGrp="1"/>
          </p:cNvSpPr>
          <p:nvPr>
            <p:ph type="body" sz="quarter" idx="12" hasCustomPrompt="1"/>
          </p:nvPr>
        </p:nvSpPr>
        <p:spPr>
          <a:xfrm>
            <a:off x="625838" y="5697600"/>
            <a:ext cx="11059013" cy="384175"/>
          </a:xfrm>
          <a:prstGeom prst="rect">
            <a:avLst/>
          </a:prstGeom>
        </p:spPr>
        <p:txBody>
          <a:bodyPr lIns="121872" tIns="60936" rIns="121872" bIns="60936"/>
          <a:lstStyle>
            <a:lvl1pPr marL="0" indent="0" algn="l">
              <a:buFontTx/>
              <a:buNone/>
              <a:defRPr lang="en-US" sz="1475" b="0" i="0" kern="1200" dirty="0" smtClean="0">
                <a:solidFill>
                  <a:srgbClr val="FFFFFE"/>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GB" dirty="0"/>
              <a:t>Date</a:t>
            </a:r>
            <a:endParaRPr lang="en-GB" dirty="0"/>
          </a:p>
        </p:txBody>
      </p:sp>
      <p:sp>
        <p:nvSpPr>
          <p:cNvPr id="19"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255" baseline="0">
                <a:solidFill>
                  <a:srgbClr val="FFFFFE"/>
                </a:solidFill>
                <a:latin typeface="+mj-lt"/>
              </a:defRPr>
            </a:lvl1pPr>
            <a:lvl2pPr marL="315595" indent="0">
              <a:buNone/>
              <a:defRPr/>
            </a:lvl2pPr>
            <a:lvl3pPr marL="443230" indent="0">
              <a:buNone/>
              <a:defRPr/>
            </a:lvl3pPr>
            <a:lvl4pPr marL="535305" indent="0">
              <a:buNone/>
              <a:defRPr/>
            </a:lvl4pPr>
            <a:lvl5pPr marL="622935" indent="0">
              <a:buNone/>
              <a:defRPr/>
            </a:lvl5pPr>
          </a:lstStyle>
          <a:p>
            <a:pPr lvl="0"/>
            <a:r>
              <a:rPr lang="en-GB" dirty="0"/>
              <a:t>Subtitle Goes Here</a:t>
            </a:r>
            <a:endParaRPr lang="en-GB" dirty="0"/>
          </a:p>
        </p:txBody>
      </p:sp>
      <p:sp>
        <p:nvSpPr>
          <p:cNvPr id="20" name="Title 1"/>
          <p:cNvSpPr>
            <a:spLocks noGrp="1"/>
          </p:cNvSpPr>
          <p:nvPr>
            <p:ph type="ctrTitle" hasCustomPrompt="1"/>
          </p:nvPr>
        </p:nvSpPr>
        <p:spPr>
          <a:xfrm>
            <a:off x="567544" y="3519969"/>
            <a:ext cx="11117307" cy="859640"/>
          </a:xfrm>
          <a:prstGeom prst="rect">
            <a:avLst/>
          </a:prstGeom>
        </p:spPr>
        <p:txBody>
          <a:bodyPr anchor="b"/>
          <a:lstStyle>
            <a:lvl1pPr marL="0" indent="0" algn="l">
              <a:lnSpc>
                <a:spcPct val="90000"/>
              </a:lnSpc>
              <a:buFont typeface="Arial" panose="020B0604020202020204" pitchFamily="34" charset="0"/>
              <a:buNone/>
              <a:defRPr sz="5365" b="0" i="0" spc="0" baseline="0">
                <a:solidFill>
                  <a:srgbClr val="FFFFFE"/>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showMasterSp="0" userDrawn="1">
  <p:cSld name="1_Title_Photo">
    <p:spTree>
      <p:nvGrpSpPr>
        <p:cNvPr id="1" name=""/>
        <p:cNvGrpSpPr/>
        <p:nvPr/>
      </p:nvGrpSpPr>
      <p:grpSpPr>
        <a:xfrm>
          <a:off x="0" y="0"/>
          <a:ext cx="0" cy="0"/>
          <a:chOff x="0" y="0"/>
          <a:chExt cx="0" cy="0"/>
        </a:xfrm>
      </p:grpSpPr>
      <p:pic>
        <p:nvPicPr>
          <p:cNvPr id="2" name="Picture 1" descr="ducks.png"/>
          <p:cNvPicPr>
            <a:picLocks noChangeAspect="1"/>
          </p:cNvPicPr>
          <p:nvPr userDrawn="1"/>
        </p:nvPicPr>
        <p:blipFill>
          <a:blip r:embed="rId2" cstate="email"/>
          <a:stretch>
            <a:fillRect/>
          </a:stretch>
        </p:blipFill>
        <p:spPr>
          <a:xfrm>
            <a:off x="-6095" y="-7995"/>
            <a:ext cx="12201014" cy="6873999"/>
          </a:xfrm>
          <a:prstGeom prst="rect">
            <a:avLst/>
          </a:prstGeom>
        </p:spPr>
      </p:pic>
      <p:pic>
        <p:nvPicPr>
          <p:cNvPr id="15" name="Picture 8"/>
          <p:cNvPicPr>
            <a:picLocks noChangeAspect="1"/>
          </p:cNvPicPr>
          <p:nvPr userDrawn="1"/>
        </p:nvPicPr>
        <p:blipFill>
          <a:blip r:embed="rId3" cstate="email"/>
          <a:stretch>
            <a:fillRect/>
          </a:stretch>
        </p:blipFill>
        <p:spPr bwMode="auto">
          <a:xfrm>
            <a:off x="567918" y="427574"/>
            <a:ext cx="1263846"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5838" y="5057608"/>
            <a:ext cx="11059013" cy="384175"/>
          </a:xfrm>
          <a:prstGeom prst="rect">
            <a:avLst/>
          </a:prstGeom>
        </p:spPr>
        <p:txBody>
          <a:bodyPr lIns="121872" tIns="60936" rIns="121872" bIns="60936" anchor="b" anchorCtr="0">
            <a:noAutofit/>
          </a:bodyPr>
          <a:lstStyle>
            <a:lvl1pPr marL="0" indent="0" algn="l">
              <a:buNone/>
              <a:defRPr sz="1475" b="0" i="0">
                <a:solidFill>
                  <a:srgbClr val="4D4D4D"/>
                </a:solidFill>
                <a:latin typeface="+mn-lt"/>
                <a:cs typeface="CiscoSans"/>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6730" indent="0" algn="ctr">
              <a:buNone/>
              <a:defRPr>
                <a:solidFill>
                  <a:schemeClr val="tx1">
                    <a:tint val="75000"/>
                  </a:schemeClr>
                </a:solidFill>
              </a:defRPr>
            </a:lvl6pPr>
            <a:lvl7pPr marL="2132330" indent="0" algn="ctr">
              <a:buNone/>
              <a:defRPr>
                <a:solidFill>
                  <a:schemeClr val="tx1">
                    <a:tint val="75000"/>
                  </a:schemeClr>
                </a:solidFill>
              </a:defRPr>
            </a:lvl7pPr>
            <a:lvl8pPr marL="2487930" indent="0" algn="ctr">
              <a:buNone/>
              <a:defRPr>
                <a:solidFill>
                  <a:schemeClr val="tx1">
                    <a:tint val="75000"/>
                  </a:schemeClr>
                </a:solidFill>
              </a:defRPr>
            </a:lvl8pPr>
            <a:lvl9pPr marL="2842895"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5838" y="5438080"/>
            <a:ext cx="11059013" cy="384175"/>
          </a:xfrm>
          <a:prstGeom prst="rect">
            <a:avLst/>
          </a:prstGeom>
        </p:spPr>
        <p:txBody>
          <a:bodyPr lIns="121872" tIns="60936" rIns="121872" bIns="60936"/>
          <a:lstStyle>
            <a:lvl1pPr marL="0" indent="0" algn="l">
              <a:buFontTx/>
              <a:buNone/>
              <a:defRPr lang="en-US" sz="1475" b="0" i="0" kern="1200" dirty="0" smtClean="0">
                <a:solidFill>
                  <a:srgbClr val="4D4D4D"/>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GB" dirty="0"/>
              <a:t>Speaker Title</a:t>
            </a:r>
            <a:endParaRPr lang="en-GB" dirty="0"/>
          </a:p>
        </p:txBody>
      </p:sp>
      <p:sp>
        <p:nvSpPr>
          <p:cNvPr id="13" name="Text Placeholder 40"/>
          <p:cNvSpPr>
            <a:spLocks noGrp="1"/>
          </p:cNvSpPr>
          <p:nvPr>
            <p:ph type="body" sz="quarter" idx="12" hasCustomPrompt="1"/>
          </p:nvPr>
        </p:nvSpPr>
        <p:spPr>
          <a:xfrm>
            <a:off x="625838" y="5818549"/>
            <a:ext cx="11059013" cy="384175"/>
          </a:xfrm>
          <a:prstGeom prst="rect">
            <a:avLst/>
          </a:prstGeom>
        </p:spPr>
        <p:txBody>
          <a:bodyPr lIns="121872" tIns="60936" rIns="121872" bIns="60936"/>
          <a:lstStyle>
            <a:lvl1pPr marL="0" indent="0" algn="l">
              <a:buFontTx/>
              <a:buNone/>
              <a:defRPr lang="en-US" sz="1475" b="0" i="0" kern="1200" dirty="0" smtClean="0">
                <a:solidFill>
                  <a:srgbClr val="4D4D4D"/>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GB" dirty="0"/>
              <a:t>Date</a:t>
            </a:r>
            <a:endParaRPr lang="en-GB" dirty="0"/>
          </a:p>
        </p:txBody>
      </p:sp>
      <p:sp>
        <p:nvSpPr>
          <p:cNvPr id="14"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255" baseline="0">
                <a:solidFill>
                  <a:srgbClr val="4D4D4D"/>
                </a:solidFill>
                <a:latin typeface="+mj-lt"/>
              </a:defRPr>
            </a:lvl1pPr>
            <a:lvl2pPr marL="315595" indent="0">
              <a:buNone/>
              <a:defRPr/>
            </a:lvl2pPr>
            <a:lvl3pPr marL="443230" indent="0">
              <a:buNone/>
              <a:defRPr/>
            </a:lvl3pPr>
            <a:lvl4pPr marL="535305" indent="0">
              <a:buNone/>
              <a:defRPr/>
            </a:lvl4pPr>
            <a:lvl5pPr marL="622935" indent="0">
              <a:buNone/>
              <a:defRPr/>
            </a:lvl5pPr>
          </a:lstStyle>
          <a:p>
            <a:pPr lvl="0"/>
            <a:r>
              <a:rPr lang="en-GB" dirty="0"/>
              <a:t>Subtitle Goes Here</a:t>
            </a:r>
            <a:endParaRPr lang="en-GB" dirty="0"/>
          </a:p>
        </p:txBody>
      </p:sp>
      <p:sp>
        <p:nvSpPr>
          <p:cNvPr id="10" name="Title 1"/>
          <p:cNvSpPr>
            <a:spLocks noGrp="1"/>
          </p:cNvSpPr>
          <p:nvPr>
            <p:ph type="ctrTitle" hasCustomPrompt="1"/>
          </p:nvPr>
        </p:nvSpPr>
        <p:spPr>
          <a:xfrm>
            <a:off x="567544" y="3519969"/>
            <a:ext cx="11117307" cy="859640"/>
          </a:xfrm>
          <a:prstGeom prst="rect">
            <a:avLst/>
          </a:prstGeom>
        </p:spPr>
        <p:txBody>
          <a:bodyPr anchor="b"/>
          <a:lstStyle>
            <a:lvl1pPr marL="0" indent="0" algn="l">
              <a:lnSpc>
                <a:spcPct val="90000"/>
              </a:lnSpc>
              <a:buFont typeface="Arial" panose="020B0604020202020204" pitchFamily="34" charset="0"/>
              <a:buNone/>
              <a:defRPr sz="5365" b="0" i="0" spc="0" baseline="0">
                <a:solidFill>
                  <a:srgbClr val="4D4D4D"/>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4"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71082" tIns="35542" rIns="71082" bIns="35542" anchor="ctr"/>
          <a:lstStyle/>
          <a:p>
            <a:pPr defTabSz="473710" fontAlgn="base">
              <a:spcBef>
                <a:spcPct val="0"/>
              </a:spcBef>
              <a:spcAft>
                <a:spcPct val="0"/>
              </a:spcAft>
            </a:pPr>
            <a:endParaRPr lang="en-US" sz="1400" dirty="0">
              <a:solidFill>
                <a:srgbClr val="676767"/>
              </a:solidFill>
              <a:ea typeface="MS PGothic" panose="020B0600070205080204" charset="-128"/>
              <a:cs typeface="MS PGothic" panose="020B0600070205080204" charset="-128"/>
            </a:endParaRPr>
          </a:p>
        </p:txBody>
      </p:sp>
      <p:sp>
        <p:nvSpPr>
          <p:cNvPr id="6" name="Rectangle 3"/>
          <p:cNvSpPr>
            <a:spLocks noChangeArrowheads="1"/>
          </p:cNvSpPr>
          <p:nvPr/>
        </p:nvSpPr>
        <p:spPr bwMode="hidden">
          <a:xfrm>
            <a:off x="4"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71082" tIns="35542" rIns="71082" bIns="35542" anchor="ctr"/>
          <a:lstStyle/>
          <a:p>
            <a:pPr defTabSz="473710" fontAlgn="base">
              <a:spcBef>
                <a:spcPct val="0"/>
              </a:spcBef>
              <a:spcAft>
                <a:spcPct val="0"/>
              </a:spcAft>
            </a:pPr>
            <a:endParaRPr lang="en-US" sz="1400" dirty="0">
              <a:solidFill>
                <a:srgbClr val="676767"/>
              </a:solidFill>
              <a:ea typeface="MS PGothic" panose="020B0600070205080204" charset="-128"/>
              <a:cs typeface="MS PGothic" panose="020B0600070205080204" charset="-128"/>
            </a:endParaRPr>
          </a:p>
        </p:txBody>
      </p:sp>
      <p:sp>
        <p:nvSpPr>
          <p:cNvPr id="3" name="Subtitle 2"/>
          <p:cNvSpPr>
            <a:spLocks noGrp="1"/>
          </p:cNvSpPr>
          <p:nvPr>
            <p:ph type="subTitle" idx="1" hasCustomPrompt="1"/>
          </p:nvPr>
        </p:nvSpPr>
        <p:spPr>
          <a:xfrm>
            <a:off x="666383" y="4279412"/>
            <a:ext cx="6244864" cy="384175"/>
          </a:xfrm>
          <a:prstGeom prst="rect">
            <a:avLst/>
          </a:prstGeom>
        </p:spPr>
        <p:txBody>
          <a:bodyPr vert="horz" lIns="91416" tIns="45709" rIns="91416" bIns="45709" rtlCol="0">
            <a:noAutofit/>
          </a:bodyPr>
          <a:lstStyle>
            <a:lvl1pPr marL="0" indent="0" algn="l" defTabSz="710565" rtl="0" eaLnBrk="1" latinLnBrk="0" hangingPunct="1">
              <a:lnSpc>
                <a:spcPct val="95000"/>
              </a:lnSpc>
              <a:spcBef>
                <a:spcPts val="1120"/>
              </a:spcBef>
              <a:buClr>
                <a:srgbClr val="92D050"/>
              </a:buClr>
              <a:buSzPct val="90000"/>
              <a:buFont typeface="Arial" panose="020B0604020202020204" pitchFamily="34" charset="0"/>
              <a:buNone/>
              <a:defRPr lang="en-US" sz="1865" kern="1200" baseline="0" dirty="0">
                <a:solidFill>
                  <a:schemeClr val="accent3"/>
                </a:solidFill>
                <a:latin typeface="+mj-lt"/>
                <a:ea typeface="+mn-ea"/>
                <a:cs typeface="+mn-cs"/>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6730" indent="0" algn="ctr">
              <a:buNone/>
              <a:defRPr>
                <a:solidFill>
                  <a:schemeClr val="tx1">
                    <a:tint val="75000"/>
                  </a:schemeClr>
                </a:solidFill>
              </a:defRPr>
            </a:lvl6pPr>
            <a:lvl7pPr marL="2132330" indent="0" algn="ctr">
              <a:buNone/>
              <a:defRPr>
                <a:solidFill>
                  <a:schemeClr val="tx1">
                    <a:tint val="75000"/>
                  </a:schemeClr>
                </a:solidFill>
              </a:defRPr>
            </a:lvl7pPr>
            <a:lvl8pPr marL="2487930" indent="0" algn="ctr">
              <a:buNone/>
              <a:defRPr>
                <a:solidFill>
                  <a:schemeClr val="tx1">
                    <a:tint val="75000"/>
                  </a:schemeClr>
                </a:solidFill>
              </a:defRPr>
            </a:lvl8pPr>
            <a:lvl9pPr marL="2842895"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546" y="3282712"/>
            <a:ext cx="6281773" cy="1022351"/>
          </a:xfrm>
        </p:spPr>
        <p:txBody>
          <a:bodyPr lIns="82272" tIns="45709" rIns="82272" bIns="45709" rtlCol="0" anchor="b">
            <a:noAutofit/>
          </a:bodyPr>
          <a:lstStyle>
            <a:lvl1pPr marL="0" indent="0" algn="l" defTabSz="710565" rtl="0" eaLnBrk="1" latinLnBrk="0" hangingPunct="1">
              <a:lnSpc>
                <a:spcPct val="80000"/>
              </a:lnSpc>
              <a:spcBef>
                <a:spcPct val="0"/>
              </a:spcBef>
              <a:buClr>
                <a:schemeClr val="tx1"/>
              </a:buClr>
              <a:buFont typeface="Ciscolight" pitchFamily="2" charset="0"/>
              <a:buNone/>
              <a:defRPr lang="en-US" sz="5365"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5254" y="1917709"/>
            <a:ext cx="3567770" cy="2889251"/>
          </a:xfrm>
          <a:prstGeom prst="rect">
            <a:avLst/>
          </a:prstGeom>
        </p:spPr>
        <p:txBody>
          <a:bodyPr lIns="121872" tIns="60936" rIns="121872" bIns="60936" anchor="ctr" anchorCtr="1"/>
          <a:lstStyle>
            <a:lvl1pPr marL="0" indent="0" algn="ctr">
              <a:buNone/>
              <a:defRPr>
                <a:solidFill>
                  <a:schemeClr val="accent3"/>
                </a:solidFill>
                <a:latin typeface="+mj-lt"/>
              </a:defRPr>
            </a:lvl1pPr>
          </a:lstStyle>
          <a:p>
            <a:pPr lvl="0"/>
            <a:r>
              <a:rPr lang="en-US" noProof="0" dirty="0"/>
              <a:t>Click icon to add picture</a:t>
            </a:r>
            <a:endParaRPr lang="en-US" noProof="0" dirty="0"/>
          </a:p>
        </p:txBody>
      </p:sp>
    </p:spTree>
  </p:cSld>
  <p:clrMapOvr>
    <a:masterClrMapping/>
  </p:clrMapOvr>
  <p:transition spd="slow">
    <p:wip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300" b="0" i="0" spc="0" baseline="0">
                <a:solidFill>
                  <a:srgbClr val="00A2BF"/>
                </a:solidFill>
                <a:latin typeface="+mj-lt"/>
                <a:cs typeface="CiscoSans Thin"/>
              </a:defRPr>
            </a:lvl1pPr>
          </a:lstStyle>
          <a:p>
            <a:r>
              <a:rPr lang="en-US" dirty="0"/>
              <a:t>Bullet Title Goes Here</a:t>
            </a:r>
            <a:endParaRPr lang="en-US" dirty="0"/>
          </a:p>
        </p:txBody>
      </p:sp>
    </p:spTree>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showMasterSp="0"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098" y="1220554"/>
            <a:ext cx="10128083" cy="3426595"/>
          </a:xfrm>
          <a:prstGeom prst="rect">
            <a:avLst/>
          </a:prstGeom>
        </p:spPr>
        <p:txBody>
          <a:bodyPr anchor="b">
            <a:noAutofit/>
          </a:bodyPr>
          <a:lstStyle>
            <a:lvl1pPr marL="0" indent="0" algn="l">
              <a:lnSpc>
                <a:spcPct val="90000"/>
              </a:lnSpc>
              <a:buFont typeface="Arial" panose="020B0604020202020204" pitchFamily="34" charset="0"/>
              <a:buNone/>
              <a:defRPr sz="4745"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11414156" y="6369711"/>
            <a:ext cx="228310" cy="160191"/>
          </a:xfrm>
          <a:prstGeom prst="rect">
            <a:avLst/>
          </a:prstGeom>
          <a:noFill/>
          <a:ln w="9525" algn="ctr">
            <a:noFill/>
            <a:miter lim="800000"/>
          </a:ln>
          <a:effectLst/>
        </p:spPr>
        <p:txBody>
          <a:bodyPr wrap="none" lIns="63838" tIns="31918" rIns="63838" bIns="31918" anchor="b">
            <a:spAutoFit/>
          </a:bodyPr>
          <a:lstStyle/>
          <a:p>
            <a:pPr algn="r" defTabSz="633095">
              <a:defRPr/>
            </a:pPr>
            <a:fld id="{4ABDCABE-3F10-B64C-92F1-862014417034}" type="slidenum">
              <a:rPr lang="en-US" sz="620">
                <a:solidFill>
                  <a:srgbClr val="FFFFFF">
                    <a:alpha val="60000"/>
                  </a:srgbClr>
                </a:solidFill>
                <a:ea typeface="MS PGothic" panose="020B0600070205080204" charset="-128"/>
                <a:cs typeface="CiscoSans Thin"/>
              </a:rPr>
            </a:fld>
            <a:endParaRPr lang="zh-CN" altLang="en-US" sz="62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5" y="6368039"/>
            <a:ext cx="3543100" cy="160191"/>
          </a:xfrm>
          <a:prstGeom prst="rect">
            <a:avLst/>
          </a:prstGeom>
          <a:noFill/>
          <a:ln w="9525">
            <a:noFill/>
            <a:miter lim="800000"/>
          </a:ln>
          <a:effectLst/>
        </p:spPr>
        <p:txBody>
          <a:bodyPr lIns="63838" tIns="31918" rIns="63838" bIns="31918" anchor="b">
            <a:spAutoFit/>
          </a:bodyPr>
          <a:lstStyle/>
          <a:p>
            <a:pPr algn="r" defTabSz="633095">
              <a:defRPr/>
            </a:pPr>
            <a:r>
              <a:rPr lang="en-US" altLang="zh-CN" sz="620">
                <a:solidFill>
                  <a:srgbClr val="FFFFFF">
                    <a:alpha val="60000"/>
                  </a:srgbClr>
                </a:solidFill>
                <a:cs typeface="宋体" panose="02010600030101010101" pitchFamily="2" charset="-122"/>
              </a:rPr>
              <a:t>© 2015 </a:t>
            </a:r>
            <a:r>
              <a:rPr lang="zh-CN" altLang="en-US" sz="620">
                <a:solidFill>
                  <a:srgbClr val="FFFFFF">
                    <a:alpha val="60000"/>
                  </a:srgbClr>
                </a:solidFill>
                <a:cs typeface="宋体" panose="02010600030101010101" pitchFamily="2" charset="-122"/>
              </a:rPr>
              <a:t>思科和</a:t>
            </a:r>
            <a:r>
              <a:rPr lang="en-US" altLang="zh-CN" sz="620">
                <a:solidFill>
                  <a:srgbClr val="FFFFFF">
                    <a:alpha val="60000"/>
                  </a:srgbClr>
                </a:solidFill>
                <a:cs typeface="宋体" panose="02010600030101010101" pitchFamily="2" charset="-122"/>
              </a:rPr>
              <a:t>/</a:t>
            </a:r>
            <a:r>
              <a:rPr lang="zh-CN" altLang="en-US" sz="620">
                <a:solidFill>
                  <a:srgbClr val="FFFFFF">
                    <a:alpha val="60000"/>
                  </a:srgbClr>
                </a:solidFill>
                <a:cs typeface="宋体" panose="02010600030101010101" pitchFamily="2" charset="-122"/>
              </a:rPr>
              <a:t>或其附属公司。版权所有。思科机密信息</a:t>
            </a:r>
            <a:endParaRPr lang="zh-CN" altLang="en-US" sz="620">
              <a:solidFill>
                <a:srgbClr val="FFFFFF">
                  <a:alpha val="60000"/>
                </a:srgbClr>
              </a:solidFill>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email">
            <a:alphaModFix amt="60000"/>
            <a:biLevel thresh="25000"/>
          </a:blip>
          <a:srcRect/>
          <a:stretch>
            <a:fillRect/>
          </a:stretch>
        </p:blipFill>
        <p:spPr bwMode="auto">
          <a:xfrm>
            <a:off x="632075"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4"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71078" tIns="35540" rIns="71078" bIns="35540" anchor="ctr"/>
          <a:lstStyle/>
          <a:p>
            <a:pPr defTabSz="473710" fontAlgn="base">
              <a:spcBef>
                <a:spcPct val="0"/>
              </a:spcBef>
              <a:spcAft>
                <a:spcPct val="0"/>
              </a:spcAft>
            </a:pPr>
            <a:endParaRPr lang="en-US" sz="1400" dirty="0">
              <a:solidFill>
                <a:srgbClr val="676767"/>
              </a:solidFill>
              <a:ea typeface="MS PGothic" panose="020B0600070205080204" charset="-128"/>
              <a:cs typeface="MS PGothic" panose="020B0600070205080204" charset="-128"/>
            </a:endParaRPr>
          </a:p>
        </p:txBody>
      </p:sp>
      <p:sp>
        <p:nvSpPr>
          <p:cNvPr id="4" name="Rectangle 6"/>
          <p:cNvSpPr>
            <a:spLocks noChangeArrowheads="1"/>
          </p:cNvSpPr>
          <p:nvPr/>
        </p:nvSpPr>
        <p:spPr bwMode="hidden">
          <a:xfrm>
            <a:off x="4"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71078" tIns="35540" rIns="71078" bIns="35540" anchor="ctr"/>
          <a:lstStyle/>
          <a:p>
            <a:pPr defTabSz="473710" fontAlgn="base">
              <a:spcBef>
                <a:spcPct val="0"/>
              </a:spcBef>
              <a:spcAft>
                <a:spcPct val="0"/>
              </a:spcAft>
            </a:pPr>
            <a:endParaRPr lang="en-US" sz="1400" dirty="0">
              <a:solidFill>
                <a:srgbClr val="676767"/>
              </a:solidFill>
              <a:ea typeface="MS PGothic" panose="020B0600070205080204" charset="-128"/>
              <a:cs typeface="MS PGothic" panose="020B0600070205080204" charset="-128"/>
            </a:endParaRPr>
          </a:p>
        </p:txBody>
      </p:sp>
      <p:sp>
        <p:nvSpPr>
          <p:cNvPr id="7" name="Title 1"/>
          <p:cNvSpPr>
            <a:spLocks noGrp="1"/>
          </p:cNvSpPr>
          <p:nvPr>
            <p:ph type="ctrTitle" hasCustomPrompt="1"/>
          </p:nvPr>
        </p:nvSpPr>
        <p:spPr>
          <a:xfrm>
            <a:off x="555098" y="1220554"/>
            <a:ext cx="10128083" cy="3426595"/>
          </a:xfrm>
          <a:prstGeom prst="rect">
            <a:avLst/>
          </a:prstGeom>
        </p:spPr>
        <p:txBody>
          <a:bodyPr anchor="b">
            <a:noAutofit/>
          </a:bodyPr>
          <a:lstStyle>
            <a:lvl1pPr marL="0" indent="0" algn="l">
              <a:lnSpc>
                <a:spcPct val="90000"/>
              </a:lnSpc>
              <a:buFont typeface="Arial" panose="020B0604020202020204" pitchFamily="34" charset="0"/>
              <a:buNone/>
              <a:defRPr sz="4745" b="0" i="0" spc="0" baseline="0">
                <a:solidFill>
                  <a:srgbClr val="3E6BB4"/>
                </a:solidFill>
                <a:latin typeface="+mj-lt"/>
                <a:cs typeface="CiscoSans Thin"/>
              </a:defRPr>
            </a:lvl1pPr>
          </a:lstStyle>
          <a:p>
            <a:r>
              <a:rPr lang="en-GB" dirty="0"/>
              <a:t>Section Title Goes Here</a:t>
            </a:r>
            <a:endParaRPr lang="en-US" dirty="0"/>
          </a:p>
        </p:txBody>
      </p:sp>
    </p:spTree>
  </p:cSld>
  <p:clrMapOvr>
    <a:masterClrMapping/>
  </p:clrMapOvr>
  <p:transition spd="slow">
    <p:wipe/>
  </p:transition>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723" y="1797056"/>
            <a:ext cx="11037201" cy="4098595"/>
          </a:xfrm>
          <a:prstGeom prst="rect">
            <a:avLst/>
          </a:prstGeom>
        </p:spPr>
        <p:txBody>
          <a:bodyPr lIns="121872" tIns="60936" rIns="121872" bIns="60936">
            <a:noAutofit/>
          </a:bodyPr>
          <a:lstStyle>
            <a:lvl1pPr marL="295910" marR="0" indent="-295910" algn="ctr" defTabSz="473710" rtl="0" eaLnBrk="1" fontAlgn="auto" latinLnBrk="0" hangingPunct="1">
              <a:lnSpc>
                <a:spcPct val="100000"/>
              </a:lnSpc>
              <a:spcBef>
                <a:spcPct val="20000"/>
              </a:spcBef>
              <a:spcAft>
                <a:spcPts val="0"/>
              </a:spcAft>
              <a:buClrTx/>
              <a:buSzTx/>
              <a:buFont typeface="Arial" panose="020B0604020202020204"/>
              <a:buNone/>
              <a:defRPr sz="2100" b="0" i="0" baseline="0">
                <a:solidFill>
                  <a:schemeClr val="tx1"/>
                </a:solidFill>
                <a:latin typeface="+mn-lt"/>
                <a:cs typeface="CiscoSans ExtraLight"/>
              </a:defRPr>
            </a:lvl1pPr>
          </a:lstStyle>
          <a:p>
            <a:pPr lvl="0"/>
            <a:r>
              <a:rPr lang="en-GB" dirty="0"/>
              <a:t>Click to edit text</a:t>
            </a:r>
            <a:endParaRPr lang="en-GB" dirty="0"/>
          </a:p>
        </p:txBody>
      </p:sp>
      <p:sp>
        <p:nvSpPr>
          <p:cNvPr id="4"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40" y="1797051"/>
            <a:ext cx="11124419" cy="4224280"/>
          </a:xfrm>
          <a:prstGeom prst="rect">
            <a:avLst/>
          </a:prstGeom>
        </p:spPr>
        <p:txBody>
          <a:bodyPr lIns="121872" tIns="60936" rIns="121872" bIns="60936">
            <a:noAutofit/>
          </a:bodyPr>
          <a:lstStyle>
            <a:lvl1pPr marL="291465" indent="-231775">
              <a:lnSpc>
                <a:spcPct val="95000"/>
              </a:lnSpc>
              <a:spcBef>
                <a:spcPts val="1150"/>
              </a:spcBef>
              <a:buClr>
                <a:schemeClr val="tx1"/>
              </a:buClr>
              <a:buSzPct val="80000"/>
              <a:buFont typeface="Arial" panose="020B0604020202020204"/>
              <a:buChar char="•"/>
              <a:defRPr sz="3810" b="0" i="0">
                <a:solidFill>
                  <a:srgbClr val="676767"/>
                </a:solidFill>
                <a:latin typeface="+mn-lt"/>
                <a:cs typeface="CiscoSans ExtraLight"/>
              </a:defRPr>
            </a:lvl1pPr>
            <a:lvl2pPr marL="526415" indent="-223520">
              <a:lnSpc>
                <a:spcPct val="95000"/>
              </a:lnSpc>
              <a:spcBef>
                <a:spcPts val="465"/>
              </a:spcBef>
              <a:buClr>
                <a:schemeClr val="tx1"/>
              </a:buClr>
              <a:buSzPct val="80000"/>
              <a:buFont typeface="Arial" panose="020B0604020202020204"/>
              <a:buChar char="•"/>
              <a:defRPr sz="1865" b="0" i="0">
                <a:solidFill>
                  <a:srgbClr val="676767"/>
                </a:solidFill>
                <a:latin typeface="+mn-lt"/>
                <a:cs typeface="CiscoSans ExtraLight"/>
              </a:defRPr>
            </a:lvl2pPr>
            <a:lvl3pPr marL="774700" indent="-177800">
              <a:buClr>
                <a:schemeClr val="tx1"/>
              </a:buClr>
              <a:buSzPct val="80000"/>
              <a:buFont typeface="Arial" panose="020B0604020202020204"/>
              <a:buChar char="•"/>
              <a:defRPr sz="1635" b="0" i="0">
                <a:solidFill>
                  <a:srgbClr val="676767"/>
                </a:solidFill>
                <a:latin typeface="+mn-lt"/>
                <a:cs typeface="CiscoSans ExtraLight"/>
              </a:defRPr>
            </a:lvl3pPr>
            <a:lvl4pPr marL="944245" indent="-177800">
              <a:buClr>
                <a:schemeClr val="tx1"/>
              </a:buClr>
              <a:buSzPct val="80000"/>
              <a:buFont typeface="Arial" panose="020B0604020202020204"/>
              <a:buChar char="•"/>
              <a:defRPr sz="1475" b="0" i="0">
                <a:solidFill>
                  <a:srgbClr val="676767"/>
                </a:solidFill>
                <a:latin typeface="+mn-lt"/>
                <a:cs typeface="CiscoSans ExtraLight"/>
              </a:defRPr>
            </a:lvl4pPr>
            <a:lvl5pPr marL="1122045" indent="-174625">
              <a:buClr>
                <a:schemeClr val="tx1"/>
              </a:buClr>
              <a:buSzPct val="80000"/>
              <a:buFont typeface="Arial" panose="020B0604020202020204"/>
              <a:buChar char="•"/>
              <a:defRPr sz="1245"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40" y="1797051"/>
            <a:ext cx="11124419" cy="4224280"/>
          </a:xfrm>
          <a:prstGeom prst="rect">
            <a:avLst/>
          </a:prstGeom>
        </p:spPr>
        <p:txBody>
          <a:bodyPr lIns="121872" tIns="60936" rIns="121872" bIns="60936">
            <a:noAutofit/>
          </a:bodyPr>
          <a:lstStyle>
            <a:lvl1pPr marL="59055" indent="0">
              <a:lnSpc>
                <a:spcPct val="95000"/>
              </a:lnSpc>
              <a:spcBef>
                <a:spcPts val="1150"/>
              </a:spcBef>
              <a:buClr>
                <a:schemeClr val="tx1"/>
              </a:buClr>
              <a:buSzPct val="80000"/>
              <a:buFont typeface="Arial" panose="020B0604020202020204"/>
              <a:buNone/>
              <a:defRPr sz="3810" b="0" i="0">
                <a:solidFill>
                  <a:srgbClr val="676767"/>
                </a:solidFill>
                <a:latin typeface="+mn-lt"/>
                <a:cs typeface="CiscoSans ExtraLight"/>
              </a:defRPr>
            </a:lvl1pPr>
            <a:lvl2pPr marL="302895" indent="0">
              <a:lnSpc>
                <a:spcPct val="95000"/>
              </a:lnSpc>
              <a:spcBef>
                <a:spcPts val="465"/>
              </a:spcBef>
              <a:buClr>
                <a:schemeClr val="tx1"/>
              </a:buClr>
              <a:buSzPct val="80000"/>
              <a:buFont typeface="Arial" panose="020B0604020202020204"/>
              <a:buNone/>
              <a:defRPr sz="1865" b="0" i="0">
                <a:solidFill>
                  <a:srgbClr val="676767"/>
                </a:solidFill>
                <a:latin typeface="+mn-lt"/>
                <a:cs typeface="CiscoSans ExtraLight"/>
              </a:defRPr>
            </a:lvl2pPr>
            <a:lvl3pPr marL="596900" indent="0">
              <a:buClr>
                <a:schemeClr val="tx1"/>
              </a:buClr>
              <a:buSzPct val="80000"/>
              <a:buFont typeface="Arial" panose="020B0604020202020204"/>
              <a:buNone/>
              <a:defRPr sz="1635" b="0" i="0">
                <a:solidFill>
                  <a:srgbClr val="676767"/>
                </a:solidFill>
                <a:latin typeface="+mn-lt"/>
                <a:cs typeface="CiscoSans ExtraLight"/>
              </a:defRPr>
            </a:lvl3pPr>
            <a:lvl4pPr marL="766445" indent="0">
              <a:buClr>
                <a:schemeClr val="tx1"/>
              </a:buClr>
              <a:buSzPct val="80000"/>
              <a:buFont typeface="Arial" panose="020B0604020202020204"/>
              <a:buNone/>
              <a:defRPr sz="1475" b="0" i="0">
                <a:solidFill>
                  <a:srgbClr val="676767"/>
                </a:solidFill>
                <a:latin typeface="+mn-lt"/>
                <a:cs typeface="CiscoSans ExtraLight"/>
              </a:defRPr>
            </a:lvl4pPr>
            <a:lvl5pPr marL="947420" indent="0">
              <a:buClr>
                <a:schemeClr val="tx1"/>
              </a:buClr>
              <a:buSzPct val="80000"/>
              <a:buFont typeface="Arial" panose="020B0604020202020204"/>
              <a:buNone/>
              <a:defRPr sz="1245"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415" y="1194136"/>
            <a:ext cx="11195403" cy="4224280"/>
          </a:xfrm>
          <a:prstGeom prst="rect">
            <a:avLst/>
          </a:prstGeom>
        </p:spPr>
        <p:txBody>
          <a:bodyPr lIns="121872" tIns="60936" rIns="121872" bIns="60936">
            <a:noAutofit/>
          </a:bodyPr>
          <a:lstStyle>
            <a:lvl1pPr marL="59055" indent="0">
              <a:lnSpc>
                <a:spcPct val="95000"/>
              </a:lnSpc>
              <a:spcBef>
                <a:spcPts val="1150"/>
              </a:spcBef>
              <a:buClr>
                <a:schemeClr val="tx1"/>
              </a:buClr>
              <a:buSzPct val="80000"/>
              <a:buFont typeface="Arial" panose="020B0604020202020204"/>
              <a:buNone/>
              <a:defRPr sz="3810" b="0" i="0">
                <a:solidFill>
                  <a:srgbClr val="676767"/>
                </a:solidFill>
                <a:latin typeface="+mn-lt"/>
                <a:cs typeface="CiscoSans ExtraLight"/>
              </a:defRPr>
            </a:lvl1pPr>
            <a:lvl2pPr marL="302895" indent="0">
              <a:lnSpc>
                <a:spcPct val="95000"/>
              </a:lnSpc>
              <a:spcBef>
                <a:spcPts val="465"/>
              </a:spcBef>
              <a:buClr>
                <a:schemeClr val="tx1"/>
              </a:buClr>
              <a:buSzPct val="80000"/>
              <a:buFont typeface="Arial" panose="020B0604020202020204"/>
              <a:buNone/>
              <a:defRPr sz="1865" b="0" i="0">
                <a:solidFill>
                  <a:srgbClr val="676767"/>
                </a:solidFill>
                <a:latin typeface="+mn-lt"/>
                <a:cs typeface="CiscoSans ExtraLight"/>
              </a:defRPr>
            </a:lvl2pPr>
            <a:lvl3pPr marL="596900" indent="0">
              <a:buClr>
                <a:schemeClr val="tx1"/>
              </a:buClr>
              <a:buSzPct val="80000"/>
              <a:buFont typeface="Arial" panose="020B0604020202020204"/>
              <a:buNone/>
              <a:defRPr sz="1635" b="0" i="0">
                <a:solidFill>
                  <a:srgbClr val="676767"/>
                </a:solidFill>
                <a:latin typeface="+mn-lt"/>
                <a:cs typeface="CiscoSans ExtraLight"/>
              </a:defRPr>
            </a:lvl3pPr>
            <a:lvl4pPr marL="766445" indent="0">
              <a:buClr>
                <a:schemeClr val="tx1"/>
              </a:buClr>
              <a:buSzPct val="80000"/>
              <a:buFont typeface="Arial" panose="020B0604020202020204"/>
              <a:buNone/>
              <a:defRPr sz="1475" b="0" i="0">
                <a:solidFill>
                  <a:srgbClr val="676767"/>
                </a:solidFill>
                <a:latin typeface="+mn-lt"/>
                <a:cs typeface="CiscoSans ExtraLight"/>
              </a:defRPr>
            </a:lvl4pPr>
            <a:lvl5pPr marL="947420" indent="0">
              <a:buClr>
                <a:schemeClr val="tx1"/>
              </a:buClr>
              <a:buSzPct val="80000"/>
              <a:buFont typeface="Arial" panose="020B0604020202020204"/>
              <a:buNone/>
              <a:defRPr sz="1245"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677" y="1168479"/>
            <a:ext cx="11010147" cy="4224280"/>
          </a:xfrm>
          <a:prstGeom prst="rect">
            <a:avLst/>
          </a:prstGeom>
        </p:spPr>
        <p:txBody>
          <a:bodyPr lIns="121872" tIns="60936" rIns="121872" bIns="60936">
            <a:noAutofit/>
          </a:bodyPr>
          <a:lstStyle>
            <a:lvl1pPr marL="220345" indent="-407035">
              <a:lnSpc>
                <a:spcPts val="4600"/>
              </a:lnSpc>
              <a:spcBef>
                <a:spcPts val="0"/>
              </a:spcBef>
              <a:buClr>
                <a:schemeClr val="tx1"/>
              </a:buClr>
              <a:buSzPct val="80000"/>
              <a:buFont typeface="Arial" panose="020B0604020202020204"/>
              <a:buChar char="•"/>
              <a:defRPr sz="3810" b="0" i="0">
                <a:solidFill>
                  <a:srgbClr val="676767"/>
                </a:solidFill>
                <a:latin typeface="+mn-lt"/>
                <a:cs typeface="CiscoSans ExtraLight"/>
              </a:defRPr>
            </a:lvl1pPr>
            <a:lvl2pPr marL="526415" indent="-223520">
              <a:lnSpc>
                <a:spcPct val="95000"/>
              </a:lnSpc>
              <a:spcBef>
                <a:spcPts val="465"/>
              </a:spcBef>
              <a:buClr>
                <a:schemeClr val="tx1"/>
              </a:buClr>
              <a:buSzPct val="80000"/>
              <a:buFont typeface="Arial" panose="020B0604020202020204"/>
              <a:buChar char="•"/>
              <a:defRPr sz="1865" b="0" i="0">
                <a:solidFill>
                  <a:srgbClr val="676767"/>
                </a:solidFill>
                <a:latin typeface="+mn-lt"/>
                <a:cs typeface="CiscoSans ExtraLight"/>
              </a:defRPr>
            </a:lvl2pPr>
            <a:lvl3pPr marL="774700" indent="-177800">
              <a:buClr>
                <a:schemeClr val="tx1"/>
              </a:buClr>
              <a:buSzPct val="80000"/>
              <a:buFont typeface="Arial" panose="020B0604020202020204"/>
              <a:buChar char="•"/>
              <a:defRPr sz="1635" b="0" i="0">
                <a:solidFill>
                  <a:srgbClr val="676767"/>
                </a:solidFill>
                <a:latin typeface="+mn-lt"/>
                <a:cs typeface="CiscoSans ExtraLight"/>
              </a:defRPr>
            </a:lvl3pPr>
            <a:lvl4pPr marL="944245" indent="-177800">
              <a:buClr>
                <a:schemeClr val="tx1"/>
              </a:buClr>
              <a:buSzPct val="80000"/>
              <a:buFont typeface="Arial" panose="020B0604020202020204"/>
              <a:buChar char="•"/>
              <a:defRPr sz="1475" b="0" i="0">
                <a:solidFill>
                  <a:srgbClr val="676767"/>
                </a:solidFill>
                <a:latin typeface="+mn-lt"/>
                <a:cs typeface="CiscoSans ExtraLight"/>
              </a:defRPr>
            </a:lvl4pPr>
            <a:lvl5pPr marL="1122045" indent="-174625">
              <a:buClr>
                <a:schemeClr val="tx1"/>
              </a:buClr>
              <a:buSzPct val="80000"/>
              <a:buFont typeface="Arial" panose="020B0604020202020204"/>
              <a:buChar char="•"/>
              <a:defRPr sz="1245"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49" y="1797051"/>
            <a:ext cx="11033585" cy="4224280"/>
          </a:xfrm>
          <a:prstGeom prst="rect">
            <a:avLst/>
          </a:prstGeom>
        </p:spPr>
        <p:txBody>
          <a:bodyPr lIns="121872" tIns="60936" rIns="121872" bIns="60936">
            <a:noAutofit/>
          </a:bodyPr>
          <a:lstStyle>
            <a:lvl1pPr marL="291465" indent="-231775">
              <a:lnSpc>
                <a:spcPct val="95000"/>
              </a:lnSpc>
              <a:spcBef>
                <a:spcPts val="1150"/>
              </a:spcBef>
              <a:buClr>
                <a:schemeClr val="tx1"/>
              </a:buClr>
              <a:buSzPct val="80000"/>
              <a:buFont typeface="Arial" panose="020B0604020202020204"/>
              <a:buChar char="•"/>
              <a:defRPr sz="2100" b="0" i="0">
                <a:solidFill>
                  <a:srgbClr val="676767"/>
                </a:solidFill>
                <a:latin typeface="+mn-lt"/>
                <a:cs typeface="CiscoSans ExtraLight"/>
              </a:defRPr>
            </a:lvl1pPr>
            <a:lvl2pPr marL="526415" indent="-223520">
              <a:lnSpc>
                <a:spcPct val="95000"/>
              </a:lnSpc>
              <a:spcBef>
                <a:spcPts val="465"/>
              </a:spcBef>
              <a:buClr>
                <a:schemeClr val="tx1"/>
              </a:buClr>
              <a:buSzPct val="80000"/>
              <a:buFont typeface="Arial" panose="020B0604020202020204"/>
              <a:buChar char="•"/>
              <a:defRPr sz="1865" b="0" i="0">
                <a:solidFill>
                  <a:srgbClr val="676767"/>
                </a:solidFill>
                <a:latin typeface="+mn-lt"/>
                <a:cs typeface="CiscoSans ExtraLight"/>
              </a:defRPr>
            </a:lvl2pPr>
            <a:lvl3pPr marL="774700" indent="-177800">
              <a:buClr>
                <a:schemeClr val="tx1"/>
              </a:buClr>
              <a:buSzPct val="80000"/>
              <a:buFont typeface="Arial" panose="020B0604020202020204"/>
              <a:buChar char="•"/>
              <a:defRPr sz="1635" b="0" i="0">
                <a:solidFill>
                  <a:srgbClr val="676767"/>
                </a:solidFill>
                <a:latin typeface="+mn-lt"/>
                <a:cs typeface="CiscoSans ExtraLight"/>
              </a:defRPr>
            </a:lvl3pPr>
            <a:lvl4pPr marL="944245" indent="-177800">
              <a:buClr>
                <a:schemeClr val="tx1"/>
              </a:buClr>
              <a:buSzPct val="80000"/>
              <a:buFont typeface="Arial" panose="020B0604020202020204"/>
              <a:buChar char="•"/>
              <a:defRPr sz="1475" b="0" i="0">
                <a:solidFill>
                  <a:srgbClr val="676767"/>
                </a:solidFill>
                <a:latin typeface="+mn-lt"/>
                <a:cs typeface="CiscoSans ExtraLight"/>
              </a:defRPr>
            </a:lvl4pPr>
            <a:lvl5pPr marL="1122045" indent="-174625">
              <a:buClr>
                <a:schemeClr val="tx1"/>
              </a:buClr>
              <a:buSzPct val="80000"/>
              <a:buFont typeface="Arial" panose="020B0604020202020204"/>
              <a:buChar char="•"/>
              <a:defRPr sz="1245" b="0" i="0">
                <a:solidFill>
                  <a:srgbClr val="676767"/>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6"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540" y="1797051"/>
            <a:ext cx="5200145" cy="4110792"/>
          </a:xfrm>
          <a:prstGeom prst="rect">
            <a:avLst/>
          </a:prstGeom>
        </p:spPr>
        <p:txBody>
          <a:bodyPr lIns="121872" tIns="60936" rIns="121872" bIns="60936">
            <a:noAutofit/>
          </a:bodyPr>
          <a:lstStyle>
            <a:lvl1pPr marL="236855" indent="-177800">
              <a:lnSpc>
                <a:spcPct val="95000"/>
              </a:lnSpc>
              <a:spcBef>
                <a:spcPts val="1150"/>
              </a:spcBef>
              <a:buClr>
                <a:schemeClr val="tx1"/>
              </a:buClr>
              <a:buSzPct val="80000"/>
              <a:buFont typeface="Arial" panose="020B0604020202020204"/>
              <a:buChar char="•"/>
              <a:defRPr sz="2100" b="0" i="0">
                <a:solidFill>
                  <a:schemeClr val="tx1"/>
                </a:solidFill>
                <a:latin typeface="+mn-lt"/>
                <a:cs typeface="CiscoSans ExtraLight"/>
              </a:defRPr>
            </a:lvl1pPr>
            <a:lvl2pPr marL="473710" indent="-223520">
              <a:lnSpc>
                <a:spcPct val="95000"/>
              </a:lnSpc>
              <a:spcBef>
                <a:spcPts val="465"/>
              </a:spcBef>
              <a:buClr>
                <a:schemeClr val="tx1"/>
              </a:buClr>
              <a:buSzPct val="80000"/>
              <a:buFont typeface="Arial" panose="020B0604020202020204"/>
              <a:buChar char="•"/>
              <a:defRPr sz="1865" b="0" i="0">
                <a:solidFill>
                  <a:schemeClr val="tx1"/>
                </a:solidFill>
                <a:latin typeface="+mn-lt"/>
                <a:cs typeface="CiscoSans ExtraLight"/>
              </a:defRPr>
            </a:lvl2pPr>
            <a:lvl3pPr marL="651510" indent="-177800">
              <a:buClr>
                <a:schemeClr val="tx1"/>
              </a:buClr>
              <a:buSzPct val="80000"/>
              <a:buFont typeface="Arial" panose="020B0604020202020204"/>
              <a:buChar char="•"/>
              <a:defRPr sz="1635" b="0" i="0">
                <a:solidFill>
                  <a:schemeClr val="tx1"/>
                </a:solidFill>
                <a:latin typeface="+mn-lt"/>
                <a:cs typeface="CiscoSans ExtraLight"/>
              </a:defRPr>
            </a:lvl3pPr>
            <a:lvl4pPr marL="829310" indent="-177800">
              <a:buClr>
                <a:schemeClr val="tx1"/>
              </a:buClr>
              <a:buSzPct val="80000"/>
              <a:buFont typeface="Arial" panose="020B0604020202020204"/>
              <a:buChar char="•"/>
              <a:defRPr sz="1475" b="0" i="0">
                <a:solidFill>
                  <a:schemeClr val="tx1"/>
                </a:solidFill>
                <a:latin typeface="+mn-lt"/>
                <a:cs typeface="CiscoSans ExtraLight"/>
              </a:defRPr>
            </a:lvl4pPr>
            <a:lvl5pPr marL="1007110" indent="-177800">
              <a:buClr>
                <a:schemeClr val="tx1"/>
              </a:buClr>
              <a:buSzPct val="80000"/>
              <a:buFont typeface="Arial" panose="020B0604020202020204"/>
              <a:buChar char="•"/>
              <a:defRPr sz="1245"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ext Placeholder 3"/>
          <p:cNvSpPr>
            <a:spLocks noGrp="1"/>
          </p:cNvSpPr>
          <p:nvPr>
            <p:ph type="body" sz="quarter" idx="11" hasCustomPrompt="1"/>
          </p:nvPr>
        </p:nvSpPr>
        <p:spPr>
          <a:xfrm>
            <a:off x="6084813" y="1797051"/>
            <a:ext cx="5623148" cy="4110792"/>
          </a:xfrm>
          <a:prstGeom prst="rect">
            <a:avLst/>
          </a:prstGeom>
        </p:spPr>
        <p:txBody>
          <a:bodyPr lIns="121872" tIns="60936" rIns="121872" bIns="60936">
            <a:noAutofit/>
          </a:bodyPr>
          <a:lstStyle>
            <a:lvl1pPr marL="236855" indent="-177800">
              <a:lnSpc>
                <a:spcPct val="95000"/>
              </a:lnSpc>
              <a:spcBef>
                <a:spcPts val="1150"/>
              </a:spcBef>
              <a:buClr>
                <a:schemeClr val="tx1"/>
              </a:buClr>
              <a:buSzPct val="80000"/>
              <a:buFont typeface="Arial" panose="020B0604020202020204"/>
              <a:buChar char="•"/>
              <a:defRPr sz="2100" b="0" i="0" baseline="0">
                <a:solidFill>
                  <a:schemeClr val="tx1"/>
                </a:solidFill>
                <a:latin typeface="+mn-lt"/>
                <a:cs typeface="CiscoSans ExtraLight"/>
              </a:defRPr>
            </a:lvl1pPr>
            <a:lvl2pPr marL="473710" indent="-223520">
              <a:lnSpc>
                <a:spcPct val="95000"/>
              </a:lnSpc>
              <a:spcBef>
                <a:spcPts val="465"/>
              </a:spcBef>
              <a:buClr>
                <a:schemeClr val="tx1"/>
              </a:buClr>
              <a:buSzPct val="80000"/>
              <a:buFont typeface="Arial" panose="020B0604020202020204"/>
              <a:buChar char="•"/>
              <a:defRPr sz="1865" b="0" i="0">
                <a:solidFill>
                  <a:schemeClr val="tx1"/>
                </a:solidFill>
                <a:latin typeface="+mn-lt"/>
                <a:cs typeface="CiscoSans ExtraLight"/>
              </a:defRPr>
            </a:lvl2pPr>
            <a:lvl3pPr marL="651510" indent="-177800">
              <a:buClr>
                <a:schemeClr val="tx1"/>
              </a:buClr>
              <a:buSzPct val="80000"/>
              <a:buFont typeface="Arial" panose="020B0604020202020204"/>
              <a:buChar char="•"/>
              <a:defRPr sz="1635" b="0" i="0">
                <a:solidFill>
                  <a:schemeClr val="tx1"/>
                </a:solidFill>
                <a:latin typeface="+mn-lt"/>
                <a:cs typeface="CiscoSans ExtraLight"/>
              </a:defRPr>
            </a:lvl3pPr>
            <a:lvl4pPr marL="829310" indent="-177800">
              <a:buClr>
                <a:schemeClr val="tx1"/>
              </a:buClr>
              <a:buSzPct val="80000"/>
              <a:buFont typeface="Arial" panose="020B0604020202020204"/>
              <a:buChar char="•"/>
              <a:defRPr sz="1475" b="0" i="0">
                <a:solidFill>
                  <a:schemeClr val="tx1"/>
                </a:solidFill>
                <a:latin typeface="+mn-lt"/>
                <a:cs typeface="CiscoSans ExtraLight"/>
              </a:defRPr>
            </a:lvl4pPr>
            <a:lvl5pPr marL="1007110" indent="-177800">
              <a:buClr>
                <a:schemeClr val="tx1"/>
              </a:buClr>
              <a:buSzPct val="80000"/>
              <a:buFont typeface="Arial" panose="020B0604020202020204"/>
              <a:buChar char="•"/>
              <a:defRPr sz="1245"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5"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6375" y="812810"/>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748" y="403350"/>
            <a:ext cx="4953369" cy="1101929"/>
          </a:xfrm>
          <a:prstGeom prst="rect">
            <a:avLst/>
          </a:prstGeom>
        </p:spPr>
        <p:txBody>
          <a:bodyPr lIns="82268" tIns="45707" rIns="82268" bIns="45707" rtlCol="0">
            <a:noAutofit/>
          </a:bodyPr>
          <a:lstStyle>
            <a:lvl1pPr algn="l" defTabSz="710565" rtl="0" eaLnBrk="1" latinLnBrk="0" hangingPunct="1">
              <a:lnSpc>
                <a:spcPct val="80000"/>
              </a:lnSpc>
              <a:spcBef>
                <a:spcPct val="0"/>
              </a:spcBef>
              <a:buNone/>
              <a:defRPr lang="en-US" sz="3345" b="0" i="0" kern="1200" spc="-78"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39590" y="403341"/>
            <a:ext cx="4953369" cy="1101928"/>
          </a:xfrm>
          <a:prstGeom prst="rect">
            <a:avLst/>
          </a:prstGeom>
        </p:spPr>
        <p:txBody>
          <a:bodyPr lIns="121872" tIns="60936" rIns="121872" bIns="60936" anchor="ctr" anchorCtr="0">
            <a:noAutofit/>
          </a:bodyPr>
          <a:lstStyle>
            <a:lvl1pPr marL="0" marR="0" indent="0" algn="l" defTabSz="710565" rtl="0" eaLnBrk="1" fontAlgn="auto" latinLnBrk="0" hangingPunct="1">
              <a:lnSpc>
                <a:spcPct val="80000"/>
              </a:lnSpc>
              <a:spcBef>
                <a:spcPct val="0"/>
              </a:spcBef>
              <a:spcAft>
                <a:spcPts val="0"/>
              </a:spcAft>
              <a:buClrTx/>
              <a:buSzTx/>
              <a:buFontTx/>
              <a:buNone/>
              <a:defRPr lang="en-US" sz="3345" b="0" i="0" kern="1200" spc="-78" baseline="0" dirty="0">
                <a:solidFill>
                  <a:srgbClr val="676767"/>
                </a:solidFill>
                <a:latin typeface="+mj-lt"/>
                <a:ea typeface="+mj-ea"/>
                <a:cs typeface="CiscoSans Thin"/>
              </a:defRPr>
            </a:lvl1pPr>
          </a:lstStyle>
          <a:p>
            <a:pPr lvl="0"/>
            <a:r>
              <a:rPr lang="en-GB" dirty="0"/>
              <a:t>Title Goes Here</a:t>
            </a:r>
            <a:endParaRPr lang="en-GB" dirty="0"/>
          </a:p>
        </p:txBody>
      </p:sp>
      <p:sp>
        <p:nvSpPr>
          <p:cNvPr id="8" name="Text Placeholder 3"/>
          <p:cNvSpPr>
            <a:spLocks noGrp="1"/>
          </p:cNvSpPr>
          <p:nvPr>
            <p:ph type="body" sz="quarter" idx="10" hasCustomPrompt="1"/>
          </p:nvPr>
        </p:nvSpPr>
        <p:spPr>
          <a:xfrm>
            <a:off x="623748" y="1797051"/>
            <a:ext cx="4953369" cy="4110792"/>
          </a:xfrm>
          <a:prstGeom prst="rect">
            <a:avLst/>
          </a:prstGeom>
        </p:spPr>
        <p:txBody>
          <a:bodyPr lIns="121872" tIns="60936" rIns="121872" bIns="60936">
            <a:noAutofit/>
          </a:bodyPr>
          <a:lstStyle>
            <a:lvl1pPr marL="236855" indent="-177800">
              <a:lnSpc>
                <a:spcPct val="95000"/>
              </a:lnSpc>
              <a:spcBef>
                <a:spcPts val="1150"/>
              </a:spcBef>
              <a:buClr>
                <a:schemeClr val="tx1"/>
              </a:buClr>
              <a:buSzPct val="80000"/>
              <a:buFont typeface="Arial" panose="020B0604020202020204"/>
              <a:buChar char="•"/>
              <a:defRPr sz="2100" b="0" i="0">
                <a:solidFill>
                  <a:schemeClr val="tx1"/>
                </a:solidFill>
                <a:latin typeface="+mn-lt"/>
                <a:cs typeface="CiscoSans ExtraLight"/>
              </a:defRPr>
            </a:lvl1pPr>
            <a:lvl2pPr marL="473710" indent="-223520">
              <a:lnSpc>
                <a:spcPct val="95000"/>
              </a:lnSpc>
              <a:spcBef>
                <a:spcPts val="465"/>
              </a:spcBef>
              <a:buClr>
                <a:schemeClr val="tx1"/>
              </a:buClr>
              <a:buSzPct val="80000"/>
              <a:buFont typeface="Arial" panose="020B0604020202020204"/>
              <a:buChar char="•"/>
              <a:defRPr sz="1865" b="0" i="0">
                <a:solidFill>
                  <a:schemeClr val="tx1"/>
                </a:solidFill>
                <a:latin typeface="+mn-lt"/>
                <a:cs typeface="CiscoSans ExtraLight"/>
              </a:defRPr>
            </a:lvl2pPr>
            <a:lvl3pPr marL="651510" indent="-177800">
              <a:buClr>
                <a:schemeClr val="tx1"/>
              </a:buClr>
              <a:buSzPct val="80000"/>
              <a:buFont typeface="Arial" panose="020B0604020202020204"/>
              <a:buChar char="•"/>
              <a:defRPr sz="1635" b="0" i="0">
                <a:solidFill>
                  <a:schemeClr val="tx1"/>
                </a:solidFill>
                <a:latin typeface="+mn-lt"/>
                <a:cs typeface="CiscoSans ExtraLight"/>
              </a:defRPr>
            </a:lvl3pPr>
            <a:lvl4pPr marL="829310" indent="-177800">
              <a:buClr>
                <a:schemeClr val="tx1"/>
              </a:buClr>
              <a:buSzPct val="80000"/>
              <a:buFont typeface="Arial" panose="020B0604020202020204"/>
              <a:buChar char="•"/>
              <a:defRPr sz="1475" b="0" i="0">
                <a:solidFill>
                  <a:schemeClr val="tx1"/>
                </a:solidFill>
                <a:latin typeface="+mn-lt"/>
                <a:cs typeface="CiscoSans ExtraLight"/>
              </a:defRPr>
            </a:lvl4pPr>
            <a:lvl5pPr marL="1007110" indent="-177800">
              <a:buClr>
                <a:schemeClr val="tx1"/>
              </a:buClr>
              <a:buSzPct val="80000"/>
              <a:buFont typeface="Arial" panose="020B0604020202020204"/>
              <a:buChar char="•"/>
              <a:defRPr sz="1245"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2" name="Text Placeholder 3"/>
          <p:cNvSpPr>
            <a:spLocks noGrp="1"/>
          </p:cNvSpPr>
          <p:nvPr>
            <p:ph type="body" sz="quarter" idx="14" hasCustomPrompt="1"/>
          </p:nvPr>
        </p:nvSpPr>
        <p:spPr>
          <a:xfrm>
            <a:off x="6539590" y="1797051"/>
            <a:ext cx="4953369" cy="4110792"/>
          </a:xfrm>
          <a:prstGeom prst="rect">
            <a:avLst/>
          </a:prstGeom>
        </p:spPr>
        <p:txBody>
          <a:bodyPr lIns="121872" tIns="60936" rIns="121872" bIns="60936">
            <a:noAutofit/>
          </a:bodyPr>
          <a:lstStyle>
            <a:lvl1pPr marL="236855" indent="-177800">
              <a:lnSpc>
                <a:spcPct val="95000"/>
              </a:lnSpc>
              <a:spcBef>
                <a:spcPts val="1150"/>
              </a:spcBef>
              <a:buClr>
                <a:schemeClr val="tx1"/>
              </a:buClr>
              <a:buSzPct val="80000"/>
              <a:buFont typeface="Arial" panose="020B0604020202020204"/>
              <a:buChar char="•"/>
              <a:defRPr sz="2100" b="0" i="0">
                <a:solidFill>
                  <a:schemeClr val="tx1"/>
                </a:solidFill>
                <a:latin typeface="+mn-lt"/>
                <a:cs typeface="CiscoSans ExtraLight"/>
              </a:defRPr>
            </a:lvl1pPr>
            <a:lvl2pPr marL="473710" indent="-223520">
              <a:lnSpc>
                <a:spcPct val="95000"/>
              </a:lnSpc>
              <a:spcBef>
                <a:spcPts val="465"/>
              </a:spcBef>
              <a:buClr>
                <a:schemeClr val="tx1"/>
              </a:buClr>
              <a:buSzPct val="80000"/>
              <a:buFont typeface="Arial" panose="020B0604020202020204"/>
              <a:buChar char="•"/>
              <a:defRPr sz="1865" b="0" i="0">
                <a:solidFill>
                  <a:schemeClr val="tx1"/>
                </a:solidFill>
                <a:latin typeface="+mn-lt"/>
                <a:cs typeface="CiscoSans ExtraLight"/>
              </a:defRPr>
            </a:lvl2pPr>
            <a:lvl3pPr marL="651510" indent="-177800">
              <a:buClr>
                <a:schemeClr val="tx1"/>
              </a:buClr>
              <a:buSzPct val="80000"/>
              <a:buFont typeface="Arial" panose="020B0604020202020204"/>
              <a:buChar char="•"/>
              <a:defRPr sz="1635" b="0" i="0">
                <a:solidFill>
                  <a:schemeClr val="tx1"/>
                </a:solidFill>
                <a:latin typeface="+mn-lt"/>
                <a:cs typeface="CiscoSans ExtraLight"/>
              </a:defRPr>
            </a:lvl3pPr>
            <a:lvl4pPr marL="829310" indent="-177800">
              <a:buClr>
                <a:schemeClr val="tx1"/>
              </a:buClr>
              <a:buSzPct val="80000"/>
              <a:buFont typeface="Arial" panose="020B0604020202020204"/>
              <a:buChar char="•"/>
              <a:defRPr sz="1475" b="0" i="0">
                <a:solidFill>
                  <a:schemeClr val="tx1"/>
                </a:solidFill>
                <a:latin typeface="+mn-lt"/>
                <a:cs typeface="CiscoSans ExtraLight"/>
              </a:defRPr>
            </a:lvl4pPr>
            <a:lvl5pPr marL="1007110" indent="-177800">
              <a:buClr>
                <a:schemeClr val="tx1"/>
              </a:buClr>
              <a:buSzPct val="80000"/>
              <a:buFont typeface="Arial" panose="020B0604020202020204"/>
              <a:buChar char="•"/>
              <a:defRPr sz="1245"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Big Statement">
    <p:spTree>
      <p:nvGrpSpPr>
        <p:cNvPr id="1" name=""/>
        <p:cNvGrpSpPr/>
        <p:nvPr/>
      </p:nvGrpSpPr>
      <p:grpSpPr>
        <a:xfrm>
          <a:off x="0" y="0"/>
          <a:ext cx="0" cy="0"/>
          <a:chOff x="0" y="0"/>
          <a:chExt cx="0" cy="0"/>
        </a:xfrm>
      </p:grpSpPr>
      <p:sp>
        <p:nvSpPr>
          <p:cNvPr id="9" name="Title 1"/>
          <p:cNvSpPr>
            <a:spLocks noGrp="1"/>
          </p:cNvSpPr>
          <p:nvPr>
            <p:ph type="ctrTitle" hasCustomPrompt="1"/>
          </p:nvPr>
        </p:nvSpPr>
        <p:spPr>
          <a:xfrm>
            <a:off x="327189" y="940746"/>
            <a:ext cx="11066075" cy="3248691"/>
          </a:xfrm>
          <a:prstGeom prst="rect">
            <a:avLst/>
          </a:prstGeom>
        </p:spPr>
        <p:txBody>
          <a:bodyPr anchor="b" anchorCtr="0">
            <a:noAutofit/>
          </a:bodyPr>
          <a:lstStyle>
            <a:lvl1pPr algn="l">
              <a:lnSpc>
                <a:spcPct val="90000"/>
              </a:lnSpc>
              <a:defRPr sz="6000" b="0" i="0" spc="0" baseline="0">
                <a:gradFill>
                  <a:gsLst>
                    <a:gs pos="29000">
                      <a:srgbClr val="233754"/>
                    </a:gs>
                    <a:gs pos="0">
                      <a:schemeClr val="tx2"/>
                    </a:gs>
                    <a:gs pos="100000">
                      <a:srgbClr val="01BBBB"/>
                    </a:gs>
                  </a:gsLst>
                  <a:lin ang="1200000" scaled="0"/>
                </a:gradFill>
                <a:latin typeface="+mj-lt"/>
                <a:cs typeface="CiscoSans Thin"/>
              </a:defRPr>
            </a:lvl1pPr>
          </a:lstStyle>
          <a:p>
            <a:r>
              <a:rPr lang="en-US" dirty="0"/>
              <a:t>Statement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2567" y="812810"/>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7587" y="812810"/>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796" y="304434"/>
            <a:ext cx="3115333" cy="1027281"/>
          </a:xfrm>
          <a:prstGeom prst="rect">
            <a:avLst/>
          </a:prstGeom>
        </p:spPr>
        <p:txBody>
          <a:bodyPr lIns="121872" tIns="60936" rIns="121872" bIns="60936" anchor="b" anchorCtr="0">
            <a:noAutofit/>
          </a:bodyPr>
          <a:lstStyle>
            <a:lvl1pPr marL="0" marR="0" indent="0" algn="l" defTabSz="710565" rtl="0" eaLnBrk="1" fontAlgn="auto" latinLnBrk="0" hangingPunct="1">
              <a:lnSpc>
                <a:spcPct val="80000"/>
              </a:lnSpc>
              <a:spcBef>
                <a:spcPct val="0"/>
              </a:spcBef>
              <a:spcAft>
                <a:spcPts val="0"/>
              </a:spcAft>
              <a:buClrTx/>
              <a:buSzTx/>
              <a:buFontTx/>
              <a:buNone/>
              <a:defRPr kumimoji="0" lang="en-US" sz="2565" b="0" i="0" u="none" strike="noStrike" kern="1200" cap="none" spc="-78"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0" name="Text Placeholder 17"/>
          <p:cNvSpPr>
            <a:spLocks noGrp="1"/>
          </p:cNvSpPr>
          <p:nvPr>
            <p:ph type="body" sz="quarter" idx="22" hasCustomPrompt="1"/>
          </p:nvPr>
        </p:nvSpPr>
        <p:spPr>
          <a:xfrm>
            <a:off x="4502469" y="303795"/>
            <a:ext cx="3115333" cy="1027281"/>
          </a:xfrm>
          <a:prstGeom prst="rect">
            <a:avLst/>
          </a:prstGeom>
        </p:spPr>
        <p:txBody>
          <a:bodyPr lIns="121872" tIns="60936" rIns="121872" bIns="60936" anchor="b" anchorCtr="0">
            <a:noAutofit/>
          </a:bodyPr>
          <a:lstStyle>
            <a:lvl1pPr marL="0" marR="0" indent="0" algn="l" defTabSz="710565" rtl="0" eaLnBrk="1" fontAlgn="auto" latinLnBrk="0" hangingPunct="1">
              <a:lnSpc>
                <a:spcPct val="80000"/>
              </a:lnSpc>
              <a:spcBef>
                <a:spcPct val="0"/>
              </a:spcBef>
              <a:spcAft>
                <a:spcPts val="0"/>
              </a:spcAft>
              <a:buClrTx/>
              <a:buSzTx/>
              <a:buFontTx/>
              <a:buNone/>
              <a:defRPr kumimoji="0" lang="en-US" sz="2565" b="0" i="0" u="none" strike="noStrike" kern="1200" cap="none" spc="-78"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4" name="Text Placeholder 17"/>
          <p:cNvSpPr>
            <a:spLocks noGrp="1"/>
          </p:cNvSpPr>
          <p:nvPr>
            <p:ph type="body" sz="quarter" idx="24" hasCustomPrompt="1"/>
          </p:nvPr>
        </p:nvSpPr>
        <p:spPr>
          <a:xfrm>
            <a:off x="8470884" y="293983"/>
            <a:ext cx="3115333" cy="1027281"/>
          </a:xfrm>
          <a:prstGeom prst="rect">
            <a:avLst/>
          </a:prstGeom>
        </p:spPr>
        <p:txBody>
          <a:bodyPr lIns="121872" tIns="60936" rIns="121872" bIns="60936" anchor="b" anchorCtr="0">
            <a:noAutofit/>
          </a:bodyPr>
          <a:lstStyle>
            <a:lvl1pPr marL="0" marR="0" indent="0" algn="l" defTabSz="710565" rtl="0" eaLnBrk="1" fontAlgn="auto" latinLnBrk="0" hangingPunct="1">
              <a:lnSpc>
                <a:spcPct val="80000"/>
              </a:lnSpc>
              <a:spcBef>
                <a:spcPct val="0"/>
              </a:spcBef>
              <a:spcAft>
                <a:spcPts val="0"/>
              </a:spcAft>
              <a:buClrTx/>
              <a:buSzTx/>
              <a:buFontTx/>
              <a:buNone/>
              <a:defRPr kumimoji="0" lang="en-US" sz="2565" b="0" i="0" u="none" strike="noStrike" kern="1200" cap="none" spc="-78"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3" name="Text Placeholder 3"/>
          <p:cNvSpPr>
            <a:spLocks noGrp="1"/>
          </p:cNvSpPr>
          <p:nvPr>
            <p:ph type="body" sz="quarter" idx="11" hasCustomPrompt="1"/>
          </p:nvPr>
        </p:nvSpPr>
        <p:spPr>
          <a:xfrm>
            <a:off x="615796" y="1601459"/>
            <a:ext cx="3115333" cy="4419872"/>
          </a:xfrm>
          <a:prstGeom prst="rect">
            <a:avLst/>
          </a:prstGeom>
        </p:spPr>
        <p:txBody>
          <a:bodyPr lIns="121872" tIns="60936" rIns="121872" bIns="60936">
            <a:noAutofit/>
          </a:bodyPr>
          <a:lstStyle>
            <a:lvl1pPr marL="241935" indent="-177800">
              <a:lnSpc>
                <a:spcPct val="95000"/>
              </a:lnSpc>
              <a:spcBef>
                <a:spcPts val="1150"/>
              </a:spcBef>
              <a:buClr>
                <a:schemeClr val="tx1"/>
              </a:buClr>
              <a:buSzPct val="80000"/>
              <a:buFont typeface="Arial" panose="020B0604020202020204"/>
              <a:buChar char="•"/>
              <a:defRPr sz="1635" b="0" i="0" baseline="0">
                <a:solidFill>
                  <a:srgbClr val="676767"/>
                </a:solidFill>
                <a:latin typeface="+mn-lt"/>
                <a:cs typeface="CiscoSans ExtraLight"/>
              </a:defRPr>
            </a:lvl1pPr>
            <a:lvl2pPr>
              <a:lnSpc>
                <a:spcPct val="95000"/>
              </a:lnSpc>
              <a:spcBef>
                <a:spcPts val="465"/>
              </a:spcBef>
              <a:buClr>
                <a:schemeClr val="tx1"/>
              </a:buClr>
              <a:buSzPct val="80000"/>
              <a:defRPr b="0" i="0">
                <a:solidFill>
                  <a:schemeClr val="tx1"/>
                </a:solidFill>
                <a:latin typeface="+mn-lt"/>
                <a:cs typeface="CiscoSans ExtraLight"/>
              </a:defRPr>
            </a:lvl2pPr>
            <a:lvl3pPr marL="447675" indent="-177800">
              <a:buClr>
                <a:schemeClr val="tx1"/>
              </a:buClr>
              <a:buSzPct val="80000"/>
              <a:buFont typeface="Arial" panose="020B0604020202020204"/>
              <a:buChar char="•"/>
              <a:defRPr sz="1245"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6" name="Text Placeholder 3"/>
          <p:cNvSpPr>
            <a:spLocks noGrp="1"/>
          </p:cNvSpPr>
          <p:nvPr>
            <p:ph type="body" sz="quarter" idx="26" hasCustomPrompt="1"/>
          </p:nvPr>
        </p:nvSpPr>
        <p:spPr>
          <a:xfrm>
            <a:off x="4502471" y="1600428"/>
            <a:ext cx="3115333" cy="4419872"/>
          </a:xfrm>
          <a:prstGeom prst="rect">
            <a:avLst/>
          </a:prstGeom>
        </p:spPr>
        <p:txBody>
          <a:bodyPr lIns="121872" tIns="60936" rIns="121872" bIns="60936">
            <a:noAutofit/>
          </a:bodyPr>
          <a:lstStyle>
            <a:lvl1pPr marL="241935" indent="-177800">
              <a:lnSpc>
                <a:spcPct val="95000"/>
              </a:lnSpc>
              <a:spcBef>
                <a:spcPts val="1150"/>
              </a:spcBef>
              <a:buClr>
                <a:schemeClr val="tx1"/>
              </a:buClr>
              <a:buSzPct val="80000"/>
              <a:buFont typeface="Arial" panose="020B0604020202020204"/>
              <a:buChar char="•"/>
              <a:defRPr sz="1635" b="0" i="0" baseline="0">
                <a:solidFill>
                  <a:srgbClr val="676767"/>
                </a:solidFill>
                <a:latin typeface="+mn-lt"/>
                <a:cs typeface="CiscoSans ExtraLight"/>
              </a:defRPr>
            </a:lvl1pPr>
            <a:lvl2pPr>
              <a:lnSpc>
                <a:spcPct val="95000"/>
              </a:lnSpc>
              <a:spcBef>
                <a:spcPts val="465"/>
              </a:spcBef>
              <a:buClr>
                <a:schemeClr val="tx1"/>
              </a:buClr>
              <a:buSzPct val="80000"/>
              <a:defRPr b="0" i="0">
                <a:solidFill>
                  <a:schemeClr val="tx1"/>
                </a:solidFill>
                <a:latin typeface="+mn-lt"/>
                <a:cs typeface="CiscoSans ExtraLight"/>
              </a:defRPr>
            </a:lvl2pPr>
            <a:lvl3pPr marL="447675" indent="-177800">
              <a:buClr>
                <a:schemeClr val="tx1"/>
              </a:buClr>
              <a:buSzPct val="80000"/>
              <a:buFont typeface="Arial" panose="020B0604020202020204"/>
              <a:buChar char="•"/>
              <a:defRPr sz="1245"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7" name="Text Placeholder 3"/>
          <p:cNvSpPr>
            <a:spLocks noGrp="1"/>
          </p:cNvSpPr>
          <p:nvPr>
            <p:ph type="body" sz="quarter" idx="27" hasCustomPrompt="1"/>
          </p:nvPr>
        </p:nvSpPr>
        <p:spPr>
          <a:xfrm>
            <a:off x="8470884" y="1600428"/>
            <a:ext cx="3115333" cy="4419872"/>
          </a:xfrm>
          <a:prstGeom prst="rect">
            <a:avLst/>
          </a:prstGeom>
        </p:spPr>
        <p:txBody>
          <a:bodyPr lIns="121872" tIns="60936" rIns="121872" bIns="60936">
            <a:noAutofit/>
          </a:bodyPr>
          <a:lstStyle>
            <a:lvl1pPr marL="241935" indent="-177800">
              <a:lnSpc>
                <a:spcPct val="95000"/>
              </a:lnSpc>
              <a:spcBef>
                <a:spcPts val="1150"/>
              </a:spcBef>
              <a:buClr>
                <a:schemeClr val="tx1"/>
              </a:buClr>
              <a:buSzPct val="80000"/>
              <a:buFont typeface="Arial" panose="020B0604020202020204"/>
              <a:buChar char="•"/>
              <a:defRPr sz="1635" b="0" i="0" baseline="0">
                <a:solidFill>
                  <a:srgbClr val="676767"/>
                </a:solidFill>
                <a:latin typeface="+mn-lt"/>
                <a:cs typeface="CiscoSans ExtraLight"/>
              </a:defRPr>
            </a:lvl1pPr>
            <a:lvl2pPr>
              <a:lnSpc>
                <a:spcPct val="95000"/>
              </a:lnSpc>
              <a:spcBef>
                <a:spcPts val="465"/>
              </a:spcBef>
              <a:buClr>
                <a:schemeClr val="tx1"/>
              </a:buClr>
              <a:buSzPct val="80000"/>
              <a:defRPr b="0" i="0">
                <a:solidFill>
                  <a:schemeClr val="tx1"/>
                </a:solidFill>
                <a:latin typeface="+mn-lt"/>
                <a:cs typeface="CiscoSans ExtraLight"/>
              </a:defRPr>
            </a:lvl2pPr>
            <a:lvl3pPr marL="447675" indent="-177800">
              <a:buClr>
                <a:schemeClr val="tx1"/>
              </a:buClr>
              <a:buSzPct val="80000"/>
              <a:buFont typeface="Arial" panose="020B0604020202020204"/>
              <a:buChar char="•"/>
              <a:defRPr sz="1245"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58878" y="1773776"/>
            <a:ext cx="4949083"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763" tIns="47382" rIns="94763" bIns="47382" anchor="ctr"/>
          <a:lstStyle/>
          <a:p>
            <a:pPr algn="ctr" defTabSz="473710">
              <a:defRPr/>
            </a:pPr>
            <a:endParaRPr lang="en-US" sz="1400" dirty="0">
              <a:solidFill>
                <a:srgbClr val="FFFFFF"/>
              </a:solidFill>
            </a:endParaRPr>
          </a:p>
        </p:txBody>
      </p:sp>
      <p:sp>
        <p:nvSpPr>
          <p:cNvPr id="12" name="Text Placeholder 11"/>
          <p:cNvSpPr>
            <a:spLocks noGrp="1"/>
          </p:cNvSpPr>
          <p:nvPr>
            <p:ph type="body" sz="quarter" idx="11" hasCustomPrompt="1"/>
          </p:nvPr>
        </p:nvSpPr>
        <p:spPr>
          <a:xfrm>
            <a:off x="6863153" y="1975668"/>
            <a:ext cx="4500044" cy="2212024"/>
          </a:xfrm>
          <a:prstGeom prst="rect">
            <a:avLst/>
          </a:prstGeom>
        </p:spPr>
        <p:txBody>
          <a:bodyPr lIns="121872" tIns="60936" rIns="121872" bIns="60936">
            <a:noAutofit/>
          </a:bodyPr>
          <a:lstStyle>
            <a:lvl1pPr marL="88900" indent="-88900" algn="l" defTabSz="710565" rtl="0" eaLnBrk="1" latinLnBrk="0" hangingPunct="1">
              <a:lnSpc>
                <a:spcPct val="90000"/>
              </a:lnSpc>
              <a:spcBef>
                <a:spcPts val="0"/>
              </a:spcBef>
              <a:buNone/>
              <a:defRPr lang="en-US" sz="1555" kern="1200" baseline="0" dirty="0" smtClean="0">
                <a:solidFill>
                  <a:schemeClr val="tx2"/>
                </a:solidFill>
                <a:latin typeface="+mn-lt"/>
                <a:ea typeface="+mn-ea"/>
                <a:cs typeface="CiscoSans ExtraLight"/>
              </a:defRPr>
            </a:lvl1pPr>
            <a:lvl2pPr marL="88900" indent="-88900" algn="l" defTabSz="710565" rtl="0" eaLnBrk="1" latinLnBrk="0" hangingPunct="1">
              <a:defRPr lang="en-US" sz="1555" kern="1200" dirty="0" smtClean="0">
                <a:solidFill>
                  <a:schemeClr val="accent2"/>
                </a:solidFill>
                <a:latin typeface="Ciscolight" pitchFamily="2" charset="0"/>
                <a:ea typeface="+mn-ea"/>
                <a:cs typeface="+mn-cs"/>
              </a:defRPr>
            </a:lvl2pPr>
            <a:lvl3pPr marL="88900" indent="-88900" algn="l" defTabSz="710565" rtl="0" eaLnBrk="1" latinLnBrk="0" hangingPunct="1">
              <a:defRPr lang="en-US" sz="1555" kern="1200" dirty="0" smtClean="0">
                <a:solidFill>
                  <a:schemeClr val="accent2"/>
                </a:solidFill>
                <a:latin typeface="Ciscolight" pitchFamily="2" charset="0"/>
                <a:ea typeface="+mn-ea"/>
                <a:cs typeface="+mn-cs"/>
              </a:defRPr>
            </a:lvl3pPr>
            <a:lvl4pPr marL="88900" indent="-88900" algn="l" defTabSz="710565" rtl="0" eaLnBrk="1" latinLnBrk="0" hangingPunct="1">
              <a:defRPr lang="en-US" sz="1555" kern="1200" dirty="0" smtClean="0">
                <a:solidFill>
                  <a:schemeClr val="accent2"/>
                </a:solidFill>
                <a:latin typeface="Ciscolight" pitchFamily="2" charset="0"/>
                <a:ea typeface="+mn-ea"/>
                <a:cs typeface="+mn-cs"/>
              </a:defRPr>
            </a:lvl4pPr>
            <a:lvl5pPr marL="88900" indent="-88900" algn="l" defTabSz="710565" rtl="0" eaLnBrk="1" latinLnBrk="0" hangingPunct="1">
              <a:defRPr lang="en-US" sz="1555" kern="1200" dirty="0" smtClean="0">
                <a:solidFill>
                  <a:schemeClr val="accent2"/>
                </a:solidFill>
                <a:latin typeface="Ciscolight" pitchFamily="2" charset="0"/>
                <a:ea typeface="+mn-ea"/>
                <a:cs typeface="+mn-cs"/>
              </a:defRPr>
            </a:lvl5pPr>
          </a:lstStyle>
          <a:p>
            <a:pPr lvl="0"/>
            <a:r>
              <a:rPr lang="en-GB" dirty="0"/>
              <a:t>Click to edit text</a:t>
            </a:r>
            <a:endParaRPr lang="en-GB" dirty="0"/>
          </a:p>
        </p:txBody>
      </p:sp>
      <p:sp>
        <p:nvSpPr>
          <p:cNvPr id="19" name="Text Placeholder 18"/>
          <p:cNvSpPr>
            <a:spLocks noGrp="1"/>
          </p:cNvSpPr>
          <p:nvPr>
            <p:ph type="body" sz="quarter" idx="14" hasCustomPrompt="1"/>
          </p:nvPr>
        </p:nvSpPr>
        <p:spPr>
          <a:xfrm>
            <a:off x="6863156" y="4736593"/>
            <a:ext cx="4673776" cy="338328"/>
          </a:xfrm>
          <a:prstGeom prst="rect">
            <a:avLst/>
          </a:prstGeom>
        </p:spPr>
        <p:txBody>
          <a:bodyPr lIns="121872" tIns="60936" rIns="121872" bIns="60936">
            <a:noAutofit/>
          </a:bodyPr>
          <a:lstStyle>
            <a:lvl1pPr marL="0" indent="0">
              <a:buClr>
                <a:schemeClr val="tx2"/>
              </a:buClr>
              <a:buFontTx/>
              <a:buNone/>
              <a:defRPr sz="1245">
                <a:solidFill>
                  <a:schemeClr val="tx2"/>
                </a:solidFill>
                <a:latin typeface="+mn-lt"/>
                <a:cs typeface="CiscoSans ExtraLight"/>
              </a:defRPr>
            </a:lvl1pPr>
          </a:lstStyle>
          <a:p>
            <a:pPr lvl="0"/>
            <a:r>
              <a:rPr lang="en-GB" dirty="0"/>
              <a:t>Click to edit text </a:t>
            </a:r>
            <a:endParaRPr lang="en-GB" dirty="0"/>
          </a:p>
        </p:txBody>
      </p:sp>
      <p:sp>
        <p:nvSpPr>
          <p:cNvPr id="9" name="Text Placeholder 3"/>
          <p:cNvSpPr>
            <a:spLocks noGrp="1"/>
          </p:cNvSpPr>
          <p:nvPr>
            <p:ph type="body" sz="quarter" idx="10" hasCustomPrompt="1"/>
          </p:nvPr>
        </p:nvSpPr>
        <p:spPr>
          <a:xfrm>
            <a:off x="583540" y="1797051"/>
            <a:ext cx="5200145" cy="4110792"/>
          </a:xfrm>
          <a:prstGeom prst="rect">
            <a:avLst/>
          </a:prstGeom>
        </p:spPr>
        <p:txBody>
          <a:bodyPr lIns="121872" tIns="60936" rIns="121872" bIns="60936">
            <a:noAutofit/>
          </a:bodyPr>
          <a:lstStyle>
            <a:lvl1pPr marL="236855" indent="-177800">
              <a:lnSpc>
                <a:spcPct val="95000"/>
              </a:lnSpc>
              <a:spcBef>
                <a:spcPts val="1150"/>
              </a:spcBef>
              <a:buClr>
                <a:schemeClr val="tx1"/>
              </a:buClr>
              <a:buSzPct val="80000"/>
              <a:buFont typeface="Arial" panose="020B0604020202020204"/>
              <a:buChar char="•"/>
              <a:defRPr sz="2100" b="0" i="0">
                <a:solidFill>
                  <a:schemeClr val="tx1"/>
                </a:solidFill>
                <a:latin typeface="+mn-lt"/>
                <a:cs typeface="CiscoSans ExtraLight"/>
              </a:defRPr>
            </a:lvl1pPr>
            <a:lvl2pPr marL="473710" indent="-223520">
              <a:lnSpc>
                <a:spcPct val="95000"/>
              </a:lnSpc>
              <a:spcBef>
                <a:spcPts val="465"/>
              </a:spcBef>
              <a:buClr>
                <a:schemeClr val="tx1"/>
              </a:buClr>
              <a:buSzPct val="80000"/>
              <a:buFont typeface="Arial" panose="020B0604020202020204"/>
              <a:buChar char="•"/>
              <a:defRPr sz="1865" b="0" i="0">
                <a:solidFill>
                  <a:schemeClr val="tx1"/>
                </a:solidFill>
                <a:latin typeface="+mn-lt"/>
                <a:cs typeface="CiscoSans ExtraLight"/>
              </a:defRPr>
            </a:lvl2pPr>
            <a:lvl3pPr marL="651510" indent="-177800">
              <a:buClr>
                <a:schemeClr val="tx1"/>
              </a:buClr>
              <a:buSzPct val="80000"/>
              <a:buFont typeface="Arial" panose="020B0604020202020204"/>
              <a:buChar char="•"/>
              <a:defRPr sz="1635" b="0" i="0">
                <a:solidFill>
                  <a:schemeClr val="tx1"/>
                </a:solidFill>
                <a:latin typeface="+mn-lt"/>
                <a:cs typeface="CiscoSans ExtraLight"/>
              </a:defRPr>
            </a:lvl3pPr>
            <a:lvl4pPr marL="829310" indent="-177800">
              <a:buClr>
                <a:schemeClr val="tx1"/>
              </a:buClr>
              <a:buSzPct val="80000"/>
              <a:buFont typeface="Arial" panose="020B0604020202020204"/>
              <a:buChar char="•"/>
              <a:defRPr sz="1475" b="0" i="0">
                <a:solidFill>
                  <a:schemeClr val="tx1"/>
                </a:solidFill>
                <a:latin typeface="+mn-lt"/>
                <a:cs typeface="CiscoSans ExtraLight"/>
              </a:defRPr>
            </a:lvl4pPr>
            <a:lvl5pPr marL="1007110" indent="-177800">
              <a:buClr>
                <a:schemeClr val="tx1"/>
              </a:buClr>
              <a:buSzPct val="80000"/>
              <a:buFont typeface="Arial" panose="020B0604020202020204"/>
              <a:buChar char="•"/>
              <a:defRPr sz="1245"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259" y="5221411"/>
            <a:ext cx="10386438" cy="465808"/>
          </a:xfrm>
          <a:prstGeom prst="rect">
            <a:avLst/>
          </a:prstGeom>
        </p:spPr>
        <p:txBody>
          <a:bodyPr wrap="square" lIns="121872" tIns="60936" rIns="121872" bIns="60936" anchor="b" anchorCtr="0">
            <a:noAutofit/>
          </a:bodyPr>
          <a:lstStyle>
            <a:lvl1pPr marL="0" indent="0" algn="l" defTabSz="625475">
              <a:lnSpc>
                <a:spcPct val="100000"/>
              </a:lnSpc>
              <a:spcBef>
                <a:spcPct val="50000"/>
              </a:spcBef>
              <a:buNone/>
              <a:defRPr sz="2255" b="0" i="0">
                <a:solidFill>
                  <a:srgbClr val="676767"/>
                </a:solidFill>
                <a:latin typeface="+mj-lt"/>
                <a:cs typeface="CiscoSans ExtraLight"/>
              </a:defRPr>
            </a:lvl1pPr>
            <a:lvl2pPr>
              <a:buFont typeface="Arial" panose="020B0604020202020204" pitchFamily="34" charset="0"/>
              <a:buNone/>
              <a:defRPr sz="1165"/>
            </a:lvl2pPr>
            <a:lvl3pPr>
              <a:buFont typeface="Arial" panose="020B0604020202020204" pitchFamily="34" charset="0"/>
              <a:buNone/>
              <a:defRPr sz="1165"/>
            </a:lvl3pPr>
            <a:lvl4pPr>
              <a:buFont typeface="Arial" panose="020B0604020202020204" pitchFamily="34" charset="0"/>
              <a:buNone/>
              <a:defRPr sz="1165"/>
            </a:lvl4pPr>
            <a:lvl5pPr>
              <a:buFont typeface="Arial" panose="020B0604020202020204" pitchFamily="34" charset="0"/>
              <a:buNone/>
              <a:defRPr sz="1165"/>
            </a:lvl5pPr>
          </a:lstStyle>
          <a:p>
            <a:pPr lvl="0"/>
            <a:r>
              <a:rPr lang="en-GB" dirty="0"/>
              <a:t>Click to edit text </a:t>
            </a:r>
            <a:endParaRPr lang="en-GB" dirty="0"/>
          </a:p>
        </p:txBody>
      </p:sp>
      <p:sp>
        <p:nvSpPr>
          <p:cNvPr id="4" name="Title 1"/>
          <p:cNvSpPr>
            <a:spLocks noGrp="1"/>
          </p:cNvSpPr>
          <p:nvPr>
            <p:ph type="ctrTitle" hasCustomPrompt="1"/>
          </p:nvPr>
        </p:nvSpPr>
        <p:spPr>
          <a:xfrm>
            <a:off x="383798" y="2054077"/>
            <a:ext cx="10626896" cy="3038449"/>
          </a:xfrm>
          <a:prstGeom prst="rect">
            <a:avLst/>
          </a:prstGeom>
        </p:spPr>
        <p:txBody>
          <a:bodyPr anchor="ctr">
            <a:noAutofit/>
          </a:bodyPr>
          <a:lstStyle>
            <a:lvl1pPr marL="190500" indent="-414655" algn="l">
              <a:lnSpc>
                <a:spcPct val="90000"/>
              </a:lnSpc>
              <a:defRPr sz="4745" b="0" i="1" spc="0" baseline="0">
                <a:solidFill>
                  <a:srgbClr val="3E6BB4"/>
                </a:solidFill>
                <a:latin typeface="+mj-lt"/>
                <a:cs typeface="CiscoSans Thin"/>
              </a:defRPr>
            </a:lvl1pPr>
          </a:lstStyle>
          <a:p>
            <a:r>
              <a:rPr lang="en-GB" dirty="0"/>
              <a:t>“Quote Goes Here”</a:t>
            </a:r>
            <a:endParaRPr lang="en-US" dirty="0"/>
          </a:p>
        </p:txBody>
      </p:sp>
    </p:spTree>
  </p:cSld>
  <p:clrMapOvr>
    <a:masterClrMapping/>
  </p:clrMapOvr>
  <p:transition spd="med">
    <p:fade/>
  </p:transition>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5327" y="812810"/>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197" y="1918756"/>
            <a:ext cx="5092471" cy="3020519"/>
          </a:xfrm>
        </p:spPr>
        <p:txBody>
          <a:bodyPr lIns="82272" tIns="45709" rIns="82272" bIns="45709" rtlCol="0" anchor="ctr">
            <a:noAutofit/>
          </a:bodyPr>
          <a:lstStyle>
            <a:lvl1pPr marL="0" indent="0" algn="l" defTabSz="710565" rtl="0" eaLnBrk="1" latinLnBrk="0" hangingPunct="1">
              <a:lnSpc>
                <a:spcPct val="80000"/>
              </a:lnSpc>
              <a:spcBef>
                <a:spcPct val="0"/>
              </a:spcBef>
              <a:buClr>
                <a:schemeClr val="tx1"/>
              </a:buClr>
              <a:buFont typeface="Ciscolight" pitchFamily="2" charset="0"/>
              <a:buNone/>
              <a:defRPr lang="en-US" sz="4665"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1655" y="872691"/>
            <a:ext cx="5153164" cy="5120640"/>
          </a:xfrm>
          <a:prstGeom prst="rect">
            <a:avLst/>
          </a:prstGeom>
        </p:spPr>
        <p:txBody>
          <a:bodyPr lIns="121872" tIns="60936" rIns="121872" bIns="60936" anchor="ctr" anchorCtr="0">
            <a:noAutofit/>
          </a:bodyPr>
          <a:lstStyle>
            <a:lvl1pPr marL="0" indent="0">
              <a:buFontTx/>
              <a:buNone/>
              <a:defRPr sz="1635" baseline="0">
                <a:solidFill>
                  <a:schemeClr val="tx1"/>
                </a:solidFill>
                <a:latin typeface="+mn-lt"/>
              </a:defRPr>
            </a:lvl1pPr>
            <a:lvl2pPr>
              <a:defRPr sz="1555"/>
            </a:lvl2pPr>
            <a:lvl3pPr>
              <a:defRPr sz="1555"/>
            </a:lvl3pPr>
            <a:lvl4pPr>
              <a:defRPr sz="1555"/>
            </a:lvl4pPr>
            <a:lvl5pPr>
              <a:defRPr sz="1555"/>
            </a:lvl5pPr>
          </a:lstStyle>
          <a:p>
            <a:pPr lvl="0"/>
            <a:r>
              <a:rPr lang="en-GB" dirty="0"/>
              <a:t>Click to edit text</a:t>
            </a:r>
            <a:endParaRPr lang="en-GB" dirty="0"/>
          </a:p>
        </p:txBody>
      </p:sp>
    </p:spTree>
  </p:cSld>
  <p:clrMapOvr>
    <a:masterClrMapping/>
  </p:clrMapOvr>
  <p:transition spd="slow">
    <p:wipe/>
  </p:transition>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hasCustomPrompt="1"/>
          </p:nvPr>
        </p:nvSpPr>
        <p:spPr>
          <a:xfrm>
            <a:off x="583540" y="1797056"/>
            <a:ext cx="11124419" cy="3544971"/>
          </a:xfrm>
          <a:prstGeom prst="rect">
            <a:avLst/>
          </a:prstGeom>
        </p:spPr>
        <p:txBody>
          <a:bodyPr lIns="121872" tIns="60936" rIns="121872" bIns="60936">
            <a:noAutofit/>
          </a:bodyPr>
          <a:lstStyle>
            <a:lvl1pPr marL="0" indent="0" algn="ctr">
              <a:buNone/>
              <a:defRPr sz="21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hasCustomPrompt="1"/>
          </p:nvPr>
        </p:nvSpPr>
        <p:spPr>
          <a:xfrm>
            <a:off x="583540" y="5530968"/>
            <a:ext cx="9571256" cy="434977"/>
          </a:xfrm>
          <a:prstGeom prst="rect">
            <a:avLst/>
          </a:prstGeom>
        </p:spPr>
        <p:txBody>
          <a:bodyPr wrap="square" lIns="121872" tIns="60936" rIns="121872" bIns="60936" anchor="b" anchorCtr="0">
            <a:noAutofit/>
          </a:bodyPr>
          <a:lstStyle>
            <a:lvl1pPr algn="l" defTabSz="625475">
              <a:lnSpc>
                <a:spcPct val="100000"/>
              </a:lnSpc>
              <a:spcBef>
                <a:spcPct val="50000"/>
              </a:spcBef>
              <a:buNone/>
              <a:defRPr sz="1635" b="0" i="0">
                <a:solidFill>
                  <a:srgbClr val="676767"/>
                </a:solidFill>
                <a:latin typeface="+mj-lt"/>
                <a:cs typeface="CiscoSans ExtraLight"/>
              </a:defRPr>
            </a:lvl1pPr>
            <a:lvl2pPr>
              <a:buFont typeface="Arial" panose="020B0604020202020204" pitchFamily="34" charset="0"/>
              <a:buNone/>
              <a:defRPr sz="1165"/>
            </a:lvl2pPr>
            <a:lvl3pPr>
              <a:buFont typeface="Arial" panose="020B0604020202020204" pitchFamily="34" charset="0"/>
              <a:buNone/>
              <a:defRPr sz="1165"/>
            </a:lvl3pPr>
            <a:lvl4pPr>
              <a:buFont typeface="Arial" panose="020B0604020202020204" pitchFamily="34" charset="0"/>
              <a:buNone/>
              <a:defRPr sz="1165"/>
            </a:lvl4pPr>
            <a:lvl5pPr>
              <a:buFont typeface="Arial" panose="020B0604020202020204" pitchFamily="34" charset="0"/>
              <a:buNone/>
              <a:defRPr sz="1165"/>
            </a:lvl5pPr>
          </a:lstStyle>
          <a:p>
            <a:pPr lvl="0"/>
            <a:r>
              <a:rPr lang="en-GB" dirty="0"/>
              <a:t>Source</a:t>
            </a:r>
            <a:endParaRPr lang="en-GB" dirty="0"/>
          </a:p>
        </p:txBody>
      </p:sp>
      <p:sp>
        <p:nvSpPr>
          <p:cNvPr id="5" name="Title Placeholder 5"/>
          <p:cNvSpPr>
            <a:spLocks noGrp="1"/>
          </p:cNvSpPr>
          <p:nvPr>
            <p:ph type="title" hasCustomPrompt="1"/>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Tree>
  </p:cSld>
  <p:clrMapOvr>
    <a:masterClrMapping/>
  </p:clrMapOvr>
  <p:transition spd="med">
    <p:fade/>
  </p:transition>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hasCustomPrompt="1"/>
          </p:nvPr>
        </p:nvSpPr>
        <p:spPr>
          <a:xfrm>
            <a:off x="583540" y="1799170"/>
            <a:ext cx="11124419" cy="3547533"/>
          </a:xfrm>
          <a:prstGeom prst="rect">
            <a:avLst/>
          </a:prstGeom>
        </p:spPr>
        <p:txBody>
          <a:bodyPr vert="horz" lIns="121872" tIns="60936" rIns="121872" bIns="60936">
            <a:noAutofit/>
          </a:bodyPr>
          <a:lstStyle>
            <a:lvl1pPr marL="0" indent="0" algn="ctr">
              <a:buNone/>
              <a:defRPr sz="2100" b="0" i="0">
                <a:solidFill>
                  <a:schemeClr val="tx1"/>
                </a:solidFill>
                <a:latin typeface="+mn-lt"/>
                <a:cs typeface="CiscoSans ExtraLight"/>
              </a:defRPr>
            </a:lvl1pPr>
          </a:lstStyle>
          <a:p>
            <a:pPr lvl="0"/>
            <a:r>
              <a:rPr lang="en-US" noProof="0" dirty="0"/>
              <a:t>Click icon to add chart</a:t>
            </a:r>
            <a:endParaRPr lang="en-US" noProof="0" dirty="0"/>
          </a:p>
        </p:txBody>
      </p:sp>
      <p:sp>
        <p:nvSpPr>
          <p:cNvPr id="7" name="Text Placeholder 9"/>
          <p:cNvSpPr>
            <a:spLocks noGrp="1"/>
          </p:cNvSpPr>
          <p:nvPr>
            <p:ph type="body" sz="quarter" idx="11" hasCustomPrompt="1"/>
          </p:nvPr>
        </p:nvSpPr>
        <p:spPr>
          <a:xfrm>
            <a:off x="583540" y="5530968"/>
            <a:ext cx="9571256" cy="434977"/>
          </a:xfrm>
          <a:prstGeom prst="rect">
            <a:avLst/>
          </a:prstGeom>
        </p:spPr>
        <p:txBody>
          <a:bodyPr wrap="square" lIns="121872" tIns="60936" rIns="121872" bIns="60936" anchor="b" anchorCtr="0">
            <a:noAutofit/>
          </a:bodyPr>
          <a:lstStyle>
            <a:lvl1pPr algn="l" defTabSz="625475">
              <a:lnSpc>
                <a:spcPct val="100000"/>
              </a:lnSpc>
              <a:spcBef>
                <a:spcPct val="50000"/>
              </a:spcBef>
              <a:buNone/>
              <a:defRPr sz="1635" b="0" i="0">
                <a:solidFill>
                  <a:srgbClr val="676767"/>
                </a:solidFill>
                <a:latin typeface="+mj-lt"/>
                <a:cs typeface="CiscoSans ExtraLight"/>
              </a:defRPr>
            </a:lvl1pPr>
            <a:lvl2pPr>
              <a:buFont typeface="Arial" panose="020B0604020202020204" pitchFamily="34" charset="0"/>
              <a:buNone/>
              <a:defRPr sz="1165"/>
            </a:lvl2pPr>
            <a:lvl3pPr>
              <a:buFont typeface="Arial" panose="020B0604020202020204" pitchFamily="34" charset="0"/>
              <a:buNone/>
              <a:defRPr sz="1165"/>
            </a:lvl3pPr>
            <a:lvl4pPr>
              <a:buFont typeface="Arial" panose="020B0604020202020204" pitchFamily="34" charset="0"/>
              <a:buNone/>
              <a:defRPr sz="1165"/>
            </a:lvl4pPr>
            <a:lvl5pPr>
              <a:buFont typeface="Arial" panose="020B0604020202020204" pitchFamily="34" charset="0"/>
              <a:buNone/>
              <a:defRPr sz="1165"/>
            </a:lvl5pPr>
          </a:lstStyle>
          <a:p>
            <a:pPr lvl="0"/>
            <a:r>
              <a:rPr lang="en-GB" dirty="0"/>
              <a:t>Source</a:t>
            </a:r>
            <a:endParaRPr lang="en-GB" dirty="0"/>
          </a:p>
        </p:txBody>
      </p:sp>
      <p:sp>
        <p:nvSpPr>
          <p:cNvPr id="5"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42" y="1799275"/>
            <a:ext cx="5341277" cy="4054364"/>
          </a:xfrm>
          <a:prstGeom prst="rect">
            <a:avLst/>
          </a:prstGeom>
        </p:spPr>
        <p:txBody>
          <a:bodyPr lIns="121872" tIns="60936" rIns="121872" bIns="60936" anchor="ctr" anchorCtr="0">
            <a:noAutofit/>
          </a:bodyPr>
          <a:lstStyle>
            <a:lvl1pPr marL="0" indent="0">
              <a:buNone/>
              <a:defRPr sz="249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3" name="Chart Placeholder 2"/>
          <p:cNvSpPr>
            <a:spLocks noGrp="1"/>
          </p:cNvSpPr>
          <p:nvPr>
            <p:ph type="chart" sz="quarter" idx="12" hasCustomPrompt="1"/>
          </p:nvPr>
        </p:nvSpPr>
        <p:spPr>
          <a:xfrm>
            <a:off x="6278244" y="1799171"/>
            <a:ext cx="5429714" cy="4052529"/>
          </a:xfrm>
          <a:prstGeom prst="rect">
            <a:avLst/>
          </a:prstGeom>
        </p:spPr>
        <p:txBody>
          <a:bodyPr vert="horz" lIns="121872" tIns="60936" rIns="121872" bIns="60936">
            <a:noAutofit/>
          </a:bodyPr>
          <a:lstStyle>
            <a:lvl1pPr marL="0" indent="0" algn="ctr">
              <a:buNone/>
              <a:defRPr sz="2100">
                <a:solidFill>
                  <a:schemeClr val="tx1"/>
                </a:solidFill>
                <a:latin typeface="+mn-lt"/>
                <a:cs typeface="CiscoSans ExtraLight"/>
              </a:defRPr>
            </a:lvl1pPr>
          </a:lstStyle>
          <a:p>
            <a:pPr lvl="0"/>
            <a:r>
              <a:rPr lang="en-US" noProof="0" dirty="0"/>
              <a:t>Click icon to add chart</a:t>
            </a:r>
            <a:endParaRPr lang="en-US" noProof="0" dirty="0"/>
          </a:p>
        </p:txBody>
      </p:sp>
      <p:sp>
        <p:nvSpPr>
          <p:cNvPr id="5"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45" y="1799139"/>
            <a:ext cx="5337269" cy="4054500"/>
          </a:xfrm>
          <a:prstGeom prst="rect">
            <a:avLst/>
          </a:prstGeom>
        </p:spPr>
        <p:txBody>
          <a:bodyPr lIns="121872" tIns="60936" rIns="121872" bIns="60936" anchor="ctr" anchorCtr="0">
            <a:noAutofit/>
          </a:bodyPr>
          <a:lstStyle>
            <a:lvl1pPr marL="0" indent="0">
              <a:buNone/>
              <a:defRPr sz="249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Picture Placeholder 2"/>
          <p:cNvSpPr>
            <a:spLocks noGrp="1"/>
          </p:cNvSpPr>
          <p:nvPr>
            <p:ph type="pic" sz="quarter" idx="10"/>
          </p:nvPr>
        </p:nvSpPr>
        <p:spPr>
          <a:xfrm>
            <a:off x="6275849" y="1799167"/>
            <a:ext cx="5432110" cy="4054944"/>
          </a:xfrm>
          <a:prstGeom prst="rect">
            <a:avLst/>
          </a:prstGeom>
        </p:spPr>
        <p:txBody>
          <a:bodyPr vert="horz" lIns="121872" tIns="60936" rIns="121872" bIns="60936">
            <a:noAutofit/>
          </a:bodyPr>
          <a:lstStyle>
            <a:lvl1pPr marL="0" indent="0" algn="ctr">
              <a:buNone/>
              <a:defRPr sz="2100" b="0" i="0">
                <a:solidFill>
                  <a:schemeClr val="tx1"/>
                </a:solidFill>
                <a:latin typeface="+mn-lt"/>
                <a:cs typeface="CiscoSans ExtraLight"/>
              </a:defRPr>
            </a:lvl1pPr>
          </a:lstStyle>
          <a:p>
            <a:pPr lvl="0"/>
            <a:r>
              <a:rPr lang="en-US" noProof="0" dirty="0"/>
              <a:t>Click icon to add picture</a:t>
            </a:r>
            <a:endParaRPr lang="en-US" noProof="0" dirty="0"/>
          </a:p>
        </p:txBody>
      </p:sp>
      <p:sp>
        <p:nvSpPr>
          <p:cNvPr id="5"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Oval 2"/>
          <p:cNvSpPr/>
          <p:nvPr userDrawn="1"/>
        </p:nvSpPr>
        <p:spPr>
          <a:xfrm>
            <a:off x="8111382" y="2163199"/>
            <a:ext cx="3090614"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784" tIns="47392" rIns="94784" bIns="47392" rtlCol="0" anchor="ctr"/>
          <a:lstStyle/>
          <a:p>
            <a:pPr algn="ctr" defTabSz="473710" fontAlgn="base">
              <a:spcBef>
                <a:spcPct val="0"/>
              </a:spcBef>
              <a:spcAft>
                <a:spcPct val="0"/>
              </a:spcAft>
            </a:pPr>
            <a:endParaRPr lang="en-US" sz="1400" dirty="0">
              <a:solidFill>
                <a:srgbClr val="FFFFFF"/>
              </a:solidFill>
              <a:cs typeface="Arial" panose="020B0604020202020204"/>
            </a:endParaRPr>
          </a:p>
        </p:txBody>
      </p:sp>
      <p:sp>
        <p:nvSpPr>
          <p:cNvPr id="4" name="Oval 3"/>
          <p:cNvSpPr/>
          <p:nvPr userDrawn="1"/>
        </p:nvSpPr>
        <p:spPr>
          <a:xfrm>
            <a:off x="4563122" y="2163199"/>
            <a:ext cx="3090614"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784" tIns="47392" rIns="94784" bIns="47392" rtlCol="0" anchor="ctr"/>
          <a:lstStyle/>
          <a:p>
            <a:pPr algn="ctr" defTabSz="473710" fontAlgn="base">
              <a:spcBef>
                <a:spcPct val="0"/>
              </a:spcBef>
              <a:spcAft>
                <a:spcPct val="0"/>
              </a:spcAft>
            </a:pPr>
            <a:endParaRPr lang="en-US" sz="1400" dirty="0">
              <a:solidFill>
                <a:srgbClr val="FFFFFF"/>
              </a:solidFill>
              <a:cs typeface="Arial" panose="020B0604020202020204"/>
            </a:endParaRPr>
          </a:p>
        </p:txBody>
      </p:sp>
      <p:sp>
        <p:nvSpPr>
          <p:cNvPr id="7" name="Oval 6"/>
          <p:cNvSpPr/>
          <p:nvPr userDrawn="1"/>
        </p:nvSpPr>
        <p:spPr>
          <a:xfrm>
            <a:off x="1018764" y="2163199"/>
            <a:ext cx="3090614"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784" tIns="47392" rIns="94784" bIns="47392" rtlCol="0" anchor="ctr"/>
          <a:lstStyle/>
          <a:p>
            <a:pPr algn="ctr" defTabSz="473710" fontAlgn="base">
              <a:spcBef>
                <a:spcPct val="0"/>
              </a:spcBef>
              <a:spcAft>
                <a:spcPct val="0"/>
              </a:spcAft>
            </a:pPr>
            <a:endParaRPr lang="en-US" sz="1400" dirty="0">
              <a:solidFill>
                <a:srgbClr val="FFFFFF"/>
              </a:solidFill>
              <a:cs typeface="Arial" panose="020B0604020202020204"/>
            </a:endParaRPr>
          </a:p>
        </p:txBody>
      </p:sp>
      <p:sp>
        <p:nvSpPr>
          <p:cNvPr id="17" name="Text Placeholder 17"/>
          <p:cNvSpPr>
            <a:spLocks noGrp="1"/>
          </p:cNvSpPr>
          <p:nvPr>
            <p:ph type="body" sz="quarter" idx="11" hasCustomPrompt="1"/>
          </p:nvPr>
        </p:nvSpPr>
        <p:spPr>
          <a:xfrm>
            <a:off x="1036382" y="3733528"/>
            <a:ext cx="3055385" cy="804881"/>
          </a:xfrm>
          <a:prstGeom prst="rect">
            <a:avLst/>
          </a:prstGeom>
        </p:spPr>
        <p:txBody>
          <a:bodyPr lIns="121872" tIns="60936" rIns="121872" bIns="60936" anchor="ctr" anchorCtr="0">
            <a:noAutofit/>
          </a:bodyPr>
          <a:lstStyle>
            <a:lvl1pPr marL="0" indent="0" algn="ctr">
              <a:buNone/>
              <a:defRPr sz="21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8" name="Text Placeholder 17"/>
          <p:cNvSpPr>
            <a:spLocks noGrp="1"/>
          </p:cNvSpPr>
          <p:nvPr>
            <p:ph type="body" sz="quarter" idx="12" hasCustomPrompt="1"/>
          </p:nvPr>
        </p:nvSpPr>
        <p:spPr>
          <a:xfrm>
            <a:off x="4580739" y="3730935"/>
            <a:ext cx="3055385" cy="804881"/>
          </a:xfrm>
          <a:prstGeom prst="rect">
            <a:avLst/>
          </a:prstGeom>
        </p:spPr>
        <p:txBody>
          <a:bodyPr lIns="121872" tIns="60936" rIns="121872" bIns="60936" anchor="ctr" anchorCtr="0">
            <a:noAutofit/>
          </a:bodyPr>
          <a:lstStyle>
            <a:lvl1pPr marL="0" indent="0" algn="ctr">
              <a:buNone/>
              <a:defRPr sz="21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9" name="Text Placeholder 17"/>
          <p:cNvSpPr>
            <a:spLocks noGrp="1"/>
          </p:cNvSpPr>
          <p:nvPr>
            <p:ph type="body" sz="quarter" idx="13" hasCustomPrompt="1"/>
          </p:nvPr>
        </p:nvSpPr>
        <p:spPr>
          <a:xfrm>
            <a:off x="8128994" y="3730935"/>
            <a:ext cx="3055385" cy="804881"/>
          </a:xfrm>
          <a:prstGeom prst="rect">
            <a:avLst/>
          </a:prstGeom>
        </p:spPr>
        <p:txBody>
          <a:bodyPr lIns="121872" tIns="60936" rIns="121872" bIns="60936" anchor="ctr" anchorCtr="0">
            <a:noAutofit/>
          </a:bodyPr>
          <a:lstStyle>
            <a:lvl1pPr marL="0" indent="0" algn="ctr">
              <a:buNone/>
              <a:defRPr sz="21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4" name="Picture Placeholder 5"/>
          <p:cNvSpPr>
            <a:spLocks noGrp="1"/>
          </p:cNvSpPr>
          <p:nvPr>
            <p:ph type="pic" sz="quarter" idx="14" hasCustomPrompt="1"/>
          </p:nvPr>
        </p:nvSpPr>
        <p:spPr>
          <a:xfrm>
            <a:off x="2027244" y="2857373"/>
            <a:ext cx="1051710" cy="1051984"/>
          </a:xfrm>
          <a:prstGeom prst="rect">
            <a:avLst/>
          </a:prstGeom>
        </p:spPr>
        <p:txBody>
          <a:bodyPr vert="horz" lIns="121899" tIns="60949" rIns="121899" bIns="60949"/>
          <a:lstStyle>
            <a:lvl1pPr marL="0" indent="0" algn="ctr">
              <a:buNone/>
              <a:defRPr sz="1245">
                <a:solidFill>
                  <a:schemeClr val="bg1"/>
                </a:solidFill>
              </a:defRPr>
            </a:lvl1pPr>
          </a:lstStyle>
          <a:p>
            <a:r>
              <a:rPr lang="en-US" dirty="0"/>
              <a:t>Icon</a:t>
            </a:r>
            <a:endParaRPr lang="en-US" dirty="0"/>
          </a:p>
        </p:txBody>
      </p:sp>
      <p:sp>
        <p:nvSpPr>
          <p:cNvPr id="16" name="Picture Placeholder 5"/>
          <p:cNvSpPr>
            <a:spLocks noGrp="1"/>
          </p:cNvSpPr>
          <p:nvPr>
            <p:ph type="pic" sz="quarter" idx="15" hasCustomPrompt="1"/>
          </p:nvPr>
        </p:nvSpPr>
        <p:spPr>
          <a:xfrm>
            <a:off x="5602372" y="2870413"/>
            <a:ext cx="1051710" cy="1051984"/>
          </a:xfrm>
          <a:prstGeom prst="rect">
            <a:avLst/>
          </a:prstGeom>
        </p:spPr>
        <p:txBody>
          <a:bodyPr vert="horz" lIns="121899" tIns="60949" rIns="121899" bIns="60949"/>
          <a:lstStyle>
            <a:lvl1pPr marL="0" indent="0" algn="ctr">
              <a:buNone/>
              <a:defRPr sz="1245">
                <a:solidFill>
                  <a:schemeClr val="bg1"/>
                </a:solidFill>
              </a:defRPr>
            </a:lvl1pPr>
          </a:lstStyle>
          <a:p>
            <a:r>
              <a:rPr lang="en-US" dirty="0"/>
              <a:t>Icon</a:t>
            </a:r>
            <a:endParaRPr lang="en-US" dirty="0"/>
          </a:p>
        </p:txBody>
      </p:sp>
      <p:sp>
        <p:nvSpPr>
          <p:cNvPr id="21" name="Picture Placeholder 5"/>
          <p:cNvSpPr>
            <a:spLocks noGrp="1"/>
          </p:cNvSpPr>
          <p:nvPr>
            <p:ph type="pic" sz="quarter" idx="16" hasCustomPrompt="1"/>
          </p:nvPr>
        </p:nvSpPr>
        <p:spPr>
          <a:xfrm>
            <a:off x="9120108" y="2857373"/>
            <a:ext cx="1051710" cy="1051984"/>
          </a:xfrm>
          <a:prstGeom prst="rect">
            <a:avLst/>
          </a:prstGeom>
        </p:spPr>
        <p:txBody>
          <a:bodyPr vert="horz" lIns="121899" tIns="60949" rIns="121899" bIns="60949"/>
          <a:lstStyle>
            <a:lvl1pPr marL="0" indent="0" algn="ctr">
              <a:buNone/>
              <a:defRPr sz="1245">
                <a:solidFill>
                  <a:schemeClr val="bg1"/>
                </a:solidFill>
              </a:defRPr>
            </a:lvl1pPr>
          </a:lstStyle>
          <a:p>
            <a:r>
              <a:rPr lang="en-US" dirty="0"/>
              <a:t>Icon</a:t>
            </a:r>
            <a:endParaRPr lang="en-US" dirty="0"/>
          </a:p>
        </p:txBody>
      </p:sp>
    </p:spTree>
  </p:cSld>
  <p:clrMapOvr>
    <a:masterClrMapping/>
  </p:clrMapOvr>
  <p:transition spd="slow">
    <p:wip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showMasterSp="0" userDrawn="1">
  <p:cSld name="3_Full bleed photo with Titl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1" y="1389533"/>
            <a:ext cx="12188824" cy="5098363"/>
          </a:xfrm>
          <a:prstGeom prst="rect">
            <a:avLst/>
          </a:prstGeom>
        </p:spPr>
        <p:txBody>
          <a:bodyPr vert="horz" lIns="121883" tIns="60941" rIns="121883" bIns="60941"/>
          <a:lstStyle>
            <a:lvl1pPr marL="0" indent="0" algn="ctr">
              <a:buNone/>
              <a:defRPr sz="2000" baseline="0">
                <a:latin typeface="+mn-lt"/>
                <a:cs typeface="CiscoSans ExtraLight"/>
              </a:defRPr>
            </a:lvl1pPr>
          </a:lstStyle>
          <a:p>
            <a:r>
              <a:rPr lang="en-US"/>
              <a:t>Drag picture to placeholder or click icon to add</a:t>
            </a:r>
            <a:endParaRPr lang="en-US" dirty="0"/>
          </a:p>
        </p:txBody>
      </p:sp>
      <p:sp>
        <p:nvSpPr>
          <p:cNvPr id="5" name="Title 1"/>
          <p:cNvSpPr>
            <a:spLocks noGrp="1"/>
          </p:cNvSpPr>
          <p:nvPr>
            <p:ph type="ctrTitle" hasCustomPrompt="1"/>
          </p:nvPr>
        </p:nvSpPr>
        <p:spPr>
          <a:xfrm>
            <a:off x="344536" y="404098"/>
            <a:ext cx="11543628" cy="671679"/>
          </a:xfrm>
          <a:prstGeom prst="rect">
            <a:avLst/>
          </a:prstGeom>
        </p:spPr>
        <p:txBody>
          <a:bodyPr anchor="t" anchorCtr="0">
            <a:noAutofit/>
          </a:bodyPr>
          <a:lstStyle>
            <a:lvl1pPr algn="l">
              <a:lnSpc>
                <a:spcPct val="90000"/>
              </a:lnSpc>
              <a:defRPr sz="3300" b="0" i="0" spc="0" baseline="0">
                <a:solidFill>
                  <a:srgbClr val="00A2BF"/>
                </a:solidFill>
                <a:latin typeface="+mj-lt"/>
                <a:cs typeface="CiscoSans Thin"/>
              </a:defRPr>
            </a:lvl1pPr>
          </a:lstStyle>
          <a:p>
            <a:r>
              <a:rPr lang="en-US" dirty="0"/>
              <a:t>Slide Title Goes Here</a:t>
            </a:r>
            <a:endParaRPr lang="en-US" dirty="0"/>
          </a:p>
        </p:txBody>
      </p:sp>
      <p:sp>
        <p:nvSpPr>
          <p:cNvPr id="9" name="Rectangle 5"/>
          <p:cNvSpPr>
            <a:spLocks noChangeArrowheads="1"/>
          </p:cNvSpPr>
          <p:nvPr userDrawn="1"/>
        </p:nvSpPr>
        <p:spPr bwMode="ltGray">
          <a:xfrm>
            <a:off x="10414963" y="6576141"/>
            <a:ext cx="1016261" cy="206040"/>
          </a:xfrm>
          <a:prstGeom prst="rect">
            <a:avLst/>
          </a:prstGeom>
          <a:noFill/>
          <a:ln w="9525">
            <a:noFill/>
            <a:miter lim="800000"/>
          </a:ln>
          <a:effectLst/>
        </p:spPr>
        <p:txBody>
          <a:bodyPr wrap="none" lIns="82104" tIns="41051" rIns="82104" bIns="41051" anchor="b">
            <a:spAutoFit/>
          </a:bodyPr>
          <a:lstStyle/>
          <a:p>
            <a:pPr algn="r" defTabSz="814070"/>
            <a:r>
              <a:rPr lang="en-US" sz="800" dirty="0">
                <a:solidFill>
                  <a:srgbClr val="231F20"/>
                </a:solidFill>
                <a:latin typeface="CiscoSansTT Light"/>
                <a:cs typeface="CiscoSans Thin"/>
              </a:rPr>
              <a:t>Cisco Confidential</a:t>
            </a:r>
            <a:endParaRPr lang="en-US" sz="800" dirty="0">
              <a:solidFill>
                <a:srgbClr val="231F20"/>
              </a:solidFill>
              <a:latin typeface="CiscoSansTT Light"/>
              <a:cs typeface="CiscoSans Thin"/>
            </a:endParaRPr>
          </a:p>
        </p:txBody>
      </p:sp>
      <p:sp>
        <p:nvSpPr>
          <p:cNvPr id="10" name="Rectangle 7"/>
          <p:cNvSpPr>
            <a:spLocks noChangeArrowheads="1"/>
          </p:cNvSpPr>
          <p:nvPr userDrawn="1"/>
        </p:nvSpPr>
        <p:spPr bwMode="ltGray">
          <a:xfrm>
            <a:off x="11544772" y="6572063"/>
            <a:ext cx="293975" cy="206014"/>
          </a:xfrm>
          <a:prstGeom prst="rect">
            <a:avLst/>
          </a:prstGeom>
          <a:noFill/>
          <a:ln w="9525" algn="ctr">
            <a:noFill/>
            <a:miter lim="800000"/>
          </a:ln>
          <a:effectLst/>
        </p:spPr>
        <p:txBody>
          <a:bodyPr wrap="none" lIns="82104" tIns="41051" rIns="82104" bIns="41051" anchor="b">
            <a:spAutoFit/>
          </a:bodyPr>
          <a:lstStyle/>
          <a:p>
            <a:pPr algn="r" defTabSz="814070"/>
            <a:fld id="{DFCF27A5-1A5B-48D3-A060-2758FFBB1ADD}" type="slidenum">
              <a:rPr lang="en-US" sz="800">
                <a:solidFill>
                  <a:srgbClr val="231F20"/>
                </a:solidFill>
                <a:latin typeface="CiscoSansTT Light"/>
                <a:cs typeface="CiscoSans Thin"/>
              </a:rPr>
            </a:fld>
            <a:endParaRPr lang="en-US" sz="800" dirty="0">
              <a:solidFill>
                <a:srgbClr val="231F20"/>
              </a:solidFill>
              <a:latin typeface="CiscoSansTT Light"/>
              <a:cs typeface="CiscoSans Thin"/>
            </a:endParaRPr>
          </a:p>
        </p:txBody>
      </p:sp>
      <p:sp>
        <p:nvSpPr>
          <p:cNvPr id="11" name="Rectangle 4"/>
          <p:cNvSpPr>
            <a:spLocks noChangeArrowheads="1"/>
          </p:cNvSpPr>
          <p:nvPr userDrawn="1"/>
        </p:nvSpPr>
        <p:spPr bwMode="ltGray">
          <a:xfrm>
            <a:off x="389300" y="6555465"/>
            <a:ext cx="4559499" cy="206040"/>
          </a:xfrm>
          <a:prstGeom prst="rect">
            <a:avLst/>
          </a:prstGeom>
          <a:noFill/>
          <a:ln w="9525">
            <a:noFill/>
            <a:miter lim="800000"/>
          </a:ln>
          <a:effectLst/>
        </p:spPr>
        <p:txBody>
          <a:bodyPr wrap="square" lIns="82104" tIns="41051" rIns="82104" bIns="41051" anchor="b" anchorCtr="0">
            <a:spAutoFit/>
          </a:bodyPr>
          <a:lstStyle/>
          <a:p>
            <a:pPr defTabSz="814070"/>
            <a:r>
              <a:rPr lang="en-US" sz="800" dirty="0">
                <a:solidFill>
                  <a:srgbClr val="231F20"/>
                </a:solidFill>
                <a:latin typeface="CiscoSansTT Light"/>
                <a:cs typeface="CiscoSans Thin"/>
              </a:rPr>
              <a:t>© 2013-2014  Cisco and/or its affiliates. All rights reserved.</a:t>
            </a:r>
            <a:endParaRPr lang="en-US" sz="800" dirty="0">
              <a:solidFill>
                <a:srgbClr val="231F20"/>
              </a:solidFill>
              <a:latin typeface="CiscoSansTT Light"/>
              <a:cs typeface="CiscoSans Thin"/>
            </a:endParaRPr>
          </a:p>
        </p:txBody>
      </p:sp>
    </p:spTree>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2830" y="2163193"/>
            <a:ext cx="3074202" cy="3074624"/>
          </a:xfrm>
          <a:prstGeom prst="ellipse">
            <a:avLst/>
          </a:prstGeom>
          <a:solidFill>
            <a:sysClr val="windowText" lastClr="000000">
              <a:alpha val="30000"/>
            </a:sysClr>
          </a:solidFill>
          <a:ln w="25400" cap="flat" cmpd="sng" algn="ctr">
            <a:noFill/>
            <a:prstDash val="solid"/>
          </a:ln>
          <a:effectLst/>
        </p:spPr>
        <p:txBody>
          <a:bodyPr lIns="71085" tIns="35543" rIns="71085" bIns="35543" anchor="ctr"/>
          <a:lstStyle/>
          <a:p>
            <a:pPr algn="ctr" defTabSz="948055">
              <a:defRPr/>
            </a:pPr>
            <a:endParaRPr lang="en-US" sz="1865" kern="0" dirty="0">
              <a:solidFill>
                <a:prstClr val="white"/>
              </a:solidFill>
              <a:ea typeface="MS PGothic" panose="020B0600070205080204" charset="-128"/>
              <a:cs typeface="MS PGothic" panose="020B0600070205080204" charset="-128"/>
            </a:endParaRPr>
          </a:p>
        </p:txBody>
      </p:sp>
      <p:sp>
        <p:nvSpPr>
          <p:cNvPr id="44" name="Oval 43"/>
          <p:cNvSpPr/>
          <p:nvPr userDrawn="1"/>
        </p:nvSpPr>
        <p:spPr>
          <a:xfrm>
            <a:off x="4562604" y="2163193"/>
            <a:ext cx="3074202" cy="3074624"/>
          </a:xfrm>
          <a:prstGeom prst="ellipse">
            <a:avLst/>
          </a:prstGeom>
          <a:solidFill>
            <a:sysClr val="windowText" lastClr="000000">
              <a:alpha val="30000"/>
            </a:sysClr>
          </a:solidFill>
          <a:ln w="25400" cap="flat" cmpd="sng" algn="ctr">
            <a:noFill/>
            <a:prstDash val="solid"/>
          </a:ln>
          <a:effectLst/>
        </p:spPr>
        <p:txBody>
          <a:bodyPr lIns="71085" tIns="35543" rIns="71085" bIns="35543" anchor="ctr"/>
          <a:lstStyle/>
          <a:p>
            <a:pPr algn="ctr" defTabSz="948055">
              <a:defRPr/>
            </a:pPr>
            <a:endParaRPr lang="en-US" sz="1865" kern="0" dirty="0">
              <a:solidFill>
                <a:prstClr val="white"/>
              </a:solidFill>
              <a:ea typeface="MS PGothic" panose="020B0600070205080204" charset="-128"/>
              <a:cs typeface="MS PGothic" panose="020B0600070205080204" charset="-128"/>
            </a:endParaRPr>
          </a:p>
        </p:txBody>
      </p:sp>
      <p:sp>
        <p:nvSpPr>
          <p:cNvPr id="45" name="Oval 44"/>
          <p:cNvSpPr/>
          <p:nvPr userDrawn="1"/>
        </p:nvSpPr>
        <p:spPr>
          <a:xfrm>
            <a:off x="8114369" y="2163193"/>
            <a:ext cx="3074202" cy="3074624"/>
          </a:xfrm>
          <a:prstGeom prst="ellipse">
            <a:avLst/>
          </a:prstGeom>
          <a:solidFill>
            <a:sysClr val="windowText" lastClr="000000">
              <a:alpha val="30000"/>
            </a:sysClr>
          </a:solidFill>
          <a:ln w="25400" cap="flat" cmpd="sng" algn="ctr">
            <a:noFill/>
            <a:prstDash val="solid"/>
          </a:ln>
          <a:effectLst/>
        </p:spPr>
        <p:txBody>
          <a:bodyPr lIns="71085" tIns="35543" rIns="71085" bIns="35543" anchor="ctr"/>
          <a:lstStyle/>
          <a:p>
            <a:pPr algn="ctr" defTabSz="948055">
              <a:defRPr/>
            </a:pPr>
            <a:endParaRPr lang="en-US" sz="1865" kern="0" dirty="0">
              <a:solidFill>
                <a:prstClr val="white"/>
              </a:solidFill>
              <a:ea typeface="MS PGothic" panose="020B0600070205080204" charset="-128"/>
              <a:cs typeface="MS PGothic" panose="020B0600070205080204" charset="-128"/>
            </a:endParaRPr>
          </a:p>
        </p:txBody>
      </p:sp>
      <p:sp>
        <p:nvSpPr>
          <p:cNvPr id="3"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018" y="2163193"/>
            <a:ext cx="3073824"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320" baseline="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r>
              <a:rPr lang="en-US" noProof="0" dirty="0"/>
              <a:t>	</a:t>
            </a:r>
            <a:endParaRPr lang="en-US" noProof="0" dirty="0"/>
          </a:p>
          <a:p>
            <a:pPr lvl="0"/>
            <a:r>
              <a:rPr lang="en-US" noProof="0" dirty="0"/>
              <a:t>	Drag picture to placeholder or click icon to add</a:t>
            </a:r>
            <a:endParaRPr lang="en-US" noProof="0" dirty="0"/>
          </a:p>
        </p:txBody>
      </p:sp>
      <p:sp>
        <p:nvSpPr>
          <p:cNvPr id="37" name="Picture Placeholder 25"/>
          <p:cNvSpPr>
            <a:spLocks noGrp="1"/>
          </p:cNvSpPr>
          <p:nvPr>
            <p:ph type="pic" sz="quarter" idx="11" hasCustomPrompt="1"/>
          </p:nvPr>
        </p:nvSpPr>
        <p:spPr>
          <a:xfrm>
            <a:off x="4562795" y="2163193"/>
            <a:ext cx="3073824"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32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39" name="Picture Placeholder 25"/>
          <p:cNvSpPr>
            <a:spLocks noGrp="1"/>
          </p:cNvSpPr>
          <p:nvPr>
            <p:ph type="pic" sz="quarter" idx="12" hasCustomPrompt="1"/>
          </p:nvPr>
        </p:nvSpPr>
        <p:spPr>
          <a:xfrm>
            <a:off x="8114557" y="2163193"/>
            <a:ext cx="3073824"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32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9" name="Text Placeholder 17"/>
          <p:cNvSpPr>
            <a:spLocks noGrp="1"/>
          </p:cNvSpPr>
          <p:nvPr>
            <p:ph type="body" sz="quarter" idx="13" hasCustomPrompt="1"/>
          </p:nvPr>
        </p:nvSpPr>
        <p:spPr>
          <a:xfrm>
            <a:off x="1051462" y="5164194"/>
            <a:ext cx="3055385" cy="804881"/>
          </a:xfrm>
          <a:prstGeom prst="rect">
            <a:avLst/>
          </a:prstGeom>
        </p:spPr>
        <p:txBody>
          <a:bodyPr lIns="121872" tIns="60936" rIns="121872" bIns="60936" anchor="ctr" anchorCtr="0">
            <a:noAutofit/>
          </a:bodyPr>
          <a:lstStyle>
            <a:lvl1pPr marL="0" indent="0" algn="ctr">
              <a:buNone/>
              <a:defRPr sz="21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0" name="Text Placeholder 17"/>
          <p:cNvSpPr>
            <a:spLocks noGrp="1"/>
          </p:cNvSpPr>
          <p:nvPr>
            <p:ph type="body" sz="quarter" idx="14" hasCustomPrompt="1"/>
          </p:nvPr>
        </p:nvSpPr>
        <p:spPr>
          <a:xfrm>
            <a:off x="4581236" y="5161599"/>
            <a:ext cx="3055385" cy="804881"/>
          </a:xfrm>
          <a:prstGeom prst="rect">
            <a:avLst/>
          </a:prstGeom>
        </p:spPr>
        <p:txBody>
          <a:bodyPr lIns="121872" tIns="60936" rIns="121872" bIns="60936" anchor="ctr" anchorCtr="0">
            <a:noAutofit/>
          </a:bodyPr>
          <a:lstStyle>
            <a:lvl1pPr marL="0" indent="0" algn="ctr">
              <a:buNone/>
              <a:defRPr sz="21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Text Placeholder 17"/>
          <p:cNvSpPr>
            <a:spLocks noGrp="1"/>
          </p:cNvSpPr>
          <p:nvPr>
            <p:ph type="body" sz="quarter" idx="15" hasCustomPrompt="1"/>
          </p:nvPr>
        </p:nvSpPr>
        <p:spPr>
          <a:xfrm>
            <a:off x="8133001" y="5161599"/>
            <a:ext cx="3055385" cy="804881"/>
          </a:xfrm>
          <a:prstGeom prst="rect">
            <a:avLst/>
          </a:prstGeom>
        </p:spPr>
        <p:txBody>
          <a:bodyPr lIns="121872" tIns="60936" rIns="121872" bIns="60936" anchor="ctr" anchorCtr="0">
            <a:noAutofit/>
          </a:bodyPr>
          <a:lstStyle>
            <a:lvl1pPr marL="0" indent="0" algn="ctr">
              <a:buNone/>
              <a:defRPr sz="21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Tree>
  </p:cSld>
  <p:clrMapOvr>
    <a:masterClrMapping/>
  </p:clrMapOvr>
  <p:transition spd="slow">
    <p:wipe/>
  </p:transition>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showMasterSp="0"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6" y="6172210"/>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4" y="0"/>
            <a:ext cx="12188825" cy="6858000"/>
          </a:xfrm>
          <a:prstGeom prst="rect">
            <a:avLst/>
          </a:prstGeom>
        </p:spPr>
        <p:txBody>
          <a:bodyPr vert="horz" lIns="121872" tIns="60936" rIns="121872" bIns="60936"/>
          <a:lstStyle>
            <a:lvl1pPr marL="0" indent="0" algn="ctr">
              <a:buNone/>
              <a:defRPr sz="2255" baseline="0">
                <a:latin typeface="+mn-lt"/>
                <a:cs typeface="CiscoSans ExtraLight"/>
              </a:defRPr>
            </a:lvl1pPr>
          </a:lstStyle>
          <a:p>
            <a:pPr lvl="0"/>
            <a:r>
              <a:rPr lang="en-US" noProof="0" dirty="0"/>
              <a:t>Click icon to add picture</a:t>
            </a:r>
            <a:endParaRPr lang="en-US" noProof="0" dirty="0"/>
          </a:p>
        </p:txBody>
      </p:sp>
      <p:sp>
        <p:nvSpPr>
          <p:cNvPr id="6" name="Text Placeholder 2"/>
          <p:cNvSpPr>
            <a:spLocks noGrp="1"/>
          </p:cNvSpPr>
          <p:nvPr>
            <p:ph type="body" sz="quarter" idx="11" hasCustomPrompt="1"/>
          </p:nvPr>
        </p:nvSpPr>
        <p:spPr bwMode="auto">
          <a:xfrm>
            <a:off x="666582" y="4708214"/>
            <a:ext cx="10849323" cy="548857"/>
          </a:xfrm>
          <a:prstGeom prst="rect">
            <a:avLst/>
          </a:prstGeom>
          <a:solidFill>
            <a:schemeClr val="bg1">
              <a:alpha val="70000"/>
            </a:schemeClr>
          </a:solidFill>
        </p:spPr>
        <p:txBody>
          <a:bodyPr wrap="square" lIns="143975" tIns="0" rIns="121899" bIns="60949" numCol="1" anchor="ctr" anchorCtr="0" compatLnSpc="1">
            <a:spAutoFit/>
          </a:bodyPr>
          <a:lstStyle>
            <a:lvl1pPr marL="179070" indent="0">
              <a:lnSpc>
                <a:spcPts val="3815"/>
              </a:lnSpc>
              <a:spcBef>
                <a:spcPts val="0"/>
              </a:spcBef>
              <a:buNone/>
              <a:defRPr sz="2490" i="1"/>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3" y="401392"/>
            <a:ext cx="11414590" cy="3389567"/>
          </a:xfrm>
          <a:prstGeom prst="rect">
            <a:avLst/>
          </a:prstGeom>
        </p:spPr>
        <p:txBody>
          <a:bodyPr vert="horz" lIns="121872" tIns="60936" rIns="121872" bIns="60936"/>
          <a:lstStyle>
            <a:lvl1pPr marL="0" indent="0" algn="ctr">
              <a:buNone/>
              <a:defRPr sz="2255" baseline="0">
                <a:solidFill>
                  <a:srgbClr val="676767"/>
                </a:solidFill>
                <a:latin typeface="+mn-lt"/>
                <a:cs typeface="CiscoSans ExtraLight"/>
              </a:defRPr>
            </a:lvl1pPr>
          </a:lstStyle>
          <a:p>
            <a:pPr lvl="0"/>
            <a:r>
              <a:rPr lang="en-US" noProof="0" dirty="0"/>
              <a:t>Click icon to add picture</a:t>
            </a:r>
            <a:endParaRPr lang="en-US" noProof="0" dirty="0"/>
          </a:p>
        </p:txBody>
      </p:sp>
      <p:sp>
        <p:nvSpPr>
          <p:cNvPr id="4" name="Text Placeholder 3"/>
          <p:cNvSpPr>
            <a:spLocks noGrp="1"/>
          </p:cNvSpPr>
          <p:nvPr>
            <p:ph type="body" sz="quarter" idx="11" hasCustomPrompt="1"/>
          </p:nvPr>
        </p:nvSpPr>
        <p:spPr>
          <a:xfrm>
            <a:off x="598230" y="4072693"/>
            <a:ext cx="11149411" cy="611812"/>
          </a:xfrm>
          <a:prstGeom prst="rect">
            <a:avLst/>
          </a:prstGeom>
        </p:spPr>
        <p:txBody>
          <a:bodyPr vert="horz" wrap="square" lIns="121899" tIns="60949" rIns="121899" bIns="60949">
            <a:spAutoFit/>
          </a:bodyPr>
          <a:lstStyle>
            <a:lvl1pPr marL="0" indent="0">
              <a:buNone/>
              <a:defRPr sz="3345" baseline="0">
                <a:solidFill>
                  <a:srgbClr val="676767"/>
                </a:solidFill>
              </a:defRPr>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3.xml><?xml version="1.0" encoding="utf-8"?>
<p:sldLayout xmlns:a="http://schemas.openxmlformats.org/drawingml/2006/main" xmlns:r="http://schemas.openxmlformats.org/officeDocument/2006/relationships" xmlns:p="http://schemas.openxmlformats.org/presentationml/2006/main" showMasterSp="0" userDrawn="1">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userDrawn="1"/>
        </p:nvPicPr>
        <p:blipFill>
          <a:blip r:embed="rId2" cstate="email"/>
          <a:stretch>
            <a:fillRect/>
          </a:stretch>
        </p:blipFill>
        <p:spPr>
          <a:xfrm>
            <a:off x="3" y="0"/>
            <a:ext cx="12193288" cy="6858000"/>
          </a:xfrm>
          <a:prstGeom prst="rect">
            <a:avLst/>
          </a:prstGeom>
        </p:spPr>
      </p:pic>
      <p:sp>
        <p:nvSpPr>
          <p:cNvPr id="14" name="Text Placeholder 2"/>
          <p:cNvSpPr>
            <a:spLocks noGrp="1"/>
          </p:cNvSpPr>
          <p:nvPr>
            <p:ph type="body" sz="quarter" idx="12" hasCustomPrompt="1"/>
          </p:nvPr>
        </p:nvSpPr>
        <p:spPr bwMode="auto">
          <a:xfrm>
            <a:off x="666582" y="4781452"/>
            <a:ext cx="10849323" cy="548857"/>
          </a:xfrm>
          <a:prstGeom prst="rect">
            <a:avLst/>
          </a:prstGeom>
          <a:solidFill>
            <a:schemeClr val="bg1">
              <a:alpha val="70000"/>
            </a:schemeClr>
          </a:solidFill>
        </p:spPr>
        <p:txBody>
          <a:bodyPr wrap="square" lIns="143975" tIns="0" rIns="121899" bIns="60949" numCol="1" anchor="b" anchorCtr="0" compatLnSpc="1">
            <a:spAutoFit/>
          </a:bodyPr>
          <a:lstStyle>
            <a:lvl1pPr marL="179070" indent="-186690">
              <a:lnSpc>
                <a:spcPts val="3815"/>
              </a:lnSpc>
              <a:spcBef>
                <a:spcPts val="0"/>
              </a:spcBef>
              <a:buNone/>
              <a:defRPr sz="3345" i="1"/>
            </a:lvl1pPr>
          </a:lstStyle>
          <a:p>
            <a:pPr lvl="0"/>
            <a:r>
              <a:rPr lang="en-GB" dirty="0"/>
              <a:t>Text Goes Here</a:t>
            </a:r>
            <a:endParaRPr lang="en-GB" dirty="0"/>
          </a:p>
        </p:txBody>
      </p:sp>
      <p:pic>
        <p:nvPicPr>
          <p:cNvPr id="11" name="Picture 2" descr="C:\Users\spius\Pictures\cisco logo blue gradient.png"/>
          <p:cNvPicPr>
            <a:picLocks noChangeAspect="1" noChangeArrowheads="1"/>
          </p:cNvPicPr>
          <p:nvPr userDrawn="1"/>
        </p:nvPicPr>
        <p:blipFill>
          <a:blip r:embed="rId3" cstate="email">
            <a:biLevel thresh="25000"/>
          </a:blip>
          <a:srcRect/>
          <a:stretch>
            <a:fillRect/>
          </a:stretch>
        </p:blipFill>
        <p:spPr bwMode="auto">
          <a:xfrm>
            <a:off x="632075"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userDrawn="1"/>
        </p:nvSpPr>
        <p:spPr bwMode="ltGray">
          <a:xfrm>
            <a:off x="11414156" y="6369711"/>
            <a:ext cx="228310" cy="160191"/>
          </a:xfrm>
          <a:prstGeom prst="rect">
            <a:avLst/>
          </a:prstGeom>
          <a:noFill/>
          <a:ln w="9525" algn="ctr">
            <a:noFill/>
            <a:miter lim="800000"/>
          </a:ln>
          <a:effectLst/>
        </p:spPr>
        <p:txBody>
          <a:bodyPr wrap="none" lIns="63838" tIns="31918" rIns="63838" bIns="31918" anchor="b">
            <a:spAutoFit/>
          </a:bodyPr>
          <a:lstStyle/>
          <a:p>
            <a:pPr algn="r" defTabSz="633095">
              <a:defRPr/>
            </a:pPr>
            <a:fld id="{4ABDCABE-3F10-B64C-92F1-862014417034}" type="slidenum">
              <a:rPr lang="en-US" sz="620">
                <a:solidFill>
                  <a:srgbClr val="FFFFFF">
                    <a:alpha val="60000"/>
                  </a:srgbClr>
                </a:solidFill>
                <a:ea typeface="MS PGothic" panose="020B0600070205080204" charset="-128"/>
                <a:cs typeface="CiscoSans Thin"/>
              </a:rPr>
            </a:fld>
            <a:endParaRPr lang="zh-CN" altLang="en-US" sz="62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Rectangle 4"/>
          <p:cNvSpPr>
            <a:spLocks noChangeArrowheads="1"/>
          </p:cNvSpPr>
          <p:nvPr userDrawn="1"/>
        </p:nvSpPr>
        <p:spPr bwMode="ltGray">
          <a:xfrm>
            <a:off x="7821315" y="6368039"/>
            <a:ext cx="3543100" cy="160191"/>
          </a:xfrm>
          <a:prstGeom prst="rect">
            <a:avLst/>
          </a:prstGeom>
          <a:noFill/>
          <a:ln w="9525">
            <a:noFill/>
            <a:miter lim="800000"/>
          </a:ln>
          <a:effectLst/>
        </p:spPr>
        <p:txBody>
          <a:bodyPr lIns="63838" tIns="31918" rIns="63838" bIns="31918" anchor="b">
            <a:spAutoFit/>
          </a:bodyPr>
          <a:lstStyle/>
          <a:p>
            <a:pPr algn="r" defTabSz="633095">
              <a:defRPr/>
            </a:pPr>
            <a:r>
              <a:rPr lang="en-US" altLang="zh-CN" sz="620">
                <a:solidFill>
                  <a:srgbClr val="FFFFFF">
                    <a:alpha val="60000"/>
                  </a:srgbClr>
                </a:solidFill>
                <a:cs typeface="宋体" panose="02010600030101010101" pitchFamily="2" charset="-122"/>
              </a:rPr>
              <a:t>© 2015 </a:t>
            </a:r>
            <a:r>
              <a:rPr lang="zh-CN" altLang="en-US" sz="620">
                <a:solidFill>
                  <a:srgbClr val="FFFFFF">
                    <a:alpha val="60000"/>
                  </a:srgbClr>
                </a:solidFill>
                <a:cs typeface="宋体" panose="02010600030101010101" pitchFamily="2" charset="-122"/>
              </a:rPr>
              <a:t>思科和</a:t>
            </a:r>
            <a:r>
              <a:rPr lang="en-US" altLang="zh-CN" sz="620">
                <a:solidFill>
                  <a:srgbClr val="FFFFFF">
                    <a:alpha val="60000"/>
                  </a:srgbClr>
                </a:solidFill>
                <a:cs typeface="宋体" panose="02010600030101010101" pitchFamily="2" charset="-122"/>
              </a:rPr>
              <a:t>/</a:t>
            </a:r>
            <a:r>
              <a:rPr lang="zh-CN" altLang="en-US" sz="620">
                <a:solidFill>
                  <a:srgbClr val="FFFFFF">
                    <a:alpha val="60000"/>
                  </a:srgbClr>
                </a:solidFill>
                <a:cs typeface="宋体" panose="02010600030101010101" pitchFamily="2" charset="-122"/>
              </a:rPr>
              <a:t>或其附属公司。版权所有。思科机密信息</a:t>
            </a:r>
            <a:endParaRPr lang="zh-CN" altLang="en-US" sz="620">
              <a:solidFill>
                <a:srgbClr val="FFFFFF">
                  <a:alpha val="60000"/>
                </a:srgbClr>
              </a:solidFill>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showMasterSp="0"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6" y="6172210"/>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3" y="0"/>
            <a:ext cx="12193288" cy="6858000"/>
          </a:xfrm>
          <a:prstGeom prst="rect">
            <a:avLst/>
          </a:prstGeom>
        </p:spPr>
        <p:txBody>
          <a:bodyPr vert="horz" lIns="121872" tIns="60936" rIns="121872" bIns="60936"/>
          <a:lstStyle>
            <a:lvl1pPr marL="0" indent="0" algn="ctr">
              <a:buNone/>
              <a:defRPr sz="2255"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1" y="320850"/>
            <a:ext cx="11304240" cy="5688861"/>
          </a:xfrm>
          <a:prstGeom prst="rect">
            <a:avLst/>
          </a:prstGeom>
        </p:spPr>
        <p:txBody>
          <a:bodyPr vert="horz" lIns="121877" tIns="60939" rIns="121877" bIns="60939"/>
          <a:lstStyle>
            <a:lvl1pPr marL="0" indent="0" algn="ctr">
              <a:buNone/>
              <a:defRPr sz="1555"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522414" y="795875"/>
            <a:ext cx="7129194"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5" tIns="35543" rIns="71085" bIns="35543" anchor="ctr"/>
          <a:lstStyle/>
          <a:p>
            <a:pPr algn="ctr" defTabSz="473710">
              <a:defRPr/>
            </a:pPr>
            <a:endParaRPr lang="en-US" sz="1400" dirty="0">
              <a:solidFill>
                <a:srgbClr val="FFFFFF"/>
              </a:solidFill>
            </a:endParaRPr>
          </a:p>
        </p:txBody>
      </p:sp>
      <p:sp>
        <p:nvSpPr>
          <p:cNvPr id="5" name="Rectangle 4"/>
          <p:cNvSpPr/>
          <p:nvPr/>
        </p:nvSpPr>
        <p:spPr>
          <a:xfrm>
            <a:off x="2522415" y="4794261"/>
            <a:ext cx="7127075"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71085" tIns="35543" rIns="71085" bIns="35543" anchor="ctr"/>
          <a:lstStyle/>
          <a:p>
            <a:pPr algn="ctr" defTabSz="473710">
              <a:defRPr/>
            </a:pPr>
            <a:endParaRPr lang="en-US" sz="1400" dirty="0">
              <a:solidFill>
                <a:srgbClr val="FFFFFF"/>
              </a:solidFill>
            </a:endParaRPr>
          </a:p>
        </p:txBody>
      </p:sp>
      <p:sp>
        <p:nvSpPr>
          <p:cNvPr id="26" name="Picture Placeholder 25"/>
          <p:cNvSpPr>
            <a:spLocks noGrp="1"/>
          </p:cNvSpPr>
          <p:nvPr>
            <p:ph type="pic" sz="quarter" idx="10"/>
          </p:nvPr>
        </p:nvSpPr>
        <p:spPr>
          <a:xfrm>
            <a:off x="2532999" y="795529"/>
            <a:ext cx="7103798" cy="4005072"/>
          </a:xfrm>
          <a:prstGeom prst="rect">
            <a:avLst/>
          </a:prstGeom>
          <a:solidFill>
            <a:schemeClr val="bg1">
              <a:alpha val="30000"/>
            </a:schemeClr>
          </a:solidFill>
          <a:ln>
            <a:solidFill>
              <a:srgbClr val="676767"/>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11" name="Title 10"/>
          <p:cNvSpPr>
            <a:spLocks noGrp="1"/>
          </p:cNvSpPr>
          <p:nvPr>
            <p:ph type="title" hasCustomPrompt="1"/>
          </p:nvPr>
        </p:nvSpPr>
        <p:spPr>
          <a:xfrm>
            <a:off x="2753784" y="4873439"/>
            <a:ext cx="6763663" cy="838200"/>
          </a:xfrm>
        </p:spPr>
        <p:txBody>
          <a:bodyPr anchor="ctr"/>
          <a:lstStyle>
            <a:lvl1pPr>
              <a:defRPr sz="2100">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732880" y="311160"/>
            <a:ext cx="4363428"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5" tIns="35543" rIns="71085" bIns="35543" anchor="ctr"/>
          <a:lstStyle/>
          <a:p>
            <a:pPr algn="ctr" defTabSz="473710">
              <a:defRPr/>
            </a:pPr>
            <a:endParaRPr lang="en-US" sz="1400" dirty="0">
              <a:solidFill>
                <a:srgbClr val="FFFFFF"/>
              </a:solidFill>
            </a:endParaRPr>
          </a:p>
        </p:txBody>
      </p:sp>
      <p:sp>
        <p:nvSpPr>
          <p:cNvPr id="26" name="Picture Placeholder 25"/>
          <p:cNvSpPr>
            <a:spLocks noGrp="1"/>
          </p:cNvSpPr>
          <p:nvPr>
            <p:ph type="pic" sz="quarter" idx="10"/>
          </p:nvPr>
        </p:nvSpPr>
        <p:spPr>
          <a:xfrm>
            <a:off x="733132" y="310896"/>
            <a:ext cx="4363599" cy="2459736"/>
          </a:xfrm>
          <a:prstGeom prst="rect">
            <a:avLst/>
          </a:prstGeom>
          <a:solidFill>
            <a:schemeClr val="bg1">
              <a:alpha val="30000"/>
            </a:schemeClr>
          </a:solidFill>
          <a:ln>
            <a:solidFill>
              <a:srgbClr val="676767"/>
            </a:solidFill>
          </a:ln>
          <a:effectLst/>
        </p:spPr>
        <p:txBody>
          <a:bodyPr vert="horz" lIns="91420" tIns="45711" rIns="91420" bIns="45711"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kern="1200" dirty="0">
                <a:solidFill>
                  <a:schemeClr val="tx1"/>
                </a:solidFill>
                <a:latin typeface="+mj-lt"/>
                <a:ea typeface="+mn-ea"/>
                <a:cs typeface="+mn-cs"/>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74442" y="3307601"/>
            <a:ext cx="8970816" cy="2152559"/>
          </a:xfrm>
        </p:spPr>
        <p:txBody>
          <a:bodyPr>
            <a:noAutofit/>
          </a:bodyPr>
          <a:lstStyle>
            <a:lvl1pPr marL="0" marR="0" indent="0" algn="l" defTabSz="710565" rtl="0" eaLnBrk="1" fontAlgn="auto" latinLnBrk="0" hangingPunct="1">
              <a:lnSpc>
                <a:spcPct val="80000"/>
              </a:lnSpc>
              <a:spcBef>
                <a:spcPct val="0"/>
              </a:spcBef>
              <a:spcAft>
                <a:spcPts val="0"/>
              </a:spcAft>
              <a:buClrTx/>
              <a:buSzTx/>
              <a:buFontTx/>
              <a:buNone/>
              <a:defRPr sz="4665">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655191" y="728818"/>
            <a:ext cx="4839555"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5" tIns="35543" rIns="71085" bIns="35543" anchor="ctr"/>
          <a:lstStyle/>
          <a:p>
            <a:pPr algn="ctr" defTabSz="473710">
              <a:defRPr/>
            </a:pPr>
            <a:endParaRPr lang="en-US" sz="1400" dirty="0">
              <a:solidFill>
                <a:srgbClr val="FFFFFF"/>
              </a:solidFill>
            </a:endParaRPr>
          </a:p>
        </p:txBody>
      </p:sp>
      <p:sp>
        <p:nvSpPr>
          <p:cNvPr id="26" name="Picture Placeholder 25"/>
          <p:cNvSpPr>
            <a:spLocks noGrp="1"/>
          </p:cNvSpPr>
          <p:nvPr>
            <p:ph type="pic" sz="quarter" idx="10"/>
          </p:nvPr>
        </p:nvSpPr>
        <p:spPr>
          <a:xfrm>
            <a:off x="6655099" y="728988"/>
            <a:ext cx="4838964" cy="5159757"/>
          </a:xfrm>
          <a:prstGeom prst="rect">
            <a:avLst/>
          </a:prstGeom>
          <a:solidFill>
            <a:schemeClr val="bg1">
              <a:alpha val="30000"/>
            </a:schemeClr>
          </a:solidFill>
          <a:ln>
            <a:solidFill>
              <a:srgbClr val="2968AF"/>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83415" y="728988"/>
            <a:ext cx="5798378" cy="1085313"/>
          </a:xfrm>
        </p:spPr>
        <p:txBody>
          <a:bodyPr wrap="none" anchor="t" anchorCtr="0">
            <a:noAutofit/>
          </a:bodyPr>
          <a:lstStyle>
            <a:lvl1pPr>
              <a:lnSpc>
                <a:spcPct val="90000"/>
              </a:lnSpc>
              <a:defRPr sz="2565">
                <a:solidFill>
                  <a:schemeClr val="bg1"/>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showMasterSp="0">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4890349" y="311162"/>
            <a:ext cx="4357080"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2" tIns="35542" rIns="71082" bIns="35542" anchor="ctr"/>
          <a:lstStyle/>
          <a:p>
            <a:pPr algn="ctr" defTabSz="473710">
              <a:defRPr/>
            </a:pPr>
            <a:endParaRPr lang="en-US" sz="1400" dirty="0">
              <a:solidFill>
                <a:srgbClr val="FFFFFF"/>
              </a:solidFill>
              <a:latin typeface="CiscoSans"/>
              <a:cs typeface="CiscoSans"/>
            </a:endParaRPr>
          </a:p>
        </p:txBody>
      </p:sp>
      <p:sp>
        <p:nvSpPr>
          <p:cNvPr id="10" name="Rectangle 9"/>
          <p:cNvSpPr/>
          <p:nvPr/>
        </p:nvSpPr>
        <p:spPr>
          <a:xfrm>
            <a:off x="446501" y="311162"/>
            <a:ext cx="4382474"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2" tIns="35542" rIns="71082" bIns="35542" anchor="ctr"/>
          <a:lstStyle/>
          <a:p>
            <a:pPr algn="ctr" defTabSz="473710">
              <a:defRPr/>
            </a:pPr>
            <a:endParaRPr lang="en-US" sz="1400" dirty="0">
              <a:solidFill>
                <a:srgbClr val="FFFFFF"/>
              </a:solidFill>
              <a:latin typeface="CiscoSans"/>
              <a:cs typeface="CiscoSans"/>
            </a:endParaRPr>
          </a:p>
        </p:txBody>
      </p:sp>
      <p:sp>
        <p:nvSpPr>
          <p:cNvPr id="11" name="Rectangle 10"/>
          <p:cNvSpPr/>
          <p:nvPr/>
        </p:nvSpPr>
        <p:spPr>
          <a:xfrm>
            <a:off x="9304564" y="311151"/>
            <a:ext cx="2450462"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2" tIns="35542" rIns="71082" bIns="35542" anchor="ctr"/>
          <a:lstStyle/>
          <a:p>
            <a:pPr algn="ctr" defTabSz="473710">
              <a:defRPr/>
            </a:pPr>
            <a:endParaRPr lang="en-US" sz="1400" dirty="0">
              <a:solidFill>
                <a:srgbClr val="FFFFFF"/>
              </a:solidFill>
              <a:latin typeface="CiscoSans"/>
              <a:cs typeface="CiscoSans"/>
            </a:endParaRPr>
          </a:p>
        </p:txBody>
      </p:sp>
      <p:sp>
        <p:nvSpPr>
          <p:cNvPr id="12" name="Rectangle 11"/>
          <p:cNvSpPr/>
          <p:nvPr/>
        </p:nvSpPr>
        <p:spPr>
          <a:xfrm>
            <a:off x="446507" y="3028963"/>
            <a:ext cx="3362508"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2" tIns="35542" rIns="71082" bIns="35542" anchor="ctr"/>
          <a:lstStyle/>
          <a:p>
            <a:pPr algn="ctr" defTabSz="473710">
              <a:defRPr/>
            </a:pPr>
            <a:endParaRPr lang="en-US" sz="1400" dirty="0">
              <a:solidFill>
                <a:srgbClr val="FFFFFF"/>
              </a:solidFill>
              <a:latin typeface="CiscoSans"/>
              <a:cs typeface="CiscoSans"/>
            </a:endParaRPr>
          </a:p>
        </p:txBody>
      </p:sp>
      <p:sp>
        <p:nvSpPr>
          <p:cNvPr id="13" name="Rectangle 12"/>
          <p:cNvSpPr/>
          <p:nvPr/>
        </p:nvSpPr>
        <p:spPr>
          <a:xfrm>
            <a:off x="3880959" y="3028963"/>
            <a:ext cx="5366469"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2" tIns="35542" rIns="71082" bIns="35542" anchor="ctr"/>
          <a:lstStyle/>
          <a:p>
            <a:pPr algn="ctr" defTabSz="473710">
              <a:defRPr/>
            </a:pPr>
            <a:endParaRPr lang="en-US" sz="1400" dirty="0">
              <a:solidFill>
                <a:srgbClr val="FFFFFF"/>
              </a:solidFill>
              <a:latin typeface="CiscoSans"/>
              <a:cs typeface="CiscoSans"/>
            </a:endParaRPr>
          </a:p>
        </p:txBody>
      </p:sp>
      <p:sp>
        <p:nvSpPr>
          <p:cNvPr id="14" name="Rectangle 13"/>
          <p:cNvSpPr/>
          <p:nvPr/>
        </p:nvSpPr>
        <p:spPr>
          <a:xfrm>
            <a:off x="9304564" y="1682752"/>
            <a:ext cx="2450462"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2" tIns="35542" rIns="71082" bIns="35542" anchor="ctr"/>
          <a:lstStyle/>
          <a:p>
            <a:pPr algn="ctr" defTabSz="473710">
              <a:defRPr/>
            </a:pPr>
            <a:endParaRPr lang="en-US" sz="1400" dirty="0">
              <a:solidFill>
                <a:srgbClr val="FFFFFF"/>
              </a:solidFill>
              <a:latin typeface="CiscoSans"/>
              <a:cs typeface="CiscoSans"/>
            </a:endParaRPr>
          </a:p>
        </p:txBody>
      </p:sp>
      <p:sp>
        <p:nvSpPr>
          <p:cNvPr id="15" name="Rectangle 14"/>
          <p:cNvSpPr/>
          <p:nvPr/>
        </p:nvSpPr>
        <p:spPr>
          <a:xfrm>
            <a:off x="9304564" y="5183727"/>
            <a:ext cx="2450462"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71082" tIns="35542" rIns="71082" bIns="35542" anchor="ctr"/>
          <a:lstStyle/>
          <a:p>
            <a:pPr algn="ctr" defTabSz="473710">
              <a:defRPr/>
            </a:pPr>
            <a:endParaRPr lang="en-US" sz="1400" dirty="0">
              <a:solidFill>
                <a:srgbClr val="FFFFFF"/>
              </a:solidFill>
              <a:latin typeface="CiscoSans"/>
              <a:cs typeface="CiscoSans"/>
            </a:endParaRPr>
          </a:p>
        </p:txBody>
      </p:sp>
      <p:sp>
        <p:nvSpPr>
          <p:cNvPr id="49" name="Picture Placeholder 25"/>
          <p:cNvSpPr>
            <a:spLocks noGrp="1"/>
          </p:cNvSpPr>
          <p:nvPr>
            <p:ph type="pic" sz="quarter" idx="11"/>
          </p:nvPr>
        </p:nvSpPr>
        <p:spPr>
          <a:xfrm>
            <a:off x="4890726" y="311151"/>
            <a:ext cx="4356012"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baseline="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26" name="Picture Placeholder 25"/>
          <p:cNvSpPr>
            <a:spLocks noGrp="1"/>
          </p:cNvSpPr>
          <p:nvPr>
            <p:ph type="pic" sz="quarter" idx="10"/>
          </p:nvPr>
        </p:nvSpPr>
        <p:spPr>
          <a:xfrm>
            <a:off x="427664" y="311151"/>
            <a:ext cx="4401522"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1" name="Picture Placeholder 25"/>
          <p:cNvSpPr>
            <a:spLocks noGrp="1"/>
          </p:cNvSpPr>
          <p:nvPr>
            <p:ph type="pic" sz="quarter" idx="12"/>
          </p:nvPr>
        </p:nvSpPr>
        <p:spPr>
          <a:xfrm>
            <a:off x="9304021" y="311155"/>
            <a:ext cx="2451002" cy="130810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3" name="Picture Placeholder 25"/>
          <p:cNvSpPr>
            <a:spLocks noGrp="1"/>
          </p:cNvSpPr>
          <p:nvPr>
            <p:ph type="pic" sz="quarter" idx="13"/>
          </p:nvPr>
        </p:nvSpPr>
        <p:spPr>
          <a:xfrm>
            <a:off x="427659" y="3028968"/>
            <a:ext cx="338234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5" name="Picture Placeholder 25"/>
          <p:cNvSpPr>
            <a:spLocks noGrp="1"/>
          </p:cNvSpPr>
          <p:nvPr>
            <p:ph type="pic" sz="quarter" idx="14"/>
          </p:nvPr>
        </p:nvSpPr>
        <p:spPr>
          <a:xfrm>
            <a:off x="3876774" y="3028968"/>
            <a:ext cx="536995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7" name="Picture Placeholder 25"/>
          <p:cNvSpPr>
            <a:spLocks noGrp="1"/>
          </p:cNvSpPr>
          <p:nvPr>
            <p:ph type="pic" sz="quarter" idx="15"/>
          </p:nvPr>
        </p:nvSpPr>
        <p:spPr>
          <a:xfrm>
            <a:off x="9304021" y="1676411"/>
            <a:ext cx="2451002" cy="344941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9" name="Picture Placeholder 25"/>
          <p:cNvSpPr>
            <a:spLocks noGrp="1"/>
          </p:cNvSpPr>
          <p:nvPr>
            <p:ph type="pic" sz="quarter" idx="16"/>
          </p:nvPr>
        </p:nvSpPr>
        <p:spPr>
          <a:xfrm>
            <a:off x="9304021" y="5182972"/>
            <a:ext cx="2451002" cy="130492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555"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3_Blank_gradient only">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hasCustomPrompt="1"/>
          </p:nvPr>
        </p:nvSpPr>
        <p:spPr>
          <a:xfrm>
            <a:off x="704671" y="777240"/>
            <a:ext cx="1088374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475" kern="1200" baseline="0" smtClean="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hasCustomPrompt="1"/>
          </p:nvPr>
        </p:nvSpPr>
        <p:spPr>
          <a:xfrm>
            <a:off x="2905028" y="778669"/>
            <a:ext cx="589788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710565" rtl="0" eaLnBrk="1" latinLnBrk="0" hangingPunct="1">
              <a:lnSpc>
                <a:spcPct val="95000"/>
              </a:lnSpc>
              <a:spcBef>
                <a:spcPts val="1120"/>
              </a:spcBef>
              <a:buClr>
                <a:srgbClr val="92D050"/>
              </a:buClr>
              <a:buSzPct val="90000"/>
              <a:buFont typeface="Arial" panose="020B0604020202020204" pitchFamily="34" charset="0"/>
              <a:buNone/>
              <a:defRPr lang="en-US" sz="1475" kern="120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showMasterSp="0" userDrawn="1">
  <p:cSld name="1_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4" y="3"/>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rotWithShape="1">
          <a:blip r:embed="rId3" cstate="email"/>
          <a:srcRect l="18358" r="60982"/>
          <a:stretch>
            <a:fillRect/>
          </a:stretch>
        </p:blipFill>
        <p:spPr bwMode="auto">
          <a:xfrm>
            <a:off x="4888231" y="3168652"/>
            <a:ext cx="241237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showMasterSp="0"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4" y="3"/>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userDrawn="1"/>
        </p:nvGrpSpPr>
        <p:grpSpPr>
          <a:xfrm>
            <a:off x="4390829" y="2466952"/>
            <a:ext cx="3407180" cy="1924107"/>
            <a:chOff x="5592955" y="2720822"/>
            <a:chExt cx="2556050" cy="1443080"/>
          </a:xfrm>
        </p:grpSpPr>
        <p:sp>
          <p:nvSpPr>
            <p:cNvPr id="5" name="Rectangle 4"/>
            <p:cNvSpPr>
              <a:spLocks noChangeArrowheads="1"/>
            </p:cNvSpPr>
            <p:nvPr userDrawn="1"/>
          </p:nvSpPr>
          <p:spPr bwMode="black">
            <a:xfrm>
              <a:off x="6312989" y="3708603"/>
              <a:ext cx="116616" cy="441827"/>
            </a:xfrm>
            <a:prstGeom prst="rect">
              <a:avLst/>
            </a:prstGeom>
            <a:solidFill>
              <a:schemeClr val="bg1"/>
            </a:solidFill>
            <a:ln w="9525">
              <a:noFill/>
              <a:miter lim="800000"/>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6" name="Freeform 5"/>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7" name="Freeform 6"/>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8" name="Freeform 7"/>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9" name="Freeform 8"/>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10" name="Freeform 9"/>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11" name="Freeform 10"/>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12" name="Freeform 11"/>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13" name="Freeform 12"/>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14" name="Freeform 13"/>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15" name="Freeform 14"/>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16" name="Freeform 15"/>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17" name="Freeform 16"/>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sp>
          <p:nvSpPr>
            <p:cNvPr id="18" name="Freeform 17"/>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ln>
          </p:spPr>
          <p:txBody>
            <a:bodyPr/>
            <a:lstStyle/>
            <a:p>
              <a:pPr defTabSz="473710" fontAlgn="base">
                <a:spcBef>
                  <a:spcPct val="0"/>
                </a:spcBef>
                <a:spcAft>
                  <a:spcPct val="0"/>
                </a:spcAft>
              </a:pPr>
              <a:endParaRPr lang="en-US" sz="1400" dirty="0">
                <a:solidFill>
                  <a:srgbClr val="0096D6"/>
                </a:solidFill>
                <a:ea typeface="MS PGothic" panose="020B0600070205080204" charset="-128"/>
                <a:cs typeface="MS PGothic" panose="020B0600070205080204" charset="-128"/>
              </a:endParaRPr>
            </a:p>
          </p:txBody>
        </p:sp>
      </p:grpSp>
    </p:spTree>
  </p:cSld>
  <p:clrMapOvr>
    <a:masterClrMapping/>
  </p:clrMapOvr>
  <p:transition spd="slow">
    <p:wipe/>
  </p:transition>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showMasterSp="0" userDrawn="1">
  <p:cSld name="2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cstate="email"/>
          <a:stretch>
            <a:fillRect/>
          </a:stretch>
        </p:blipFill>
        <p:spPr>
          <a:xfrm>
            <a:off x="-4281" y="-3428"/>
            <a:ext cx="12197398" cy="6864856"/>
          </a:xfrm>
          <a:prstGeom prst="rect">
            <a:avLst/>
          </a:prstGeom>
        </p:spPr>
      </p:pic>
      <p:pic>
        <p:nvPicPr>
          <p:cNvPr id="17" name="Picture 16" descr="pref_1-line_logo+tagline-rt-white-CMYK.ai"/>
          <p:cNvPicPr>
            <a:picLocks noChangeAspect="1"/>
          </p:cNvPicPr>
          <p:nvPr userDrawn="1"/>
        </p:nvPicPr>
        <p:blipFill>
          <a:blip r:embed="rId3">
            <a:alphaModFix amt="60000"/>
            <a:duotone>
              <a:prstClr val="black"/>
              <a:schemeClr val="accent3">
                <a:tint val="45000"/>
                <a:satMod val="400000"/>
              </a:schemeClr>
            </a:duotone>
            <a:lum bright="-100000" contrast="-100000"/>
          </a:blip>
          <a:stretch>
            <a:fillRect/>
          </a:stretch>
        </p:blipFill>
        <p:spPr>
          <a:xfrm>
            <a:off x="255595" y="2191513"/>
            <a:ext cx="11677638" cy="2474976"/>
          </a:xfrm>
          <a:prstGeom prst="rect">
            <a:avLst/>
          </a:prstGeom>
        </p:spPr>
      </p:pic>
    </p:spTree>
  </p:cSld>
  <p:clrMapOvr>
    <a:masterClrMapping/>
  </p:clrMapOvr>
  <p:transition spd="slow">
    <p:wipe/>
  </p:transition>
</p:sldLayout>
</file>

<file path=ppt/slideLayouts/slideLayout296.xml><?xml version="1.0" encoding="utf-8"?>
<p:sldLayout xmlns:a="http://schemas.openxmlformats.org/drawingml/2006/main" xmlns:r="http://schemas.openxmlformats.org/officeDocument/2006/relationships" xmlns:p="http://schemas.openxmlformats.org/presentationml/2006/main" showMasterSp="0" userDrawn="1">
  <p:cSld name="Blue Background">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7" name="Rectangle 7"/>
          <p:cNvSpPr>
            <a:spLocks noChangeArrowheads="1"/>
          </p:cNvSpPr>
          <p:nvPr userDrawn="1"/>
        </p:nvSpPr>
        <p:spPr bwMode="ltGray">
          <a:xfrm>
            <a:off x="11414162" y="6369716"/>
            <a:ext cx="228304" cy="160187"/>
          </a:xfrm>
          <a:prstGeom prst="rect">
            <a:avLst/>
          </a:prstGeom>
          <a:noFill/>
          <a:ln w="9525" algn="ctr">
            <a:noFill/>
            <a:miter lim="800000"/>
          </a:ln>
          <a:effectLst/>
        </p:spPr>
        <p:txBody>
          <a:bodyPr wrap="none" lIns="63835" tIns="31916" rIns="63835" bIns="31916" anchor="b">
            <a:spAutoFit/>
          </a:bodyPr>
          <a:lstStyle/>
          <a:p>
            <a:pPr algn="r" defTabSz="633095">
              <a:defRPr/>
            </a:pPr>
            <a:fld id="{4ABDCABE-3F10-B64C-92F1-862014417034}" type="slidenum">
              <a:rPr lang="en-US" sz="620">
                <a:solidFill>
                  <a:srgbClr val="FFFFFF">
                    <a:alpha val="60000"/>
                  </a:srgbClr>
                </a:solidFill>
                <a:ea typeface="MS PGothic" panose="020B0600070205080204" charset="-128"/>
                <a:cs typeface="CiscoSans Thin"/>
              </a:rPr>
            </a:fld>
            <a:endParaRPr lang="zh-CN" altLang="en-US" sz="62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8" y="6368044"/>
            <a:ext cx="3543100" cy="160187"/>
          </a:xfrm>
          <a:prstGeom prst="rect">
            <a:avLst/>
          </a:prstGeom>
          <a:noFill/>
          <a:ln w="9525">
            <a:noFill/>
            <a:miter lim="800000"/>
          </a:ln>
          <a:effectLst/>
        </p:spPr>
        <p:txBody>
          <a:bodyPr lIns="63835" tIns="31916" rIns="63835" bIns="31916" anchor="b">
            <a:spAutoFit/>
          </a:bodyPr>
          <a:lstStyle/>
          <a:p>
            <a:pPr defTabSz="633095">
              <a:defRPr/>
            </a:pPr>
            <a:r>
              <a:rPr lang="en-US" sz="62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rPr>
              <a:t>© 2015 思科和/</a:t>
            </a:r>
            <a:r>
              <a:rPr lang="en-US" sz="620" dirty="0" err="1">
                <a:solidFill>
                  <a:srgbClr val="FFFFFF">
                    <a:alpha val="60000"/>
                  </a:srgbClr>
                </a:solidFill>
                <a:latin typeface="宋体" panose="02010600030101010101" pitchFamily="2" charset="-122"/>
                <a:ea typeface="MS PGothic" panose="020B0600070205080204" charset="-128"/>
                <a:cs typeface="宋体" panose="02010600030101010101" pitchFamily="2" charset="-122"/>
              </a:rPr>
              <a:t>或其附属公司。版权所有。思科机密信息</a:t>
            </a:r>
            <a:endParaRPr lang="en-US" sz="62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email">
            <a:alphaModFix amt="60000"/>
            <a:biLevel thresh="25000"/>
          </a:blip>
          <a:srcRect/>
          <a:stretch>
            <a:fillRect/>
          </a:stretch>
        </p:blipFill>
        <p:spPr bwMode="auto">
          <a:xfrm>
            <a:off x="632075"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2" tIns="60936" rIns="121872" bIns="60936" numCol="1" anchor="ctr" anchorCtr="0" compatLnSpc="1"/>
          <a:lstStyle>
            <a:lvl1pPr>
              <a:defRPr>
                <a:solidFill>
                  <a:schemeClr val="bg2"/>
                </a:solidFill>
                <a:effectLst/>
              </a:defRPr>
            </a:lvl1pPr>
          </a:lstStyle>
          <a:p>
            <a:pPr lvl="0"/>
            <a:r>
              <a:rPr lang="en-GB" dirty="0"/>
              <a:t>Click to edit Master title style</a:t>
            </a:r>
            <a:endParaRPr lang="en-GB" dirty="0"/>
          </a:p>
        </p:txBody>
      </p:sp>
    </p:spTree>
  </p:cSld>
  <p:clrMapOvr>
    <a:masterClrMapping/>
  </p:clrMapOvr>
  <p:transition spd="med">
    <p:fade/>
  </p:transition>
</p:sldLayout>
</file>

<file path=ppt/slideLayouts/slideLayout29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609442" y="6356368"/>
            <a:ext cx="2844059" cy="365125"/>
          </a:xfrm>
          <a:prstGeom prst="rect">
            <a:avLst/>
          </a:prstGeom>
        </p:spPr>
        <p:txBody>
          <a:bodyPr lIns="91436" tIns="45719" rIns="91436" bIns="45719"/>
          <a:lstStyle/>
          <a:p>
            <a:pPr defTabSz="473710" fontAlgn="base">
              <a:spcBef>
                <a:spcPct val="0"/>
              </a:spcBef>
              <a:spcAft>
                <a:spcPct val="0"/>
              </a:spcAft>
            </a:pPr>
            <a:fld id="{A73052DD-C2CB-40DF-BE7C-20F52E120B40}" type="datetimeFigureOut">
              <a:rPr lang="en-US" sz="1655" smtClean="0">
                <a:solidFill>
                  <a:srgbClr val="676767">
                    <a:tint val="75000"/>
                  </a:srgbClr>
                </a:solidFill>
                <a:ea typeface="MS PGothic" panose="020B0600070205080204" charset="-128"/>
                <a:cs typeface="MS PGothic" panose="020B0600070205080204" charset="-128"/>
              </a:rPr>
            </a:fld>
            <a:endParaRPr lang="en-US" sz="1655" dirty="0">
              <a:solidFill>
                <a:srgbClr val="676767">
                  <a:tint val="75000"/>
                </a:srgbClr>
              </a:solidFill>
              <a:ea typeface="MS PGothic" panose="020B0600070205080204" charset="-128"/>
              <a:cs typeface="MS PGothic" panose="020B0600070205080204" charset="-128"/>
            </a:endParaRPr>
          </a:p>
        </p:txBody>
      </p:sp>
      <p:sp>
        <p:nvSpPr>
          <p:cNvPr id="4" name="Footer Placeholder 3"/>
          <p:cNvSpPr>
            <a:spLocks noGrp="1"/>
          </p:cNvSpPr>
          <p:nvPr>
            <p:ph type="ftr" sz="quarter" idx="11"/>
          </p:nvPr>
        </p:nvSpPr>
        <p:spPr>
          <a:xfrm>
            <a:off x="4164519" y="6356368"/>
            <a:ext cx="3859795" cy="365125"/>
          </a:xfrm>
          <a:prstGeom prst="rect">
            <a:avLst/>
          </a:prstGeom>
        </p:spPr>
        <p:txBody>
          <a:bodyPr lIns="91436" tIns="45719" rIns="91436" bIns="45719"/>
          <a:lstStyle/>
          <a:p>
            <a:pPr defTabSz="473710" fontAlgn="base">
              <a:spcBef>
                <a:spcPct val="0"/>
              </a:spcBef>
              <a:spcAft>
                <a:spcPct val="0"/>
              </a:spcAft>
            </a:pPr>
            <a:endParaRPr lang="en-US" sz="1655" dirty="0">
              <a:solidFill>
                <a:srgbClr val="676767">
                  <a:tint val="75000"/>
                </a:srgbClr>
              </a:solidFill>
              <a:ea typeface="MS PGothic" panose="020B0600070205080204" charset="-128"/>
              <a:cs typeface="MS PGothic" panose="020B0600070205080204" charset="-128"/>
            </a:endParaRPr>
          </a:p>
        </p:txBody>
      </p:sp>
      <p:sp>
        <p:nvSpPr>
          <p:cNvPr id="5" name="Slide Number Placeholder 4"/>
          <p:cNvSpPr>
            <a:spLocks noGrp="1"/>
          </p:cNvSpPr>
          <p:nvPr>
            <p:ph type="sldNum" sz="quarter" idx="12"/>
          </p:nvPr>
        </p:nvSpPr>
        <p:spPr>
          <a:xfrm>
            <a:off x="8735328" y="6356368"/>
            <a:ext cx="2844059" cy="365125"/>
          </a:xfrm>
          <a:prstGeom prst="rect">
            <a:avLst/>
          </a:prstGeom>
        </p:spPr>
        <p:txBody>
          <a:bodyPr lIns="91436" tIns="45719" rIns="91436" bIns="45719"/>
          <a:lstStyle/>
          <a:p>
            <a:pPr defTabSz="473710" fontAlgn="base">
              <a:spcBef>
                <a:spcPct val="0"/>
              </a:spcBef>
              <a:spcAft>
                <a:spcPct val="0"/>
              </a:spcAft>
            </a:pPr>
            <a:fld id="{728CE343-7A65-449B-89A3-D060D78CE801}" type="slidenum">
              <a:rPr lang="en-US" sz="1655" smtClean="0">
                <a:solidFill>
                  <a:srgbClr val="676767">
                    <a:tint val="75000"/>
                  </a:srgbClr>
                </a:solidFill>
                <a:ea typeface="MS PGothic" panose="020B0600070205080204" charset="-128"/>
                <a:cs typeface="MS PGothic" panose="020B0600070205080204" charset="-128"/>
              </a:rPr>
            </a:fld>
            <a:endParaRPr lang="en-US" sz="1655" dirty="0">
              <a:solidFill>
                <a:srgbClr val="676767">
                  <a:tint val="75000"/>
                </a:srgbClr>
              </a:solidFill>
              <a:ea typeface="MS PGothic" panose="020B0600070205080204" charset="-128"/>
              <a:cs typeface="MS PGothic" panose="020B0600070205080204" charset="-128"/>
            </a:endParaRPr>
          </a:p>
        </p:txBody>
      </p:sp>
    </p:spTree>
  </p:cSld>
  <p:clrMapOvr>
    <a:masterClrMapping/>
  </p:clrMapOvr>
  <p:transition spd="slow">
    <p:wipe/>
  </p:transition>
</p:sldLayout>
</file>

<file path=ppt/slideLayouts/slideLayout298.xml><?xml version="1.0" encoding="utf-8"?>
<p:sldLayout xmlns:a="http://schemas.openxmlformats.org/drawingml/2006/main" xmlns:r="http://schemas.openxmlformats.org/officeDocument/2006/relationships" xmlns:p="http://schemas.openxmlformats.org/presentationml/2006/main" type="chart">
  <p:cSld name="2_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49163" y="8"/>
            <a:ext cx="9702390" cy="993775"/>
          </a:xfrm>
        </p:spPr>
        <p:txBody>
          <a:bodyPr/>
          <a:lstStyle/>
          <a:p>
            <a:r>
              <a:rPr lang="en-US"/>
              <a:t>Click to edit Master title style</a:t>
            </a:r>
            <a:endParaRPr lang="es-AR"/>
          </a:p>
        </p:txBody>
      </p:sp>
      <p:sp>
        <p:nvSpPr>
          <p:cNvPr id="3" name="Chart Placeholder 2"/>
          <p:cNvSpPr>
            <a:spLocks noGrp="1"/>
          </p:cNvSpPr>
          <p:nvPr>
            <p:ph type="chart" idx="1"/>
          </p:nvPr>
        </p:nvSpPr>
        <p:spPr>
          <a:xfrm>
            <a:off x="363979" y="1155702"/>
            <a:ext cx="11598430" cy="5367339"/>
          </a:xfrm>
          <a:prstGeom prst="rect">
            <a:avLst/>
          </a:prstGeom>
        </p:spPr>
        <p:txBody>
          <a:bodyPr/>
          <a:lstStyle/>
          <a:p>
            <a:endParaRPr lang="es-AR" dirty="0"/>
          </a:p>
        </p:txBody>
      </p:sp>
      <p:sp>
        <p:nvSpPr>
          <p:cNvPr id="4" name="Slide Number Placeholder 3"/>
          <p:cNvSpPr>
            <a:spLocks noGrp="1"/>
          </p:cNvSpPr>
          <p:nvPr>
            <p:ph type="sldNum" sz="quarter" idx="10"/>
          </p:nvPr>
        </p:nvSpPr>
        <p:spPr>
          <a:xfrm>
            <a:off x="10773148" y="6626226"/>
            <a:ext cx="1210420" cy="457200"/>
          </a:xfrm>
          <a:prstGeom prst="rect">
            <a:avLst/>
          </a:prstGeom>
        </p:spPr>
        <p:txBody>
          <a:bodyPr/>
          <a:lstStyle>
            <a:lvl1pPr>
              <a:defRPr/>
            </a:lvl1pPr>
          </a:lstStyle>
          <a:p>
            <a:pPr defTabSz="473710" fontAlgn="base">
              <a:spcBef>
                <a:spcPct val="0"/>
              </a:spcBef>
              <a:spcAft>
                <a:spcPct val="0"/>
              </a:spcAft>
            </a:pPr>
            <a:fld id="{86F729CE-3D36-4A53-B791-352A704E4BED}" type="slidenum">
              <a:rPr lang="en-GB" sz="1655" smtClean="0">
                <a:solidFill>
                  <a:srgbClr val="FFFFFF"/>
                </a:solidFill>
                <a:ea typeface="MS PGothic" panose="020B0600070205080204" charset="-128"/>
                <a:cs typeface="MS PGothic" panose="020B0600070205080204" charset="-128"/>
              </a:rPr>
            </a:fld>
            <a:endParaRPr lang="en-GB" sz="1655" dirty="0">
              <a:solidFill>
                <a:srgbClr val="FFFFFF"/>
              </a:solidFill>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B_Pillar Opener_SOCIE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03535" y="3276601"/>
            <a:ext cx="6416062" cy="2590800"/>
          </a:xfrm>
        </p:spPr>
        <p:txBody>
          <a:bodyPr anchor="b">
            <a:noAutofit/>
          </a:bodyPr>
          <a:lstStyle>
            <a:lvl1pPr>
              <a:lnSpc>
                <a:spcPts val="4820"/>
              </a:lnSpc>
              <a:defRPr sz="4900">
                <a:solidFill>
                  <a:schemeClr val="bg1"/>
                </a:solidFill>
              </a:defRPr>
            </a:lvl1pPr>
          </a:lstStyle>
          <a:p>
            <a:r>
              <a:rPr lang="en-US" dirty="0"/>
              <a:t>Click </a:t>
            </a:r>
            <a:br>
              <a:rPr lang="en-US" dirty="0"/>
            </a:br>
            <a:r>
              <a:rPr lang="en-US" dirty="0"/>
              <a:t>to </a:t>
            </a:r>
            <a:br>
              <a:rPr lang="en-US" dirty="0"/>
            </a:br>
            <a:r>
              <a:rPr lang="en-US" dirty="0"/>
              <a:t>edit</a:t>
            </a:r>
            <a:endParaRPr lang="en-US" dirty="0"/>
          </a:p>
        </p:txBody>
      </p:sp>
      <p:sp>
        <p:nvSpPr>
          <p:cNvPr id="3" name="Text Placeholder 2"/>
          <p:cNvSpPr>
            <a:spLocks noGrp="1"/>
          </p:cNvSpPr>
          <p:nvPr>
            <p:ph type="body" idx="1"/>
          </p:nvPr>
        </p:nvSpPr>
        <p:spPr>
          <a:xfrm>
            <a:off x="1470705" y="528488"/>
            <a:ext cx="5385514" cy="319881"/>
          </a:xfrm>
          <a:prstGeom prst="rect">
            <a:avLst/>
          </a:prstGeom>
        </p:spPr>
        <p:txBody>
          <a:bodyPr lIns="0" tIns="0" rIns="0" bIns="0" anchor="ctr">
            <a:noAutofit/>
          </a:bodyPr>
          <a:lstStyle>
            <a:lvl1pPr marL="0" indent="0">
              <a:buNone/>
              <a:defRPr sz="1010" b="0">
                <a:solidFill>
                  <a:schemeClr val="bg1"/>
                </a:solidFill>
              </a:defRPr>
            </a:lvl1pPr>
            <a:lvl2pPr marL="355600" indent="0">
              <a:buNone/>
              <a:defRPr sz="1555" b="1"/>
            </a:lvl2pPr>
            <a:lvl3pPr marL="711200" indent="0">
              <a:buNone/>
              <a:defRPr sz="1400" b="1"/>
            </a:lvl3pPr>
            <a:lvl4pPr marL="1066165" indent="0">
              <a:buNone/>
              <a:defRPr sz="1245" b="1"/>
            </a:lvl4pPr>
            <a:lvl5pPr marL="1421765" indent="0">
              <a:buNone/>
              <a:defRPr sz="1245" b="1"/>
            </a:lvl5pPr>
            <a:lvl6pPr marL="1777365" indent="0">
              <a:buNone/>
              <a:defRPr sz="1245" b="1"/>
            </a:lvl6pPr>
            <a:lvl7pPr marL="2132965" indent="0">
              <a:buNone/>
              <a:defRPr sz="1245" b="1"/>
            </a:lvl7pPr>
            <a:lvl8pPr marL="2488565" indent="0">
              <a:buNone/>
              <a:defRPr sz="1245" b="1"/>
            </a:lvl8pPr>
            <a:lvl9pPr marL="2844165" indent="0">
              <a:buNone/>
              <a:defRPr sz="1245" b="1"/>
            </a:lvl9pPr>
          </a:lstStyle>
          <a:p>
            <a:pPr lvl="0"/>
            <a:r>
              <a:rPr lang="en-US" dirty="0"/>
              <a:t>Click to edit Master text styles</a:t>
            </a:r>
            <a:endParaRPr lang="en-US" dirty="0"/>
          </a:p>
        </p:txBody>
      </p:sp>
      <p:sp>
        <p:nvSpPr>
          <p:cNvPr id="4" name="Content Placeholder 3"/>
          <p:cNvSpPr>
            <a:spLocks noGrp="1"/>
          </p:cNvSpPr>
          <p:nvPr>
            <p:ph sz="half" idx="2" hasCustomPrompt="1"/>
          </p:nvPr>
        </p:nvSpPr>
        <p:spPr>
          <a:xfrm>
            <a:off x="7776573" y="968259"/>
            <a:ext cx="3498093" cy="5257916"/>
          </a:xfrm>
          <a:prstGeom prst="rect">
            <a:avLst/>
          </a:prstGeom>
        </p:spPr>
        <p:txBody>
          <a:bodyPr>
            <a:noAutofit/>
          </a:bodyPr>
          <a:lstStyle>
            <a:lvl1pPr marL="164465" indent="0">
              <a:lnSpc>
                <a:spcPts val="2335"/>
              </a:lnSpc>
              <a:buClr>
                <a:schemeClr val="tx1">
                  <a:lumMod val="50000"/>
                  <a:lumOff val="50000"/>
                </a:schemeClr>
              </a:buClr>
              <a:buNone/>
              <a:defRPr sz="2335" baseline="0">
                <a:solidFill>
                  <a:schemeClr val="accent1"/>
                </a:solidFill>
              </a:defRPr>
            </a:lvl1pPr>
            <a:lvl2pPr marL="155575" indent="-155575">
              <a:spcBef>
                <a:spcPts val="620"/>
              </a:spcBef>
              <a:buClr>
                <a:schemeClr val="accent1"/>
              </a:buClr>
              <a:buSzPct val="100000"/>
              <a:buFont typeface="Arial" panose="020B0604020202020204" pitchFamily="34" charset="0"/>
              <a:buChar char="»"/>
              <a:defRPr sz="1555">
                <a:solidFill>
                  <a:schemeClr val="bg1"/>
                </a:solidFill>
              </a:defRPr>
            </a:lvl2pPr>
            <a:lvl3pPr marL="154305" indent="0">
              <a:spcBef>
                <a:spcPts val="390"/>
              </a:spcBef>
              <a:buFontTx/>
              <a:buNone/>
              <a:defRPr sz="1555" baseline="0">
                <a:solidFill>
                  <a:schemeClr val="bg1"/>
                </a:solidFill>
              </a:defRPr>
            </a:lvl3pPr>
            <a:lvl4pPr marL="153035" indent="0">
              <a:spcBef>
                <a:spcPts val="935"/>
              </a:spcBef>
              <a:buNone/>
              <a:defRPr sz="2335">
                <a:solidFill>
                  <a:schemeClr val="bg1"/>
                </a:solidFill>
              </a:defRPr>
            </a:lvl4pPr>
            <a:lvl5pPr>
              <a:defRPr sz="1245">
                <a:solidFill>
                  <a:schemeClr val="bg1"/>
                </a:solidFill>
              </a:defRPr>
            </a:lvl5pPr>
            <a:lvl6pPr>
              <a:defRPr sz="1245"/>
            </a:lvl6pPr>
            <a:lvl7pPr>
              <a:defRPr sz="1245"/>
            </a:lvl7pPr>
            <a:lvl8pPr>
              <a:defRPr sz="1245"/>
            </a:lvl8pPr>
            <a:lvl9pPr>
              <a:defRPr sz="1245"/>
            </a:lvl9pPr>
          </a:lstStyle>
          <a:p>
            <a:pPr lvl="0"/>
            <a:r>
              <a:rPr lang="en-US" dirty="0"/>
              <a:t>Society</a:t>
            </a:r>
            <a:endParaRPr lang="en-US" dirty="0"/>
          </a:p>
          <a:p>
            <a:pPr lvl="1"/>
            <a:r>
              <a:rPr lang="en-US" dirty="0"/>
              <a:t>Bulleted content</a:t>
            </a:r>
            <a:endParaRPr lang="en-US" dirty="0"/>
          </a:p>
          <a:p>
            <a:pPr lvl="2"/>
            <a:r>
              <a:rPr lang="en-US" dirty="0"/>
              <a:t>Text without bullet</a:t>
            </a:r>
            <a:endParaRPr lang="en-US" dirty="0"/>
          </a:p>
          <a:p>
            <a:pPr lvl="3"/>
            <a:r>
              <a:rPr lang="en-US" dirty="0"/>
              <a:t>Larger Font</a:t>
            </a:r>
            <a:endParaRPr lang="en-US" dirty="0"/>
          </a:p>
        </p:txBody>
      </p:sp>
      <p:sp>
        <p:nvSpPr>
          <p:cNvPr id="8" name="Footer Placeholder 7"/>
          <p:cNvSpPr>
            <a:spLocks noGrp="1"/>
          </p:cNvSpPr>
          <p:nvPr>
            <p:ph type="ftr" sz="quarter" idx="11"/>
          </p:nvPr>
        </p:nvSpPr>
        <p:spPr>
          <a:xfrm>
            <a:off x="143691" y="6416686"/>
            <a:ext cx="3859795" cy="365125"/>
          </a:xfrm>
          <a:prstGeom prst="rect">
            <a:avLst/>
          </a:prstGeom>
        </p:spPr>
        <p:txBody>
          <a:bodyPr/>
          <a:lstStyle/>
          <a:p>
            <a:pPr defTabSz="473710" fontAlgn="base">
              <a:spcBef>
                <a:spcPct val="0"/>
              </a:spcBef>
              <a:spcAft>
                <a:spcPct val="0"/>
              </a:spcAft>
            </a:pPr>
            <a:r>
              <a:rPr lang="en-US" sz="1655">
                <a:solidFill>
                  <a:prstClr val="black"/>
                </a:solidFill>
                <a:ea typeface="MS PGothic" panose="020B0600070205080204" charset="-128"/>
                <a:cs typeface="MS PGothic" panose="020B0600070205080204" charset="-128"/>
              </a:rPr>
              <a:t>Cisco CSR   Engaging the Network for Good</a:t>
            </a:r>
            <a:endParaRPr lang="en-US" sz="1655" dirty="0">
              <a:solidFill>
                <a:prstClr val="black"/>
              </a:solidFill>
              <a:ea typeface="MS PGothic" panose="020B0600070205080204" charset="-128"/>
              <a:cs typeface="MS PGothic" panose="020B0600070205080204" charset="-128"/>
            </a:endParaRPr>
          </a:p>
        </p:txBody>
      </p:sp>
      <p:sp>
        <p:nvSpPr>
          <p:cNvPr id="9" name="Slide Number Placeholder 8"/>
          <p:cNvSpPr>
            <a:spLocks noGrp="1"/>
          </p:cNvSpPr>
          <p:nvPr>
            <p:ph type="sldNum" sz="quarter" idx="12"/>
          </p:nvPr>
        </p:nvSpPr>
        <p:spPr>
          <a:xfrm>
            <a:off x="11647100" y="6515101"/>
            <a:ext cx="487553" cy="177800"/>
          </a:xfrm>
          <a:prstGeom prst="rect">
            <a:avLst/>
          </a:prstGeom>
        </p:spPr>
        <p:txBody>
          <a:bodyPr/>
          <a:lstStyle/>
          <a:p>
            <a:pPr defTabSz="473710" fontAlgn="base">
              <a:spcBef>
                <a:spcPct val="0"/>
              </a:spcBef>
              <a:spcAft>
                <a:spcPct val="0"/>
              </a:spcAft>
            </a:pPr>
            <a:fld id="{E06D7C1B-AE64-49FF-8D94-2EB263819E36}" type="slidenum">
              <a:rPr lang="en-US" sz="1655" smtClean="0">
                <a:solidFill>
                  <a:prstClr val="black"/>
                </a:solidFill>
                <a:ea typeface="MS PGothic" panose="020B0600070205080204" charset="-128"/>
                <a:cs typeface="MS PGothic" panose="020B0600070205080204" charset="-128"/>
              </a:rPr>
            </a:fld>
            <a:endParaRPr lang="en-US" sz="1655">
              <a:solidFill>
                <a:prstClr val="black"/>
              </a:solidFill>
              <a:ea typeface="MS PGothic" panose="020B0600070205080204" charset="-128"/>
              <a:cs typeface="MS PGothic" panose="020B0600070205080204" charset="-128"/>
            </a:endParaRPr>
          </a:p>
        </p:txBody>
      </p:sp>
    </p:spTree>
  </p:cSld>
  <p:clrMapOvr>
    <a:masterClrMapping/>
  </p:clrMapOvr>
  <p:transition spd="slow">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95120" y="1248241"/>
            <a:ext cx="10813350"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Arial Unicode MS" panose="020B0604020202020204" pitchFamily="34" charset="-128"/>
                <a:ea typeface="+mj-ea"/>
                <a:cs typeface="Arial Unicode MS" panose="020B0604020202020204" pitchFamily="34" charset="-128"/>
              </a:defRPr>
            </a:lvl1pPr>
          </a:lstStyle>
          <a:p>
            <a:r>
              <a:rPr lang="en-US" dirty="0"/>
              <a:t>Presentation </a:t>
            </a:r>
            <a:br>
              <a:rPr lang="en-US" dirty="0"/>
            </a:br>
            <a:r>
              <a:rPr lang="en-US" dirty="0"/>
              <a:t>Title Goes Here</a:t>
            </a:r>
            <a:endParaRPr lang="en-US" dirty="0"/>
          </a:p>
        </p:txBody>
      </p:sp>
    </p:spTree>
  </p:cSld>
  <p:clrMapOvr>
    <a:masterClrMapping/>
  </p:clrMapOvr>
  <p:transition>
    <p:wipe dir="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432215"/>
            <a:ext cx="11448832" cy="838200"/>
          </a:xfrm>
        </p:spPr>
        <p:txBody>
          <a:bodyPr/>
          <a:lstStyle>
            <a:lvl1pPr>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04721" y="1344168"/>
            <a:ext cx="11433118" cy="4965192"/>
          </a:xfrm>
          <a:prstGeom prst="rect">
            <a:avLst/>
          </a:prstGeo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wipe dir="r"/>
  </p:transition>
</p:sldLayout>
</file>

<file path=ppt/slideLayouts/slideLayout300.xml><?xml version="1.0" encoding="utf-8"?>
<p:sldLayout xmlns:a="http://schemas.openxmlformats.org/drawingml/2006/main" xmlns:r="http://schemas.openxmlformats.org/officeDocument/2006/relationships" xmlns:p="http://schemas.openxmlformats.org/presentationml/2006/main">
  <p:cSld name="3_Blank_gradient only">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301.xml><?xml version="1.0" encoding="utf-8"?>
<p:sldLayout xmlns:a="http://schemas.openxmlformats.org/drawingml/2006/main" xmlns:r="http://schemas.openxmlformats.org/officeDocument/2006/relationships" xmlns:p="http://schemas.openxmlformats.org/presentationml/2006/main" showMasterSp="0">
  <p:cSld name="1_Closing_Photo">
    <p:spTree>
      <p:nvGrpSpPr>
        <p:cNvPr id="1" name=""/>
        <p:cNvGrpSpPr/>
        <p:nvPr/>
      </p:nvGrpSpPr>
      <p:grpSpPr>
        <a:xfrm>
          <a:off x="0" y="0"/>
          <a:ext cx="0" cy="0"/>
          <a:chOff x="0" y="0"/>
          <a:chExt cx="0" cy="0"/>
        </a:xfrm>
      </p:grpSpPr>
      <p:pic>
        <p:nvPicPr>
          <p:cNvPr id="16" name="Picture Placeholder 5"/>
          <p:cNvPicPr>
            <a:picLocks noChangeAspect="1"/>
          </p:cNvPicPr>
          <p:nvPr/>
        </p:nvPicPr>
        <p:blipFill>
          <a:blip r:embed="rId2" cstate="email"/>
          <a:stretch>
            <a:fillRect/>
          </a:stretch>
        </p:blipFill>
        <p:spPr>
          <a:xfrm>
            <a:off x="-4285" y="-3425"/>
            <a:ext cx="12197398" cy="6864857"/>
          </a:xfrm>
          <a:prstGeom prst="rect">
            <a:avLst/>
          </a:prstGeom>
        </p:spPr>
      </p:pic>
      <p:pic>
        <p:nvPicPr>
          <p:cNvPr id="17" name="Picture 16" descr="pref_1-line_logo+tagline-rt-white-CMYK.ai"/>
          <p:cNvPicPr>
            <a:picLocks noChangeAspect="1"/>
          </p:cNvPicPr>
          <p:nvPr/>
        </p:nvPicPr>
        <p:blipFill>
          <a:blip r:embed="rId3">
            <a:alphaModFix amt="60000"/>
            <a:duotone>
              <a:prstClr val="black"/>
              <a:schemeClr val="accent3">
                <a:tint val="45000"/>
                <a:satMod val="400000"/>
              </a:schemeClr>
            </a:duotone>
            <a:lum bright="-100000" contrast="-100000"/>
          </a:blip>
          <a:stretch>
            <a:fillRect/>
          </a:stretch>
        </p:blipFill>
        <p:spPr>
          <a:xfrm>
            <a:off x="255595" y="2191513"/>
            <a:ext cx="11677638" cy="2474976"/>
          </a:xfrm>
          <a:prstGeom prst="rect">
            <a:avLst/>
          </a:prstGeom>
        </p:spPr>
      </p:pic>
    </p:spTree>
  </p:cSld>
  <p:clrMapOvr>
    <a:masterClrMapping/>
  </p:clrMapOvr>
  <p:transition spd="slow">
    <p:wipe/>
  </p:transition>
</p:sldLayout>
</file>

<file path=ppt/slideLayouts/slideLayout302.xml><?xml version="1.0" encoding="utf-8"?>
<p:sldLayout xmlns:a="http://schemas.openxmlformats.org/drawingml/2006/main" xmlns:r="http://schemas.openxmlformats.org/officeDocument/2006/relationships" xmlns:p="http://schemas.openxmlformats.org/presentationml/2006/main" showMasterSp="0" userDrawn="1">
  <p:cSld name="2_Full bleed photo">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2"/>
            <a:ext cx="12188826" cy="6644639"/>
          </a:xfrm>
          <a:prstGeom prst="rect">
            <a:avLst/>
          </a:prstGeom>
        </p:spPr>
        <p:txBody>
          <a:bodyPr vert="horz" lIns="121899" tIns="60949" rIns="121899" bIns="60949"/>
          <a:lstStyle>
            <a:lvl1pPr marL="0" indent="0" algn="ctr">
              <a:buNone/>
              <a:defRPr sz="1555" baseline="0">
                <a:solidFill>
                  <a:schemeClr val="bg1"/>
                </a:solidFill>
                <a:latin typeface="+mn-lt"/>
                <a:cs typeface="CiscoSans ExtraLight"/>
              </a:defRPr>
            </a:lvl1pPr>
          </a:lstStyle>
          <a:p>
            <a:r>
              <a:rPr lang="en-US"/>
              <a:t>Click icon to add picture</a:t>
            </a:r>
            <a:endParaRPr lang="en-US" dirty="0"/>
          </a:p>
        </p:txBody>
      </p:sp>
      <p:cxnSp>
        <p:nvCxnSpPr>
          <p:cNvPr id="7" name="Straight Connector 6"/>
          <p:cNvCxnSpPr/>
          <p:nvPr userDrawn="1"/>
        </p:nvCxnSpPr>
        <p:spPr>
          <a:xfrm>
            <a:off x="4"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303.xml><?xml version="1.0" encoding="utf-8"?>
<p:sldLayout xmlns:a="http://schemas.openxmlformats.org/drawingml/2006/main" xmlns:r="http://schemas.openxmlformats.org/officeDocument/2006/relationships" xmlns:p="http://schemas.openxmlformats.org/presentationml/2006/main" userDrawn="1">
  <p:cSld name="1_blue-side Segue">
    <p:spTree>
      <p:nvGrpSpPr>
        <p:cNvPr id="1" name=""/>
        <p:cNvGrpSpPr/>
        <p:nvPr/>
      </p:nvGrpSpPr>
      <p:grpSpPr>
        <a:xfrm>
          <a:off x="0" y="0"/>
          <a:ext cx="0" cy="0"/>
          <a:chOff x="0" y="0"/>
          <a:chExt cx="0" cy="0"/>
        </a:xfrm>
      </p:grpSpPr>
      <p:sp>
        <p:nvSpPr>
          <p:cNvPr id="7" name="Rectangle 6"/>
          <p:cNvSpPr/>
          <p:nvPr userDrawn="1"/>
        </p:nvSpPr>
        <p:spPr>
          <a:xfrm>
            <a:off x="4" y="0"/>
            <a:ext cx="12188825" cy="688848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784" tIns="47392" rIns="94784" bIns="47392" spcCol="0" rtlCol="0" anchor="ctr"/>
          <a:lstStyle/>
          <a:p>
            <a:pPr algn="ctr" defTabSz="473710" fontAlgn="base">
              <a:spcBef>
                <a:spcPct val="0"/>
              </a:spcBef>
              <a:spcAft>
                <a:spcPct val="0"/>
              </a:spcAft>
            </a:pPr>
            <a:endParaRPr lang="en-US" sz="1400" dirty="0">
              <a:solidFill>
                <a:srgbClr val="FFFFFF"/>
              </a:solidFill>
            </a:endParaRPr>
          </a:p>
        </p:txBody>
      </p:sp>
      <p:pic>
        <p:nvPicPr>
          <p:cNvPr id="19" name="Picture 18"/>
          <p:cNvPicPr>
            <a:picLocks noChangeAspect="1"/>
          </p:cNvPicPr>
          <p:nvPr userDrawn="1"/>
        </p:nvPicPr>
        <p:blipFill>
          <a:blip r:embed="rId2"/>
          <a:stretch>
            <a:fillRect/>
          </a:stretch>
        </p:blipFill>
        <p:spPr>
          <a:xfrm flipH="1">
            <a:off x="1" y="-1611601"/>
            <a:ext cx="8237350" cy="8500085"/>
          </a:xfrm>
          <a:prstGeom prst="rect">
            <a:avLst/>
          </a:prstGeom>
        </p:spPr>
      </p:pic>
      <p:sp>
        <p:nvSpPr>
          <p:cNvPr id="17" name="Rectangle 16"/>
          <p:cNvSpPr/>
          <p:nvPr userDrawn="1"/>
        </p:nvSpPr>
        <p:spPr>
          <a:xfrm>
            <a:off x="4" y="3"/>
            <a:ext cx="12188825" cy="3522132"/>
          </a:xfrm>
          <a:prstGeom prst="rect">
            <a:avLst/>
          </a:prstGeom>
          <a:gradFill flip="none" rotWithShape="1">
            <a:gsLst>
              <a:gs pos="0">
                <a:srgbClr val="0096D6">
                  <a:shade val="30000"/>
                  <a:satMod val="115000"/>
                  <a:alpha val="0"/>
                </a:srgbClr>
              </a:gs>
              <a:gs pos="50000">
                <a:srgbClr val="000000">
                  <a:alpha val="25000"/>
                </a:srgbClr>
              </a:gs>
              <a:gs pos="100000">
                <a:srgbClr val="000000">
                  <a:alpha val="5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784" tIns="47392" rIns="94784" bIns="47392" rtlCol="0" anchor="ctr"/>
          <a:lstStyle/>
          <a:p>
            <a:pPr algn="ctr" defTabSz="473710" fontAlgn="base">
              <a:spcBef>
                <a:spcPct val="0"/>
              </a:spcBef>
              <a:spcAft>
                <a:spcPct val="0"/>
              </a:spcAft>
            </a:pPr>
            <a:endParaRPr lang="en-US" sz="1400" dirty="0">
              <a:solidFill>
                <a:srgbClr val="FFFFFF"/>
              </a:solidFill>
            </a:endParaRPr>
          </a:p>
        </p:txBody>
      </p:sp>
      <p:grpSp>
        <p:nvGrpSpPr>
          <p:cNvPr id="3" name="Group 17"/>
          <p:cNvGrpSpPr>
            <a:grpSpLocks noChangeAspect="1"/>
          </p:cNvGrpSpPr>
          <p:nvPr userDrawn="1"/>
        </p:nvGrpSpPr>
        <p:grpSpPr>
          <a:xfrm>
            <a:off x="7046337" y="0"/>
            <a:ext cx="5142496" cy="6888480"/>
            <a:chOff x="5660571" y="7"/>
            <a:chExt cx="3483429" cy="6857993"/>
          </a:xfrm>
        </p:grpSpPr>
        <p:sp>
          <p:nvSpPr>
            <p:cNvPr id="4" name="Rectangle 38"/>
            <p:cNvSpPr/>
            <p:nvPr/>
          </p:nvSpPr>
          <p:spPr>
            <a:xfrm flipH="1">
              <a:off x="5660571" y="2267225"/>
              <a:ext cx="806774" cy="4590775"/>
            </a:xfrm>
            <a:custGeom>
              <a:avLst/>
              <a:gdLst/>
              <a:ahLst/>
              <a:cxnLst/>
              <a:rect l="l" t="t" r="r" b="b"/>
              <a:pathLst>
                <a:path w="806774" h="4590775">
                  <a:moveTo>
                    <a:pt x="53571" y="0"/>
                  </a:moveTo>
                  <a:cubicBezTo>
                    <a:pt x="-14864" y="1140993"/>
                    <a:pt x="64792" y="2922660"/>
                    <a:pt x="806774" y="4590775"/>
                  </a:cubicBezTo>
                  <a:lnTo>
                    <a:pt x="455121" y="4590775"/>
                  </a:lnTo>
                  <a:cubicBezTo>
                    <a:pt x="341668" y="4121118"/>
                    <a:pt x="120417" y="3291164"/>
                    <a:pt x="35421" y="2131460"/>
                  </a:cubicBezTo>
                  <a:lnTo>
                    <a:pt x="35422" y="2131460"/>
                  </a:lnTo>
                  <a:cubicBezTo>
                    <a:pt x="31399" y="2078189"/>
                    <a:pt x="27680" y="2024219"/>
                    <a:pt x="24715" y="1969529"/>
                  </a:cubicBezTo>
                  <a:lnTo>
                    <a:pt x="17831" y="1849869"/>
                  </a:lnTo>
                  <a:lnTo>
                    <a:pt x="12108" y="1729040"/>
                  </a:lnTo>
                  <a:lnTo>
                    <a:pt x="6007" y="1554167"/>
                  </a:lnTo>
                  <a:cubicBezTo>
                    <a:pt x="5110" y="1522700"/>
                    <a:pt x="4214" y="1491234"/>
                    <a:pt x="3317" y="1459767"/>
                  </a:cubicBezTo>
                  <a:cubicBezTo>
                    <a:pt x="2211" y="1365210"/>
                    <a:pt x="1106" y="1270654"/>
                    <a:pt x="0" y="1176097"/>
                  </a:cubicBezTo>
                  <a:lnTo>
                    <a:pt x="0" y="1176053"/>
                  </a:lnTo>
                  <a:lnTo>
                    <a:pt x="0" y="1176010"/>
                  </a:lnTo>
                  <a:cubicBezTo>
                    <a:pt x="1106" y="1081453"/>
                    <a:pt x="2211" y="986896"/>
                    <a:pt x="3317" y="892339"/>
                  </a:cubicBezTo>
                  <a:cubicBezTo>
                    <a:pt x="4214" y="860873"/>
                    <a:pt x="5110" y="829406"/>
                    <a:pt x="6007" y="797940"/>
                  </a:cubicBezTo>
                  <a:lnTo>
                    <a:pt x="12108" y="623067"/>
                  </a:lnTo>
                  <a:lnTo>
                    <a:pt x="17831" y="502238"/>
                  </a:lnTo>
                  <a:lnTo>
                    <a:pt x="24715" y="382576"/>
                  </a:lnTo>
                  <a:cubicBezTo>
                    <a:pt x="27680" y="327887"/>
                    <a:pt x="31399" y="273918"/>
                    <a:pt x="35422" y="220646"/>
                  </a:cubicBezTo>
                  <a:lnTo>
                    <a:pt x="35421" y="220646"/>
                  </a:lnTo>
                  <a:cubicBezTo>
                    <a:pt x="40913" y="145717"/>
                    <a:pt x="46973" y="72165"/>
                    <a:pt x="53571" y="0"/>
                  </a:cubicBezTo>
                  <a:close/>
                </a:path>
              </a:pathLst>
            </a:custGeom>
            <a:gradFill flip="none" rotWithShape="1">
              <a:gsLst>
                <a:gs pos="0">
                  <a:schemeClr val="accent1">
                    <a:shade val="67500"/>
                    <a:satMod val="115000"/>
                    <a:alpha val="50000"/>
                  </a:schemeClr>
                </a:gs>
                <a:gs pos="100000">
                  <a:schemeClr val="accent1">
                    <a:shade val="100000"/>
                    <a:satMod val="115000"/>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473710" fontAlgn="base">
                <a:spcBef>
                  <a:spcPct val="0"/>
                </a:spcBef>
                <a:spcAft>
                  <a:spcPct val="0"/>
                </a:spcAft>
              </a:pPr>
              <a:endParaRPr lang="en-US" sz="1400" dirty="0">
                <a:solidFill>
                  <a:srgbClr val="FFFFFF"/>
                </a:solidFill>
              </a:endParaRPr>
            </a:p>
          </p:txBody>
        </p:sp>
        <p:sp>
          <p:nvSpPr>
            <p:cNvPr id="5" name="Rectangle 4"/>
            <p:cNvSpPr/>
            <p:nvPr/>
          </p:nvSpPr>
          <p:spPr>
            <a:xfrm>
              <a:off x="6009774" y="7"/>
              <a:ext cx="3134226" cy="6857993"/>
            </a:xfrm>
            <a:custGeom>
              <a:avLst/>
              <a:gdLst/>
              <a:ahLst/>
              <a:cxnLst/>
              <a:rect l="l" t="t" r="r" b="b"/>
              <a:pathLst>
                <a:path w="3134226" h="6857993">
                  <a:moveTo>
                    <a:pt x="0" y="0"/>
                  </a:moveTo>
                  <a:lnTo>
                    <a:pt x="3134226" y="0"/>
                  </a:lnTo>
                  <a:lnTo>
                    <a:pt x="3134226" y="6857993"/>
                  </a:lnTo>
                  <a:lnTo>
                    <a:pt x="2306" y="6857993"/>
                  </a:lnTo>
                  <a:cubicBezTo>
                    <a:pt x="115061" y="6390081"/>
                    <a:pt x="338749" y="5556741"/>
                    <a:pt x="424323" y="4389151"/>
                  </a:cubicBezTo>
                  <a:lnTo>
                    <a:pt x="424322" y="4389151"/>
                  </a:lnTo>
                  <a:cubicBezTo>
                    <a:pt x="428345" y="4335880"/>
                    <a:pt x="432064" y="4281910"/>
                    <a:pt x="435029" y="4227220"/>
                  </a:cubicBezTo>
                  <a:lnTo>
                    <a:pt x="441913" y="4107560"/>
                  </a:lnTo>
                  <a:lnTo>
                    <a:pt x="447636" y="3986731"/>
                  </a:lnTo>
                  <a:lnTo>
                    <a:pt x="453737" y="3811858"/>
                  </a:lnTo>
                  <a:lnTo>
                    <a:pt x="456427" y="3717458"/>
                  </a:lnTo>
                  <a:lnTo>
                    <a:pt x="459744" y="3433788"/>
                  </a:lnTo>
                  <a:lnTo>
                    <a:pt x="459744" y="3433744"/>
                  </a:lnTo>
                  <a:lnTo>
                    <a:pt x="459744" y="3433701"/>
                  </a:lnTo>
                  <a:lnTo>
                    <a:pt x="456427" y="3150030"/>
                  </a:lnTo>
                  <a:lnTo>
                    <a:pt x="453737" y="3055631"/>
                  </a:lnTo>
                  <a:lnTo>
                    <a:pt x="447636" y="2880758"/>
                  </a:lnTo>
                  <a:lnTo>
                    <a:pt x="441913" y="2759929"/>
                  </a:lnTo>
                  <a:lnTo>
                    <a:pt x="435029" y="2640267"/>
                  </a:lnTo>
                  <a:cubicBezTo>
                    <a:pt x="432064" y="2585578"/>
                    <a:pt x="428345" y="2531609"/>
                    <a:pt x="424322" y="2478337"/>
                  </a:cubicBezTo>
                  <a:lnTo>
                    <a:pt x="424323" y="2478337"/>
                  </a:lnTo>
                  <a:cubicBezTo>
                    <a:pt x="338167" y="1302803"/>
                    <a:pt x="112010" y="466081"/>
                    <a:pt x="0" y="0"/>
                  </a:cubicBezTo>
                  <a:close/>
                </a:path>
              </a:pathLst>
            </a:custGeom>
            <a:gradFill flip="none" rotWithShape="1">
              <a:gsLst>
                <a:gs pos="0">
                  <a:srgbClr val="435295"/>
                </a:gs>
                <a:gs pos="50000">
                  <a:schemeClr val="accent1">
                    <a:shade val="67500"/>
                    <a:satMod val="115000"/>
                  </a:schemeClr>
                </a:gs>
                <a:gs pos="100000">
                  <a:srgbClr val="0083C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473710" fontAlgn="base">
                <a:spcBef>
                  <a:spcPct val="0"/>
                </a:spcBef>
                <a:spcAft>
                  <a:spcPct val="0"/>
                </a:spcAft>
              </a:pPr>
              <a:endParaRPr lang="en-US" sz="1400" dirty="0">
                <a:solidFill>
                  <a:srgbClr val="FFFFFF"/>
                </a:solidFill>
              </a:endParaRPr>
            </a:p>
          </p:txBody>
        </p:sp>
      </p:grpSp>
      <p:sp>
        <p:nvSpPr>
          <p:cNvPr id="12" name="Rectangle 7"/>
          <p:cNvSpPr>
            <a:spLocks noChangeArrowheads="1"/>
          </p:cNvSpPr>
          <p:nvPr userDrawn="1"/>
        </p:nvSpPr>
        <p:spPr bwMode="ltGray">
          <a:xfrm>
            <a:off x="11597637" y="6573980"/>
            <a:ext cx="266496" cy="181689"/>
          </a:xfrm>
          <a:prstGeom prst="rect">
            <a:avLst/>
          </a:prstGeom>
          <a:noFill/>
          <a:ln w="9525" algn="ctr">
            <a:noFill/>
            <a:miter lim="800000"/>
          </a:ln>
          <a:effectLst/>
        </p:spPr>
        <p:txBody>
          <a:bodyPr wrap="none" lIns="85128" tIns="42563" rIns="85128" bIns="42563" anchor="b">
            <a:spAutoFit/>
          </a:bodyPr>
          <a:lstStyle/>
          <a:p>
            <a:pPr algn="r" defTabSz="843915" fontAlgn="base">
              <a:spcBef>
                <a:spcPct val="0"/>
              </a:spcBef>
              <a:spcAft>
                <a:spcPct val="0"/>
              </a:spcAft>
            </a:pPr>
            <a:fld id="{DFCF27A5-1A5B-48D3-A060-2758FFBB1ADD}" type="slidenum">
              <a:rPr lang="en-US" sz="620">
                <a:solidFill>
                  <a:srgbClr val="C0C0C0"/>
                </a:solidFill>
                <a:latin typeface="CiscoSansTT ExtraLight"/>
                <a:ea typeface="MS PGothic" panose="020B0600070205080204" charset="-128"/>
                <a:cs typeface="MS PGothic" panose="020B0600070205080204" charset="-128"/>
              </a:rPr>
            </a:fld>
            <a:endParaRPr lang="en-US" sz="620" dirty="0">
              <a:solidFill>
                <a:srgbClr val="C0C0C0"/>
              </a:solidFill>
              <a:latin typeface="CiscoSansTT ExtraLight"/>
              <a:ea typeface="MS PGothic" panose="020B0600070205080204" charset="-128"/>
              <a:cs typeface="MS PGothic" panose="020B0600070205080204" charset="-128"/>
            </a:endParaRPr>
          </a:p>
        </p:txBody>
      </p:sp>
      <p:sp>
        <p:nvSpPr>
          <p:cNvPr id="14" name="Text Placeholder 3"/>
          <p:cNvSpPr>
            <a:spLocks noGrp="1"/>
          </p:cNvSpPr>
          <p:nvPr>
            <p:ph type="body" sz="quarter" idx="11"/>
          </p:nvPr>
        </p:nvSpPr>
        <p:spPr>
          <a:xfrm>
            <a:off x="8237353" y="1600599"/>
            <a:ext cx="3531863" cy="4704855"/>
          </a:xfrm>
          <a:prstGeom prst="rect">
            <a:avLst/>
          </a:prstGeom>
        </p:spPr>
        <p:txBody>
          <a:bodyPr>
            <a:noAutofit/>
          </a:bodyPr>
          <a:lstStyle>
            <a:lvl1pPr>
              <a:lnSpc>
                <a:spcPct val="95000"/>
              </a:lnSpc>
              <a:spcBef>
                <a:spcPts val="1535"/>
              </a:spcBef>
              <a:buClr>
                <a:schemeClr val="accent3"/>
              </a:buClr>
              <a:defRPr sz="1865">
                <a:solidFill>
                  <a:schemeClr val="bg2"/>
                </a:solidFill>
                <a:latin typeface="+mj-lt"/>
              </a:defRPr>
            </a:lvl1pPr>
            <a:lvl2pPr marL="717550" indent="-295910">
              <a:lnSpc>
                <a:spcPct val="95000"/>
              </a:lnSpc>
              <a:spcBef>
                <a:spcPts val="620"/>
              </a:spcBef>
              <a:buClr>
                <a:schemeClr val="accent3"/>
              </a:buClr>
              <a:buFont typeface="Arial" panose="020B0604020202020204" pitchFamily="34" charset="0"/>
              <a:buChar char="•"/>
              <a:defRPr sz="1475">
                <a:solidFill>
                  <a:schemeClr val="bg2"/>
                </a:solidFill>
                <a:latin typeface="+mj-lt"/>
              </a:defRPr>
            </a:lvl2pPr>
            <a:lvl3pPr marL="768350" indent="-177800">
              <a:buClr>
                <a:schemeClr val="accent3"/>
              </a:buClr>
              <a:buFont typeface="Arial" panose="020B0604020202020204" pitchFamily="34" charset="0"/>
              <a:buChar char="•"/>
              <a:defRPr sz="1245">
                <a:solidFill>
                  <a:schemeClr val="bg2"/>
                </a:solidFill>
                <a:latin typeface="+mj-lt"/>
              </a:defRPr>
            </a:lvl3pPr>
            <a:lvl4pPr marL="891540" indent="-177800">
              <a:buClr>
                <a:schemeClr val="accent3"/>
              </a:buClr>
              <a:buFont typeface="Arial" panose="020B0604020202020204" pitchFamily="34" charset="0"/>
              <a:buChar char="•"/>
              <a:defRPr sz="1165">
                <a:solidFill>
                  <a:schemeClr val="bg2"/>
                </a:solidFill>
                <a:latin typeface="+mj-lt"/>
              </a:defRPr>
            </a:lvl4pPr>
            <a:lvl5pPr marL="1008380" indent="-177800">
              <a:buClr>
                <a:schemeClr val="accent3"/>
              </a:buClr>
              <a:buFont typeface="Arial" panose="020B0604020202020204" pitchFamily="34" charset="0"/>
              <a:buChar char="•"/>
              <a:defRPr sz="1165">
                <a:solidFill>
                  <a:schemeClr val="bg2"/>
                </a:solidFill>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itle 1"/>
          <p:cNvSpPr>
            <a:spLocks noGrp="1"/>
          </p:cNvSpPr>
          <p:nvPr>
            <p:ph type="title"/>
          </p:nvPr>
        </p:nvSpPr>
        <p:spPr>
          <a:xfrm>
            <a:off x="306196" y="277869"/>
            <a:ext cx="11448831" cy="838200"/>
          </a:xfrm>
        </p:spPr>
        <p:txBody>
          <a:bodyPr anchor="t"/>
          <a:lstStyle>
            <a:lvl1pPr marL="0" algn="l" defTabSz="947420" rtl="0" eaLnBrk="1" fontAlgn="base" latinLnBrk="0" hangingPunct="1">
              <a:lnSpc>
                <a:spcPct val="80000"/>
              </a:lnSpc>
              <a:spcBef>
                <a:spcPct val="0"/>
              </a:spcBef>
              <a:spcAft>
                <a:spcPct val="0"/>
              </a:spcAft>
              <a:buNone/>
              <a:defRPr lang="en-US" sz="2490" b="0" kern="1200" spc="0" baseline="0" dirty="0">
                <a:solidFill>
                  <a:schemeClr val="bg1"/>
                </a:solidFill>
                <a:latin typeface="+mj-lt"/>
                <a:ea typeface="MS PGothic" panose="020B0600070205080204" charset="-128"/>
                <a:cs typeface="MS PGothic" panose="020B0600070205080204" charset="-128"/>
              </a:defRPr>
            </a:lvl1pPr>
          </a:lstStyle>
          <a:p>
            <a:r>
              <a:rPr lang="en-US" dirty="0"/>
              <a:t>Click to edit Master title style</a:t>
            </a:r>
            <a:endParaRPr lang="en-US" dirty="0"/>
          </a:p>
        </p:txBody>
      </p:sp>
      <p:sp>
        <p:nvSpPr>
          <p:cNvPr id="13" name="Rectangle 4"/>
          <p:cNvSpPr>
            <a:spLocks noChangeArrowheads="1"/>
          </p:cNvSpPr>
          <p:nvPr userDrawn="1"/>
        </p:nvSpPr>
        <p:spPr bwMode="ltGray">
          <a:xfrm>
            <a:off x="335084" y="6579818"/>
            <a:ext cx="6522920" cy="181689"/>
          </a:xfrm>
          <a:prstGeom prst="rect">
            <a:avLst/>
          </a:prstGeom>
          <a:noFill/>
          <a:ln w="9525">
            <a:noFill/>
            <a:miter lim="800000"/>
          </a:ln>
          <a:effectLst/>
        </p:spPr>
        <p:txBody>
          <a:bodyPr wrap="square" lIns="85128" tIns="42563" rIns="85128" bIns="42563" anchor="b" anchorCtr="0">
            <a:spAutoFit/>
          </a:bodyPr>
          <a:lstStyle/>
          <a:p>
            <a:pPr defTabSz="843915" fontAlgn="base">
              <a:spcBef>
                <a:spcPct val="0"/>
              </a:spcBef>
              <a:spcAft>
                <a:spcPct val="0"/>
              </a:spcAft>
            </a:pPr>
            <a:r>
              <a:rPr lang="en-US" sz="620" dirty="0">
                <a:solidFill>
                  <a:srgbClr val="C0C0C0"/>
                </a:solidFill>
                <a:latin typeface="CiscoSansTT ExtraLight"/>
                <a:ea typeface="MS PGothic" panose="020B0600070205080204" charset="-128"/>
                <a:cs typeface="MS PGothic" panose="020B0600070205080204" charset="-128"/>
              </a:rPr>
              <a:t>© 2014 Cisco and/or its affiliates. All rights reserved.</a:t>
            </a:r>
            <a:endParaRPr lang="en-US" sz="620" dirty="0">
              <a:solidFill>
                <a:srgbClr val="C0C0C0"/>
              </a:solidFill>
              <a:latin typeface="CiscoSansTT ExtraLight"/>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duotone>
              <a:schemeClr val="bg2">
                <a:shade val="45000"/>
                <a:satMod val="135000"/>
              </a:schemeClr>
              <a:prstClr val="white"/>
            </a:duotone>
            <a:lum bright="100000" contrast="100000"/>
          </a:blip>
          <a:stretch>
            <a:fillRect/>
          </a:stretch>
        </p:blipFill>
        <p:spPr>
          <a:xfrm>
            <a:off x="561454" y="432000"/>
            <a:ext cx="1265798" cy="780288"/>
          </a:xfrm>
          <a:prstGeom prst="rect">
            <a:avLst/>
          </a:prstGeom>
        </p:spPr>
      </p:pic>
      <p:sp>
        <p:nvSpPr>
          <p:cNvPr id="16" name="Subtitle 2"/>
          <p:cNvSpPr>
            <a:spLocks noGrp="1"/>
          </p:cNvSpPr>
          <p:nvPr>
            <p:ph type="subTitle" idx="1" hasCustomPrompt="1"/>
          </p:nvPr>
        </p:nvSpPr>
        <p:spPr>
          <a:xfrm>
            <a:off x="625832" y="5057602"/>
            <a:ext cx="11059014" cy="384175"/>
          </a:xfrm>
          <a:prstGeom prst="rect">
            <a:avLst/>
          </a:prstGeom>
        </p:spPr>
        <p:txBody>
          <a:bodyPr lIns="91408" tIns="45704" rIns="91408" bIns="45704" anchor="b" anchorCtr="0">
            <a:noAutofit/>
          </a:bodyPr>
          <a:lstStyle>
            <a:lvl1pPr marL="0" indent="0" algn="l">
              <a:buNone/>
              <a:defRPr sz="1865" b="0" i="0">
                <a:solidFill>
                  <a:srgbClr val="FFFFFE"/>
                </a:solidFill>
                <a:latin typeface="+mn-lt"/>
                <a:cs typeface="CiscoSans"/>
              </a:defRPr>
            </a:lvl1pPr>
            <a:lvl2pPr marL="457200" indent="0" algn="ctr">
              <a:buNone/>
              <a:defRPr>
                <a:solidFill>
                  <a:schemeClr val="tx1">
                    <a:tint val="75000"/>
                  </a:schemeClr>
                </a:solidFill>
              </a:defRPr>
            </a:lvl2pPr>
            <a:lvl3pPr marL="913765" indent="0" algn="ctr">
              <a:buNone/>
              <a:defRPr>
                <a:solidFill>
                  <a:schemeClr val="tx1">
                    <a:tint val="75000"/>
                  </a:schemeClr>
                </a:solidFill>
              </a:defRPr>
            </a:lvl3pPr>
            <a:lvl4pPr marL="1370965" indent="0" algn="ctr">
              <a:buNone/>
              <a:defRPr>
                <a:solidFill>
                  <a:schemeClr val="tx1">
                    <a:tint val="75000"/>
                  </a:schemeClr>
                </a:solidFill>
              </a:defRPr>
            </a:lvl4pPr>
            <a:lvl5pPr marL="1827530" indent="0" algn="ctr">
              <a:buNone/>
              <a:defRPr>
                <a:solidFill>
                  <a:schemeClr val="tx1">
                    <a:tint val="75000"/>
                  </a:schemeClr>
                </a:solidFill>
              </a:defRPr>
            </a:lvl5pPr>
            <a:lvl6pPr marL="2284730" indent="0" algn="ctr">
              <a:buNone/>
              <a:defRPr>
                <a:solidFill>
                  <a:schemeClr val="tx1">
                    <a:tint val="75000"/>
                  </a:schemeClr>
                </a:solidFill>
              </a:defRPr>
            </a:lvl6pPr>
            <a:lvl7pPr marL="2741930" indent="0" algn="ctr">
              <a:buNone/>
              <a:defRPr>
                <a:solidFill>
                  <a:schemeClr val="tx1">
                    <a:tint val="75000"/>
                  </a:schemeClr>
                </a:solidFill>
              </a:defRPr>
            </a:lvl7pPr>
            <a:lvl8pPr marL="3198495" indent="0" algn="ctr">
              <a:buNone/>
              <a:defRPr>
                <a:solidFill>
                  <a:schemeClr val="tx1">
                    <a:tint val="75000"/>
                  </a:schemeClr>
                </a:solidFill>
              </a:defRPr>
            </a:lvl8pPr>
            <a:lvl9pPr marL="3655695"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832" y="5377598"/>
            <a:ext cx="11059014" cy="384175"/>
          </a:xfrm>
          <a:prstGeom prst="rect">
            <a:avLst/>
          </a:prstGeom>
        </p:spPr>
        <p:txBody>
          <a:bodyPr lIns="91408" tIns="45704" rIns="91408" bIns="45704"/>
          <a:lstStyle>
            <a:lvl1pPr marL="0" indent="0" algn="l">
              <a:buFontTx/>
              <a:buNone/>
              <a:defRPr lang="en-US" sz="1865"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8" name="Text Placeholder 40"/>
          <p:cNvSpPr>
            <a:spLocks noGrp="1"/>
          </p:cNvSpPr>
          <p:nvPr>
            <p:ph type="body" sz="quarter" idx="12" hasCustomPrompt="1"/>
          </p:nvPr>
        </p:nvSpPr>
        <p:spPr>
          <a:xfrm>
            <a:off x="625832" y="5697594"/>
            <a:ext cx="11059014" cy="384175"/>
          </a:xfrm>
          <a:prstGeom prst="rect">
            <a:avLst/>
          </a:prstGeom>
        </p:spPr>
        <p:txBody>
          <a:bodyPr lIns="91408" tIns="45704" rIns="91408" bIns="45704"/>
          <a:lstStyle>
            <a:lvl1pPr marL="0" indent="0" algn="l">
              <a:buFontTx/>
              <a:buNone/>
              <a:defRPr lang="en-US" sz="1865"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9" name="Text Placeholder 2"/>
          <p:cNvSpPr>
            <a:spLocks noGrp="1"/>
          </p:cNvSpPr>
          <p:nvPr>
            <p:ph type="body" sz="quarter" idx="13" hasCustomPrompt="1"/>
          </p:nvPr>
        </p:nvSpPr>
        <p:spPr>
          <a:xfrm>
            <a:off x="617562" y="4281952"/>
            <a:ext cx="11067284" cy="398668"/>
          </a:xfrm>
          <a:prstGeom prst="rect">
            <a:avLst/>
          </a:prstGeom>
        </p:spPr>
        <p:txBody>
          <a:bodyPr lIns="91408" tIns="45704" rIns="91408" bIns="45704"/>
          <a:lstStyle>
            <a:lvl1pPr marL="0" indent="0">
              <a:buFont typeface="Arial" panose="020B0604020202020204" pitchFamily="34" charset="0"/>
              <a:buNone/>
              <a:defRPr sz="2930" baseline="0">
                <a:solidFill>
                  <a:srgbClr val="FFFFFE"/>
                </a:solidFill>
                <a:latin typeface="+mj-lt"/>
              </a:defRPr>
            </a:lvl1pPr>
            <a:lvl2pPr marL="406400" indent="0">
              <a:buNone/>
              <a:defRPr/>
            </a:lvl2pPr>
            <a:lvl3pPr marL="569595" indent="0">
              <a:buNone/>
              <a:defRPr/>
            </a:lvl3pPr>
            <a:lvl4pPr marL="688340" indent="0">
              <a:buNone/>
              <a:defRPr/>
            </a:lvl4pPr>
            <a:lvl5pPr marL="801370" indent="0">
              <a:buNone/>
              <a:defRPr/>
            </a:lvl5pPr>
          </a:lstStyle>
          <a:p>
            <a:pPr lvl="0"/>
            <a:r>
              <a:rPr lang="en-GB" dirty="0"/>
              <a:t>Subtitle Goes Here</a:t>
            </a:r>
            <a:endParaRPr lang="en-GB" dirty="0"/>
          </a:p>
        </p:txBody>
      </p:sp>
      <p:sp>
        <p:nvSpPr>
          <p:cNvPr id="20" name="Title 1"/>
          <p:cNvSpPr>
            <a:spLocks noGrp="1"/>
          </p:cNvSpPr>
          <p:nvPr>
            <p:ph type="ctrTitle" hasCustomPrompt="1"/>
          </p:nvPr>
        </p:nvSpPr>
        <p:spPr>
          <a:xfrm>
            <a:off x="567540" y="3519970"/>
            <a:ext cx="11117307" cy="859640"/>
          </a:xfrm>
          <a:prstGeom prst="rect">
            <a:avLst/>
          </a:prstGeom>
        </p:spPr>
        <p:txBody>
          <a:bodyPr anchor="b"/>
          <a:lstStyle>
            <a:lvl1pPr marL="0" indent="0" algn="l">
              <a:lnSpc>
                <a:spcPct val="90000"/>
              </a:lnSpc>
              <a:buFont typeface="Arial" panose="020B0604020202020204" pitchFamily="34" charset="0"/>
              <a:buNone/>
              <a:defRPr sz="6930" b="0" i="0" spc="0" baseline="0">
                <a:solidFill>
                  <a:srgbClr val="FFFFFE"/>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396" tIns="45699" rIns="91396" bIns="45699" anchor="ctr"/>
          <a:lstStyle/>
          <a:p>
            <a:pPr defTabSz="840740"/>
            <a:endParaRPr lang="en-US" sz="5215">
              <a:solidFill>
                <a:srgbClr val="676767"/>
              </a:solidFill>
            </a:endParaRPr>
          </a:p>
        </p:txBody>
      </p:sp>
      <p:sp>
        <p:nvSpPr>
          <p:cNvPr id="6" name="Rectangle 3"/>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396" tIns="45699" rIns="91396" bIns="45699" anchor="ctr"/>
          <a:lstStyle/>
          <a:p>
            <a:pPr defTabSz="840740"/>
            <a:endParaRPr lang="en-US" sz="5215">
              <a:solidFill>
                <a:srgbClr val="676767"/>
              </a:solidFill>
            </a:endParaRPr>
          </a:p>
        </p:txBody>
      </p:sp>
      <p:sp>
        <p:nvSpPr>
          <p:cNvPr id="3" name="Subtitle 2"/>
          <p:cNvSpPr>
            <a:spLocks noGrp="1"/>
          </p:cNvSpPr>
          <p:nvPr>
            <p:ph type="subTitle" idx="1" hasCustomPrompt="1"/>
          </p:nvPr>
        </p:nvSpPr>
        <p:spPr>
          <a:xfrm>
            <a:off x="666385" y="4279404"/>
            <a:ext cx="6244862" cy="384175"/>
          </a:xfrm>
          <a:prstGeom prst="rect">
            <a:avLst/>
          </a:prstGeom>
        </p:spPr>
        <p:txBody>
          <a:bodyPr vert="horz" lIns="68565" tIns="34283" rIns="68565" bIns="34283" rtlCol="0">
            <a:noAutofit/>
          </a:bodyPr>
          <a:lstStyle>
            <a:lvl1pPr marL="0" indent="0" algn="l" defTabSz="913765" rtl="0" eaLnBrk="1" latinLnBrk="0" hangingPunct="1">
              <a:lnSpc>
                <a:spcPct val="95000"/>
              </a:lnSpc>
              <a:spcBef>
                <a:spcPts val="1440"/>
              </a:spcBef>
              <a:buClr>
                <a:srgbClr val="92D050"/>
              </a:buClr>
              <a:buSzPct val="90000"/>
              <a:buFont typeface="Arial" panose="020B0604020202020204" pitchFamily="34" charset="0"/>
              <a:buNone/>
              <a:defRPr lang="en-US" sz="2400" kern="1200" baseline="0" dirty="0">
                <a:solidFill>
                  <a:schemeClr val="accent3"/>
                </a:solidFill>
                <a:latin typeface="+mj-lt"/>
                <a:ea typeface="+mn-ea"/>
                <a:cs typeface="+mn-cs"/>
              </a:defRPr>
            </a:lvl1pPr>
            <a:lvl2pPr marL="457200" indent="0" algn="ctr">
              <a:buNone/>
              <a:defRPr>
                <a:solidFill>
                  <a:schemeClr val="tx1">
                    <a:tint val="75000"/>
                  </a:schemeClr>
                </a:solidFill>
              </a:defRPr>
            </a:lvl2pPr>
            <a:lvl3pPr marL="913765"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4730" indent="0" algn="ctr">
              <a:buNone/>
              <a:defRPr>
                <a:solidFill>
                  <a:schemeClr val="tx1">
                    <a:tint val="75000"/>
                  </a:schemeClr>
                </a:solidFill>
              </a:defRPr>
            </a:lvl6pPr>
            <a:lvl7pPr marL="2741930" indent="0" algn="ctr">
              <a:buNone/>
              <a:defRPr>
                <a:solidFill>
                  <a:schemeClr val="tx1">
                    <a:tint val="75000"/>
                  </a:schemeClr>
                </a:solidFill>
              </a:defRPr>
            </a:lvl7pPr>
            <a:lvl8pPr marL="3199130" indent="0" algn="ctr">
              <a:buNone/>
              <a:defRPr>
                <a:solidFill>
                  <a:schemeClr val="tx1">
                    <a:tint val="75000"/>
                  </a:schemeClr>
                </a:solidFill>
              </a:defRPr>
            </a:lvl8pPr>
            <a:lvl9pPr marL="3655695"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545" y="3282705"/>
            <a:ext cx="6281773" cy="1022351"/>
          </a:xfrm>
        </p:spPr>
        <p:txBody>
          <a:bodyPr lIns="61706" tIns="34283" rIns="61706" bIns="34283" rtlCol="0" anchor="b">
            <a:noAutofit/>
          </a:bodyPr>
          <a:lstStyle>
            <a:lvl1pPr marL="0" indent="0" algn="l" defTabSz="913765" rtl="0" eaLnBrk="1" latinLnBrk="0" hangingPunct="1">
              <a:lnSpc>
                <a:spcPct val="80000"/>
              </a:lnSpc>
              <a:spcBef>
                <a:spcPct val="0"/>
              </a:spcBef>
              <a:buClr>
                <a:schemeClr val="tx1"/>
              </a:buClr>
              <a:buFont typeface="Ciscolight" pitchFamily="2" charset="0"/>
              <a:buNone/>
              <a:defRPr lang="en-US" sz="693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hasCustomPrompt="1"/>
          </p:nvPr>
        </p:nvSpPr>
        <p:spPr>
          <a:xfrm>
            <a:off x="7385256" y="1917701"/>
            <a:ext cx="3567770" cy="2889251"/>
          </a:xfrm>
          <a:prstGeom prst="rect">
            <a:avLst/>
          </a:prstGeom>
        </p:spPr>
        <p:txBody>
          <a:bodyPr lIns="91408" tIns="45704" rIns="91408" bIns="45704" anchor="ctr" anchorCtr="1"/>
          <a:lstStyle>
            <a:lvl1pPr marL="0" indent="0" algn="ctr">
              <a:buNone/>
              <a:defRPr>
                <a:solidFill>
                  <a:schemeClr val="accent3"/>
                </a:solidFill>
                <a:latin typeface="+mj-lt"/>
              </a:defRPr>
            </a:lvl1pPr>
          </a:lstStyle>
          <a:p>
            <a:pPr lvl="0"/>
            <a:r>
              <a:rPr lang="en-GB" noProof="0"/>
              <a:t>Drag picture to placeholder or click icon to add</a:t>
            </a:r>
            <a:endParaRPr lang="en-US" noProof="0" dirty="0"/>
          </a:p>
        </p:txBody>
      </p:sp>
    </p:spTree>
  </p:cSld>
  <p:clrMapOvr>
    <a:masterClrMapping/>
  </p:clrMapOvr>
  <p:transition spd="slow">
    <p:wipe/>
  </p:transition>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6" y="455089"/>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ctr" anchorCtr="0" compatLnSpc="1"/>
          <a:lstStyle/>
          <a:p>
            <a:pPr lvl="0"/>
            <a:r>
              <a:rPr lang="en-GB"/>
              <a:t>Click to edit Master title style</a:t>
            </a:r>
            <a:endParaRPr lang="en-GB" dirty="0"/>
          </a:p>
        </p:txBody>
      </p:sp>
    </p:spTree>
  </p:cSld>
  <p:clrMapOvr>
    <a:masterClrMapping/>
  </p:clrMapOvr>
  <p:transition spd="med">
    <p:fade/>
  </p:transition>
</p:sldLayout>
</file>

<file path=ppt/slideLayouts/slideLayout307.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272118"/>
            <a:ext cx="11124419" cy="4637616"/>
          </a:xfrm>
          <a:prstGeom prst="rect">
            <a:avLst/>
          </a:prstGeom>
        </p:spPr>
        <p:txBody>
          <a:bodyPr lIns="91412" tIns="45706" rIns="91412" bIns="45706">
            <a:noAutofit/>
          </a:bodyPr>
          <a:lstStyle>
            <a:lvl1pPr marL="374650" indent="-298450">
              <a:lnSpc>
                <a:spcPct val="95000"/>
              </a:lnSpc>
              <a:spcBef>
                <a:spcPts val="1480"/>
              </a:spcBef>
              <a:buClr>
                <a:schemeClr val="tx1"/>
              </a:buClr>
              <a:buSzPct val="80000"/>
              <a:buFont typeface="Arial" panose="020B0604020202020204"/>
              <a:buChar char="•"/>
              <a:defRPr sz="32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35" b="0" i="0">
                <a:solidFill>
                  <a:srgbClr val="676767"/>
                </a:solidFill>
                <a:latin typeface="+mn-lt"/>
                <a:cs typeface="CiscoSans ExtraLight"/>
              </a:defRPr>
            </a:lvl3pPr>
            <a:lvl4pPr marL="1214120" indent="-228600">
              <a:buClr>
                <a:schemeClr val="tx1"/>
              </a:buClr>
              <a:buSzPct val="80000"/>
              <a:buFont typeface="Arial" panose="020B0604020202020204"/>
              <a:buChar char="•"/>
              <a:defRPr sz="1865"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36" y="160871"/>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b" anchorCtr="0" compatLnSpc="1"/>
          <a:lstStyle>
            <a:lvl1pPr>
              <a:defRPr lang="en-GB" dirty="0"/>
            </a:lvl1pPr>
          </a:lstStyle>
          <a:p>
            <a:pPr lvl="0"/>
            <a:r>
              <a:rPr lang="en-US"/>
              <a:t>Click to edit Master title style</a:t>
            </a:r>
            <a:endParaRPr lang="en-GB" dirty="0"/>
          </a:p>
        </p:txBody>
      </p:sp>
    </p:spTree>
  </p:cSld>
  <p:clrMapOvr>
    <a:masterClrMapping/>
  </p:clrMapOvr>
  <p:transition spd="med">
    <p:fade/>
  </p:transition>
</p:sldLayout>
</file>

<file path=ppt/slideLayouts/slideLayout308.xml><?xml version="1.0" encoding="utf-8"?>
<p:sldLayout xmlns:a="http://schemas.openxmlformats.org/drawingml/2006/main" xmlns:r="http://schemas.openxmlformats.org/officeDocument/2006/relationships" xmlns:p="http://schemas.openxmlformats.org/presentationml/2006/main" type="blank">
  <p:cSld name="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Rectangle 1" descr="ToolsToo_PS"/>
          <p:cNvSpPr/>
          <p:nvPr userDrawn="1"/>
        </p:nvSpPr>
        <p:spPr>
          <a:xfrm>
            <a:off x="380901" y="381008"/>
            <a:ext cx="11427023" cy="6096001"/>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64" tIns="60932" rIns="121864" bIns="60932" rtlCol="0" anchor="ctr"/>
          <a:lstStyle/>
          <a:p>
            <a:pPr algn="ctr" defTabSz="608965" fontAlgn="base">
              <a:spcBef>
                <a:spcPct val="0"/>
              </a:spcBef>
              <a:spcAft>
                <a:spcPct val="0"/>
              </a:spcAft>
            </a:pPr>
            <a:endParaRPr lang="en-US" sz="935" dirty="0">
              <a:solidFill>
                <a:srgbClr val="FFFFFF"/>
              </a:solidFill>
            </a:endParaRPr>
          </a:p>
        </p:txBody>
      </p:sp>
    </p:spTree>
  </p:cSld>
  <p:clrMapOvr>
    <a:masterClrMapping/>
  </p:clrMapOvr>
  <p:transition spd="slow">
    <p:wipe/>
  </p:transition>
</p:sldLayout>
</file>

<file path=ppt/slideLayouts/slideLayout309.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wipe dir="r"/>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cSld name="Title only black">
    <p:bg>
      <p:bgPr>
        <a:solidFill>
          <a:srgbClr val="000000"/>
        </a:solidFill>
        <a:effectLst/>
      </p:bgPr>
    </p:bg>
    <p:spTree>
      <p:nvGrpSpPr>
        <p:cNvPr id="1" name=""/>
        <p:cNvGrpSpPr/>
        <p:nvPr/>
      </p:nvGrpSpPr>
      <p:grpSpPr>
        <a:xfrm>
          <a:off x="0" y="0"/>
          <a:ext cx="0" cy="0"/>
          <a:chOff x="0" y="0"/>
          <a:chExt cx="0" cy="0"/>
        </a:xfrm>
      </p:grpSpPr>
      <p:sp>
        <p:nvSpPr>
          <p:cNvPr id="3" name="Rectangle 2"/>
          <p:cNvSpPr/>
          <p:nvPr userDrawn="1"/>
        </p:nvSpPr>
        <p:spPr>
          <a:xfrm>
            <a:off x="6" y="14"/>
            <a:ext cx="12190241" cy="815975"/>
          </a:xfrm>
          <a:prstGeom prst="rect">
            <a:avLst/>
          </a:prstGeom>
          <a:solidFill>
            <a:srgbClr val="00000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defTabSz="609600"/>
            <a:endParaRPr lang="en-US" sz="2400" dirty="0">
              <a:solidFill>
                <a:srgbClr val="FFFFFF"/>
              </a:solidFill>
              <a:latin typeface="CiscoSansTT Light"/>
            </a:endParaRPr>
          </a:p>
        </p:txBody>
      </p:sp>
      <p:sp>
        <p:nvSpPr>
          <p:cNvPr id="2" name="Title 1"/>
          <p:cNvSpPr>
            <a:spLocks noGrp="1"/>
          </p:cNvSpPr>
          <p:nvPr>
            <p:ph type="title"/>
          </p:nvPr>
        </p:nvSpPr>
        <p:spPr>
          <a:xfrm>
            <a:off x="306190" y="76200"/>
            <a:ext cx="11448832" cy="739775"/>
          </a:xfrm>
        </p:spPr>
        <p:txBody>
          <a:bodyPr vert="horz" lIns="82296" tIns="45720" rIns="82296" bIns="45720" rtlCol="0" anchor="ctr" anchorCtr="0">
            <a:noAutofit/>
          </a:bodyPr>
          <a:lstStyle>
            <a:lvl1pPr>
              <a:defRPr lang="en-US" sz="3200" dirty="0">
                <a:solidFill>
                  <a:schemeClr val="bg1"/>
                </a:solidFill>
              </a:defRPr>
            </a:lvl1pPr>
          </a:lstStyle>
          <a:p>
            <a:pPr lvl="0"/>
            <a:r>
              <a:rPr lang="en-US"/>
              <a:t>Click to edit Master title style</a:t>
            </a:r>
            <a:endParaRPr lang="en-US" dirty="0"/>
          </a:p>
        </p:txBody>
      </p:sp>
    </p:spTree>
  </p:cSld>
  <p:clrMapOvr>
    <a:masterClrMapping/>
  </p:clrMapOvr>
  <p:transition>
    <p:wipe dir="r"/>
  </p:transition>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descr="logo_black.ai"/>
          <p:cNvPicPr>
            <a:picLocks noChangeAspect="1"/>
          </p:cNvPicPr>
          <p:nvPr/>
        </p:nvPicPr>
        <p:blipFill>
          <a:blip r:embed="rId2">
            <a:duotone>
              <a:schemeClr val="bg2">
                <a:shade val="45000"/>
                <a:satMod val="135000"/>
              </a:schemeClr>
              <a:prstClr val="white"/>
            </a:duotone>
            <a:lum bright="100000" contrast="100000"/>
          </a:blip>
          <a:stretch>
            <a:fillRect/>
          </a:stretch>
        </p:blipFill>
        <p:spPr>
          <a:xfrm>
            <a:off x="561454" y="432000"/>
            <a:ext cx="1265798" cy="780288"/>
          </a:xfrm>
          <a:prstGeom prst="rect">
            <a:avLst/>
          </a:prstGeom>
        </p:spPr>
      </p:pic>
      <p:sp>
        <p:nvSpPr>
          <p:cNvPr id="16" name="Subtitle 2"/>
          <p:cNvSpPr>
            <a:spLocks noGrp="1"/>
          </p:cNvSpPr>
          <p:nvPr>
            <p:ph type="subTitle" idx="1" hasCustomPrompt="1"/>
          </p:nvPr>
        </p:nvSpPr>
        <p:spPr>
          <a:xfrm>
            <a:off x="625832" y="5057602"/>
            <a:ext cx="11059014" cy="384175"/>
          </a:xfrm>
          <a:prstGeom prst="rect">
            <a:avLst/>
          </a:prstGeom>
        </p:spPr>
        <p:txBody>
          <a:bodyPr lIns="91408" tIns="45704" rIns="91408" bIns="45704" anchor="b" anchorCtr="0">
            <a:noAutofit/>
          </a:bodyPr>
          <a:lstStyle>
            <a:lvl1pPr marL="0" indent="0" algn="l">
              <a:buNone/>
              <a:defRPr sz="1450" b="0" i="0">
                <a:solidFill>
                  <a:srgbClr val="FFFFFE"/>
                </a:solidFill>
                <a:latin typeface="+mn-lt"/>
                <a:cs typeface="CiscoSans"/>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6730" indent="0" algn="ctr">
              <a:buNone/>
              <a:defRPr>
                <a:solidFill>
                  <a:schemeClr val="tx1">
                    <a:tint val="75000"/>
                  </a:schemeClr>
                </a:solidFill>
              </a:defRPr>
            </a:lvl6pPr>
            <a:lvl7pPr marL="2132330" indent="0" algn="ctr">
              <a:buNone/>
              <a:defRPr>
                <a:solidFill>
                  <a:schemeClr val="tx1">
                    <a:tint val="75000"/>
                  </a:schemeClr>
                </a:solidFill>
              </a:defRPr>
            </a:lvl7pPr>
            <a:lvl8pPr marL="2487930" indent="0" algn="ctr">
              <a:buNone/>
              <a:defRPr>
                <a:solidFill>
                  <a:schemeClr val="tx1">
                    <a:tint val="75000"/>
                  </a:schemeClr>
                </a:solidFill>
              </a:defRPr>
            </a:lvl8pPr>
            <a:lvl9pPr marL="2843530"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832" y="5377598"/>
            <a:ext cx="11059014" cy="384175"/>
          </a:xfrm>
          <a:prstGeom prst="rect">
            <a:avLst/>
          </a:prstGeom>
        </p:spPr>
        <p:txBody>
          <a:bodyPr lIns="91408" tIns="45704" rIns="91408" bIns="45704"/>
          <a:lstStyle>
            <a:lvl1pPr marL="0" indent="0" algn="l">
              <a:buFontTx/>
              <a:buNone/>
              <a:defRPr lang="en-US" sz="1450" b="0" i="0" kern="1200" dirty="0" smtClean="0">
                <a:solidFill>
                  <a:srgbClr val="FFFFFE"/>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GB" dirty="0"/>
              <a:t>Speaker Title</a:t>
            </a:r>
            <a:endParaRPr lang="en-GB" dirty="0"/>
          </a:p>
        </p:txBody>
      </p:sp>
      <p:sp>
        <p:nvSpPr>
          <p:cNvPr id="18" name="Text Placeholder 40"/>
          <p:cNvSpPr>
            <a:spLocks noGrp="1"/>
          </p:cNvSpPr>
          <p:nvPr>
            <p:ph type="body" sz="quarter" idx="12" hasCustomPrompt="1"/>
          </p:nvPr>
        </p:nvSpPr>
        <p:spPr>
          <a:xfrm>
            <a:off x="625832" y="5697594"/>
            <a:ext cx="11059014" cy="384175"/>
          </a:xfrm>
          <a:prstGeom prst="rect">
            <a:avLst/>
          </a:prstGeom>
        </p:spPr>
        <p:txBody>
          <a:bodyPr lIns="91408" tIns="45704" rIns="91408" bIns="45704"/>
          <a:lstStyle>
            <a:lvl1pPr marL="0" indent="0" algn="l">
              <a:buFontTx/>
              <a:buNone/>
              <a:defRPr lang="en-US" sz="1450" b="0" i="0" kern="1200" dirty="0" smtClean="0">
                <a:solidFill>
                  <a:srgbClr val="FFFFFE"/>
                </a:solidFill>
                <a:latin typeface="+mn-lt"/>
                <a:ea typeface="+mn-ea"/>
                <a:cs typeface="CiscoSans ExtraLight" pitchFamily="34" charset="0"/>
              </a:defRPr>
            </a:lvl1pPr>
            <a:lvl2pPr>
              <a:buFontTx/>
              <a:buNone/>
              <a:defRPr lang="en-US" sz="1555" kern="1200" dirty="0" smtClean="0">
                <a:solidFill>
                  <a:schemeClr val="bg1"/>
                </a:solidFill>
                <a:latin typeface="+mj-lt"/>
                <a:ea typeface="+mn-ea"/>
                <a:cs typeface="+mn-cs"/>
              </a:defRPr>
            </a:lvl2pPr>
            <a:lvl3pPr>
              <a:buFontTx/>
              <a:buNone/>
              <a:defRPr lang="en-US" sz="1555" kern="1200" dirty="0" smtClean="0">
                <a:solidFill>
                  <a:schemeClr val="bg1"/>
                </a:solidFill>
                <a:latin typeface="+mj-lt"/>
                <a:ea typeface="+mn-ea"/>
                <a:cs typeface="+mn-cs"/>
              </a:defRPr>
            </a:lvl3pPr>
            <a:lvl4pPr>
              <a:buFontTx/>
              <a:buNone/>
              <a:defRPr lang="en-US" sz="1555" kern="1200" dirty="0" smtClean="0">
                <a:solidFill>
                  <a:schemeClr val="bg1"/>
                </a:solidFill>
                <a:latin typeface="+mj-lt"/>
                <a:ea typeface="+mn-ea"/>
                <a:cs typeface="+mn-cs"/>
              </a:defRPr>
            </a:lvl4pPr>
            <a:lvl5pPr>
              <a:buFontTx/>
              <a:buNone/>
              <a:defRPr lang="en-US" sz="1555" kern="1200" dirty="0" smtClean="0">
                <a:solidFill>
                  <a:schemeClr val="bg1"/>
                </a:solidFill>
                <a:latin typeface="+mj-lt"/>
                <a:ea typeface="+mn-ea"/>
                <a:cs typeface="+mn-cs"/>
              </a:defRPr>
            </a:lvl5pPr>
          </a:lstStyle>
          <a:p>
            <a:pPr lvl="0"/>
            <a:r>
              <a:rPr lang="en-GB" dirty="0"/>
              <a:t>Date</a:t>
            </a:r>
            <a:endParaRPr lang="en-GB" dirty="0"/>
          </a:p>
        </p:txBody>
      </p:sp>
      <p:sp>
        <p:nvSpPr>
          <p:cNvPr id="19" name="Text Placeholder 2"/>
          <p:cNvSpPr>
            <a:spLocks noGrp="1"/>
          </p:cNvSpPr>
          <p:nvPr>
            <p:ph type="body" sz="quarter" idx="13" hasCustomPrompt="1"/>
          </p:nvPr>
        </p:nvSpPr>
        <p:spPr>
          <a:xfrm>
            <a:off x="617562" y="4281952"/>
            <a:ext cx="11067284" cy="398668"/>
          </a:xfrm>
          <a:prstGeom prst="rect">
            <a:avLst/>
          </a:prstGeom>
        </p:spPr>
        <p:txBody>
          <a:bodyPr lIns="91408" tIns="45704" rIns="91408" bIns="45704"/>
          <a:lstStyle>
            <a:lvl1pPr marL="0" indent="0">
              <a:buFont typeface="Arial" panose="020B0604020202020204" pitchFamily="34" charset="0"/>
              <a:buNone/>
              <a:defRPr sz="2280" baseline="0">
                <a:solidFill>
                  <a:srgbClr val="FFFFFE"/>
                </a:solidFill>
                <a:latin typeface="+mj-lt"/>
              </a:defRPr>
            </a:lvl1pPr>
            <a:lvl2pPr marL="316230" indent="0">
              <a:buNone/>
              <a:defRPr/>
            </a:lvl2pPr>
            <a:lvl3pPr marL="443230" indent="0">
              <a:buNone/>
              <a:defRPr/>
            </a:lvl3pPr>
            <a:lvl4pPr marL="535305" indent="0">
              <a:buNone/>
              <a:defRPr/>
            </a:lvl4pPr>
            <a:lvl5pPr marL="622935" indent="0">
              <a:buNone/>
              <a:defRPr/>
            </a:lvl5pPr>
          </a:lstStyle>
          <a:p>
            <a:pPr lvl="0"/>
            <a:r>
              <a:rPr lang="en-GB" dirty="0"/>
              <a:t>Subtitle Goes Here</a:t>
            </a:r>
            <a:endParaRPr lang="en-GB" dirty="0"/>
          </a:p>
        </p:txBody>
      </p:sp>
      <p:sp>
        <p:nvSpPr>
          <p:cNvPr id="20" name="Title 1"/>
          <p:cNvSpPr>
            <a:spLocks noGrp="1"/>
          </p:cNvSpPr>
          <p:nvPr>
            <p:ph type="ctrTitle" hasCustomPrompt="1"/>
          </p:nvPr>
        </p:nvSpPr>
        <p:spPr>
          <a:xfrm>
            <a:off x="567541" y="3519970"/>
            <a:ext cx="11117307" cy="859640"/>
          </a:xfrm>
          <a:prstGeom prst="rect">
            <a:avLst/>
          </a:prstGeom>
        </p:spPr>
        <p:txBody>
          <a:bodyPr anchor="b"/>
          <a:lstStyle>
            <a:lvl1pPr marL="0" indent="0" algn="l">
              <a:lnSpc>
                <a:spcPct val="90000"/>
              </a:lnSpc>
              <a:buFont typeface="Arial" panose="020B0604020202020204" pitchFamily="34" charset="0"/>
              <a:buNone/>
              <a:defRPr sz="5390" b="0" i="0" spc="0" baseline="0">
                <a:solidFill>
                  <a:srgbClr val="FFFFFE"/>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71085" tIns="35543" rIns="71085" bIns="35543" anchor="ctr"/>
          <a:lstStyle/>
          <a:p>
            <a:pPr defTabSz="840740"/>
            <a:endParaRPr lang="en-US" sz="4055">
              <a:solidFill>
                <a:srgbClr val="676767"/>
              </a:solidFill>
            </a:endParaRPr>
          </a:p>
        </p:txBody>
      </p:sp>
      <p:sp>
        <p:nvSpPr>
          <p:cNvPr id="6" name="Rectangle 3"/>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71085" tIns="35543" rIns="71085" bIns="35543" anchor="ctr"/>
          <a:lstStyle/>
          <a:p>
            <a:pPr defTabSz="840740"/>
            <a:endParaRPr lang="en-US" sz="4055">
              <a:solidFill>
                <a:srgbClr val="676767"/>
              </a:solidFill>
            </a:endParaRPr>
          </a:p>
        </p:txBody>
      </p:sp>
      <p:sp>
        <p:nvSpPr>
          <p:cNvPr id="3" name="Subtitle 2"/>
          <p:cNvSpPr>
            <a:spLocks noGrp="1"/>
          </p:cNvSpPr>
          <p:nvPr>
            <p:ph type="subTitle" idx="1" hasCustomPrompt="1"/>
          </p:nvPr>
        </p:nvSpPr>
        <p:spPr>
          <a:xfrm>
            <a:off x="666385" y="4279404"/>
            <a:ext cx="6244862" cy="384175"/>
          </a:xfrm>
          <a:prstGeom prst="rect">
            <a:avLst/>
          </a:prstGeom>
        </p:spPr>
        <p:txBody>
          <a:bodyPr vert="horz" lIns="68565" tIns="34283" rIns="68565" bIns="34283" rtlCol="0">
            <a:noAutofit/>
          </a:bodyPr>
          <a:lstStyle>
            <a:lvl1pPr marL="0" indent="0" algn="l" defTabSz="710565" rtl="0" eaLnBrk="1" latinLnBrk="0" hangingPunct="1">
              <a:lnSpc>
                <a:spcPct val="95000"/>
              </a:lnSpc>
              <a:spcBef>
                <a:spcPts val="1120"/>
              </a:spcBef>
              <a:buClr>
                <a:srgbClr val="92D050"/>
              </a:buClr>
              <a:buSzPct val="90000"/>
              <a:buFont typeface="Arial" panose="020B0604020202020204" pitchFamily="34" charset="0"/>
              <a:buNone/>
              <a:defRPr lang="en-US" sz="1865" kern="1200" baseline="0" dirty="0">
                <a:solidFill>
                  <a:schemeClr val="accent3"/>
                </a:solidFill>
                <a:latin typeface="+mj-lt"/>
                <a:ea typeface="+mn-ea"/>
                <a:cs typeface="+mn-cs"/>
              </a:defRPr>
            </a:lvl1pPr>
            <a:lvl2pPr marL="355600" indent="0" algn="ctr">
              <a:buNone/>
              <a:defRPr>
                <a:solidFill>
                  <a:schemeClr val="tx1">
                    <a:tint val="75000"/>
                  </a:schemeClr>
                </a:solidFill>
              </a:defRPr>
            </a:lvl2pPr>
            <a:lvl3pPr marL="710565" indent="0" algn="ctr">
              <a:buNone/>
              <a:defRPr>
                <a:solidFill>
                  <a:schemeClr val="tx1">
                    <a:tint val="75000"/>
                  </a:schemeClr>
                </a:solidFill>
              </a:defRPr>
            </a:lvl3pPr>
            <a:lvl4pPr marL="1066165" indent="0" algn="ctr">
              <a:buNone/>
              <a:defRPr>
                <a:solidFill>
                  <a:schemeClr val="tx1">
                    <a:tint val="75000"/>
                  </a:schemeClr>
                </a:solidFill>
              </a:defRPr>
            </a:lvl4pPr>
            <a:lvl5pPr marL="1421765" indent="0" algn="ctr">
              <a:buNone/>
              <a:defRPr>
                <a:solidFill>
                  <a:schemeClr val="tx1">
                    <a:tint val="75000"/>
                  </a:schemeClr>
                </a:solidFill>
              </a:defRPr>
            </a:lvl5pPr>
            <a:lvl6pPr marL="1777365" indent="0" algn="ctr">
              <a:buNone/>
              <a:defRPr>
                <a:solidFill>
                  <a:schemeClr val="tx1">
                    <a:tint val="75000"/>
                  </a:schemeClr>
                </a:solidFill>
              </a:defRPr>
            </a:lvl6pPr>
            <a:lvl7pPr marL="2132330" indent="0" algn="ctr">
              <a:buNone/>
              <a:defRPr>
                <a:solidFill>
                  <a:schemeClr val="tx1">
                    <a:tint val="75000"/>
                  </a:schemeClr>
                </a:solidFill>
              </a:defRPr>
            </a:lvl7pPr>
            <a:lvl8pPr marL="2487930" indent="0" algn="ctr">
              <a:buNone/>
              <a:defRPr>
                <a:solidFill>
                  <a:schemeClr val="tx1">
                    <a:tint val="75000"/>
                  </a:schemeClr>
                </a:solidFill>
              </a:defRPr>
            </a:lvl8pPr>
            <a:lvl9pPr marL="2843530"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545" y="3282705"/>
            <a:ext cx="6281773" cy="1022351"/>
          </a:xfrm>
        </p:spPr>
        <p:txBody>
          <a:bodyPr lIns="61706" tIns="34283" rIns="61706" bIns="34283" rtlCol="0" anchor="b">
            <a:noAutofit/>
          </a:bodyPr>
          <a:lstStyle>
            <a:lvl1pPr marL="0" indent="0" algn="l" defTabSz="710565" rtl="0" eaLnBrk="1" latinLnBrk="0" hangingPunct="1">
              <a:lnSpc>
                <a:spcPct val="80000"/>
              </a:lnSpc>
              <a:spcBef>
                <a:spcPct val="0"/>
              </a:spcBef>
              <a:buClr>
                <a:schemeClr val="tx1"/>
              </a:buClr>
              <a:buFont typeface="Ciscolight" pitchFamily="2" charset="0"/>
              <a:buNone/>
              <a:defRPr lang="en-US" sz="539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hasCustomPrompt="1"/>
          </p:nvPr>
        </p:nvSpPr>
        <p:spPr>
          <a:xfrm>
            <a:off x="7385256" y="1917701"/>
            <a:ext cx="3567770" cy="2889251"/>
          </a:xfrm>
          <a:prstGeom prst="rect">
            <a:avLst/>
          </a:prstGeom>
        </p:spPr>
        <p:txBody>
          <a:bodyPr lIns="91408" tIns="45704" rIns="91408" bIns="45704" anchor="ctr" anchorCtr="1"/>
          <a:lstStyle>
            <a:lvl1pPr marL="0" indent="0" algn="ctr">
              <a:buNone/>
              <a:defRPr>
                <a:solidFill>
                  <a:schemeClr val="accent3"/>
                </a:solidFill>
                <a:latin typeface="+mj-lt"/>
              </a:defRPr>
            </a:lvl1pPr>
          </a:lstStyle>
          <a:p>
            <a:pPr lvl="0"/>
            <a:r>
              <a:rPr lang="en-GB" noProof="0"/>
              <a:t>Drag picture to placeholder or click icon to add</a:t>
            </a:r>
            <a:endParaRPr lang="en-US" noProof="0" dirty="0"/>
          </a:p>
        </p:txBody>
      </p:sp>
    </p:spTree>
  </p:cSld>
  <p:clrMapOvr>
    <a:masterClrMapping/>
  </p:clrMapOvr>
  <p:transition spd="slow">
    <p:wipe/>
  </p:transition>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7" y="455089"/>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ctr" anchorCtr="0" compatLnSpc="1"/>
          <a:lstStyle/>
          <a:p>
            <a:pPr lvl="0"/>
            <a:r>
              <a:rPr lang="en-GB"/>
              <a:t>Click to edit Master title style</a:t>
            </a:r>
            <a:endParaRPr lang="en-GB" dirty="0"/>
          </a:p>
        </p:txBody>
      </p:sp>
    </p:spTree>
  </p:cSld>
  <p:clrMapOvr>
    <a:masterClrMapping/>
  </p:clrMapOvr>
  <p:transition spd="med">
    <p:fade/>
  </p:transition>
</p:sldLayout>
</file>

<file path=ppt/slideLayouts/slideLayout313.xml><?xml version="1.0" encoding="utf-8"?>
<p:sldLayout xmlns:a="http://schemas.openxmlformats.org/drawingml/2006/main" xmlns:r="http://schemas.openxmlformats.org/officeDocument/2006/relationships" xmlns:p="http://schemas.openxmlformats.org/presentationml/2006/main"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7" y="1272117"/>
            <a:ext cx="11124419" cy="4637616"/>
          </a:xfrm>
          <a:prstGeom prst="rect">
            <a:avLst/>
          </a:prstGeom>
        </p:spPr>
        <p:txBody>
          <a:bodyPr lIns="91412" tIns="45706" rIns="91412" bIns="45706">
            <a:noAutofit/>
          </a:bodyPr>
          <a:lstStyle>
            <a:lvl1pPr marL="291465" indent="-231775">
              <a:lnSpc>
                <a:spcPct val="95000"/>
              </a:lnSpc>
              <a:spcBef>
                <a:spcPts val="1150"/>
              </a:spcBef>
              <a:buClr>
                <a:schemeClr val="tx1"/>
              </a:buClr>
              <a:buSzPct val="80000"/>
              <a:buFont typeface="Arial" panose="020B0604020202020204"/>
              <a:buChar char="•"/>
              <a:defRPr sz="2490" b="0" i="0">
                <a:solidFill>
                  <a:srgbClr val="676767"/>
                </a:solidFill>
                <a:latin typeface="+mn-lt"/>
                <a:cs typeface="CiscoSans ExtraLight"/>
              </a:defRPr>
            </a:lvl1pPr>
            <a:lvl2pPr marL="526415" indent="-223520">
              <a:lnSpc>
                <a:spcPct val="95000"/>
              </a:lnSpc>
              <a:spcBef>
                <a:spcPts val="465"/>
              </a:spcBef>
              <a:buClr>
                <a:schemeClr val="tx1"/>
              </a:buClr>
              <a:buSzPct val="80000"/>
              <a:buFont typeface="Arial" panose="020B0604020202020204"/>
              <a:buChar char="•"/>
              <a:defRPr sz="1865" b="0" i="0">
                <a:solidFill>
                  <a:srgbClr val="676767"/>
                </a:solidFill>
                <a:latin typeface="+mn-lt"/>
                <a:cs typeface="CiscoSans ExtraLight"/>
              </a:defRPr>
            </a:lvl2pPr>
            <a:lvl3pPr marL="774700" indent="-177800">
              <a:buClr>
                <a:schemeClr val="tx1"/>
              </a:buClr>
              <a:buSzPct val="80000"/>
              <a:buFont typeface="Arial" panose="020B0604020202020204"/>
              <a:buChar char="•"/>
              <a:defRPr sz="1660" b="0" i="0">
                <a:solidFill>
                  <a:srgbClr val="676767"/>
                </a:solidFill>
                <a:latin typeface="+mn-lt"/>
                <a:cs typeface="CiscoSans ExtraLight"/>
              </a:defRPr>
            </a:lvl3pPr>
            <a:lvl4pPr marL="944245" indent="-177800">
              <a:buClr>
                <a:schemeClr val="tx1"/>
              </a:buClr>
              <a:buSzPct val="80000"/>
              <a:buFont typeface="Arial" panose="020B0604020202020204"/>
              <a:buChar char="•"/>
              <a:defRPr sz="1450" b="0" i="0">
                <a:solidFill>
                  <a:srgbClr val="676767"/>
                </a:solidFill>
                <a:latin typeface="+mn-lt"/>
                <a:cs typeface="CiscoSans ExtraLight"/>
              </a:defRPr>
            </a:lvl4pPr>
            <a:lvl5pPr marL="1122045" indent="-174625">
              <a:buClr>
                <a:schemeClr val="tx1"/>
              </a:buClr>
              <a:buSzPct val="80000"/>
              <a:buFont typeface="Arial" panose="020B0604020202020204"/>
              <a:buChar char="•"/>
              <a:defRPr sz="1245"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37" y="160872"/>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6" tIns="45708" rIns="91416" bIns="45708" numCol="1" anchor="b" anchorCtr="0" compatLnSpc="1"/>
          <a:lstStyle>
            <a:lvl1pPr>
              <a:defRPr lang="en-GB" dirty="0"/>
            </a:lvl1pPr>
          </a:lstStyle>
          <a:p>
            <a:pPr lvl="0"/>
            <a:r>
              <a:rPr lang="en-US"/>
              <a:t>Click to edit Master title style</a:t>
            </a:r>
            <a:endParaRPr lang="en-GB" dirty="0"/>
          </a:p>
        </p:txBody>
      </p:sp>
    </p:spTree>
  </p:cSld>
  <p:clrMapOvr>
    <a:masterClrMapping/>
  </p:clrMapOvr>
  <p:transition spd="med">
    <p:fade/>
  </p:transition>
</p:sldLayout>
</file>

<file path=ppt/slideLayouts/slideLayout314.xml><?xml version="1.0" encoding="utf-8"?>
<p:sldLayout xmlns:a="http://schemas.openxmlformats.org/drawingml/2006/main" xmlns:r="http://schemas.openxmlformats.org/officeDocument/2006/relationships" xmlns:p="http://schemas.openxmlformats.org/presentationml/2006/main" type="blank">
  <p:cSld name="Blank">
    <p:bg>
      <p:bgPr>
        <a:blipFill dpi="0" rotWithShape="1">
          <a:blip r:embed="rId2" cstate="email">
            <a:lum/>
          </a:blip>
          <a:srcRect/>
          <a:stretch>
            <a:fillRect/>
          </a:stretch>
        </a:blipFill>
        <a:effectLst/>
      </p:bgPr>
    </p:bg>
    <p:spTree>
      <p:nvGrpSpPr>
        <p:cNvPr id="1" name=""/>
        <p:cNvGrpSpPr/>
        <p:nvPr/>
      </p:nvGrpSpPr>
      <p:grpSpPr>
        <a:xfrm>
          <a:off x="0" y="0"/>
          <a:ext cx="0" cy="0"/>
          <a:chOff x="0" y="0"/>
          <a:chExt cx="0" cy="0"/>
        </a:xfrm>
      </p:grpSpPr>
      <p:sp>
        <p:nvSpPr>
          <p:cNvPr id="2" name="Rectangle 1" descr="ToolsToo_PS"/>
          <p:cNvSpPr/>
          <p:nvPr userDrawn="1"/>
        </p:nvSpPr>
        <p:spPr>
          <a:xfrm>
            <a:off x="380901" y="381007"/>
            <a:ext cx="11427023" cy="6096002"/>
          </a:xfrm>
          <a:prstGeom prst="rect">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4782" tIns="47391" rIns="94782" bIns="47391" rtlCol="0" anchor="ctr"/>
          <a:lstStyle/>
          <a:p>
            <a:pPr algn="ctr" defTabSz="473710" fontAlgn="base">
              <a:spcBef>
                <a:spcPct val="0"/>
              </a:spcBef>
              <a:spcAft>
                <a:spcPct val="0"/>
              </a:spcAft>
            </a:pPr>
            <a:endParaRPr lang="en-US" sz="725" dirty="0">
              <a:solidFill>
                <a:srgbClr val="FFFFFF"/>
              </a:solidFill>
            </a:endParaRPr>
          </a:p>
        </p:txBody>
      </p:sp>
    </p:spTree>
  </p:cSld>
  <p:clrMapOvr>
    <a:masterClrMapping/>
  </p:clrMapOvr>
  <p:transition spd="slow">
    <p:wipe/>
  </p:transition>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6" name="Rectangle 15"/>
          <p:cNvSpPr/>
          <p:nvPr userDrawn="1"/>
        </p:nvSpPr>
        <p:spPr>
          <a:xfrm>
            <a:off x="1" y="0"/>
            <a:ext cx="12188825" cy="6858000"/>
          </a:xfrm>
          <a:prstGeom prst="rect">
            <a:avLst/>
          </a:prstGeom>
          <a:gradFill flip="none" rotWithShape="1">
            <a:gsLst>
              <a:gs pos="0">
                <a:srgbClr val="652E93"/>
              </a:gs>
              <a:gs pos="26000">
                <a:srgbClr val="3B3D94"/>
              </a:gs>
              <a:gs pos="59000">
                <a:srgbClr val="1875BA"/>
              </a:gs>
              <a:gs pos="100000">
                <a:srgbClr val="61CCE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srgbClr val="FFFFFF"/>
              </a:solidFill>
              <a:latin typeface="Arial" panose="020B0604020202020204" pitchFamily="34" charset="0"/>
            </a:endParaRPr>
          </a:p>
        </p:txBody>
      </p:sp>
      <p:pic>
        <p:nvPicPr>
          <p:cNvPr id="9" name="Picture 2"/>
          <p:cNvPicPr>
            <a:picLocks noChangeAspect="1" noChangeArrowheads="1"/>
          </p:cNvPicPr>
          <p:nvPr userDrawn="1"/>
        </p:nvPicPr>
        <p:blipFill>
          <a:blip r:embed="rId2" cstate="email"/>
          <a:srcRect/>
          <a:stretch>
            <a:fillRect/>
          </a:stretch>
        </p:blipFill>
        <p:spPr bwMode="auto">
          <a:xfrm>
            <a:off x="7882359" y="365763"/>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itle 1"/>
          <p:cNvSpPr>
            <a:spLocks noGrp="1"/>
          </p:cNvSpPr>
          <p:nvPr>
            <p:ph type="ctrTitle" hasCustomPrompt="1"/>
          </p:nvPr>
        </p:nvSpPr>
        <p:spPr>
          <a:xfrm>
            <a:off x="295115" y="611608"/>
            <a:ext cx="6806726"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5530"/>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4379"/>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sp>
        <p:nvSpPr>
          <p:cNvPr id="5" name="Text Placeholder 4"/>
          <p:cNvSpPr>
            <a:spLocks noGrp="1"/>
          </p:cNvSpPr>
          <p:nvPr>
            <p:ph type="body" sz="quarter" idx="12" hasCustomPrompt="1"/>
          </p:nvPr>
        </p:nvSpPr>
        <p:spPr>
          <a:xfrm>
            <a:off x="320040" y="3831337"/>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showMasterSp="0" userDrawn="1">
  <p:cSld name="1_Title Slide 2">
    <p:spTree>
      <p:nvGrpSpPr>
        <p:cNvPr id="1" name=""/>
        <p:cNvGrpSpPr/>
        <p:nvPr/>
      </p:nvGrpSpPr>
      <p:grpSpPr>
        <a:xfrm>
          <a:off x="0" y="0"/>
          <a:ext cx="0" cy="0"/>
          <a:chOff x="0" y="0"/>
          <a:chExt cx="0" cy="0"/>
        </a:xfrm>
      </p:grpSpPr>
      <p:sp>
        <p:nvSpPr>
          <p:cNvPr id="11" name="Rectangle 10"/>
          <p:cNvSpPr/>
          <p:nvPr userDrawn="1"/>
        </p:nvSpPr>
        <p:spPr>
          <a:xfrm>
            <a:off x="1" y="0"/>
            <a:ext cx="12188825" cy="6858000"/>
          </a:xfrm>
          <a:prstGeom prst="rect">
            <a:avLst/>
          </a:prstGeom>
          <a:gradFill>
            <a:gsLst>
              <a:gs pos="51000">
                <a:schemeClr val="accent1"/>
              </a:gs>
              <a:gs pos="0">
                <a:schemeClr val="accent1">
                  <a:lumMod val="50000"/>
                </a:schemeClr>
              </a:gs>
              <a:gs pos="100000">
                <a:srgbClr val="61CCEE"/>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lang="en-US" dirty="0">
              <a:solidFill>
                <a:srgbClr val="FFFFFF"/>
              </a:solidFill>
              <a:latin typeface="Arial" panose="020B0604020202020204" pitchFamily="34" charset="0"/>
            </a:endParaRPr>
          </a:p>
        </p:txBody>
      </p:sp>
      <p:sp>
        <p:nvSpPr>
          <p:cNvPr id="50" name="Title 1"/>
          <p:cNvSpPr>
            <a:spLocks noGrp="1"/>
          </p:cNvSpPr>
          <p:nvPr>
            <p:ph type="ctrTitle" hasCustomPrompt="1"/>
          </p:nvPr>
        </p:nvSpPr>
        <p:spPr>
          <a:xfrm>
            <a:off x="295115" y="612651"/>
            <a:ext cx="7158982"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4529"/>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0289"/>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pic>
        <p:nvPicPr>
          <p:cNvPr id="12" name="Picture 2"/>
          <p:cNvPicPr>
            <a:picLocks noChangeAspect="1" noChangeArrowheads="1"/>
          </p:cNvPicPr>
          <p:nvPr userDrawn="1"/>
        </p:nvPicPr>
        <p:blipFill>
          <a:blip r:embed="rId2" cstate="email"/>
          <a:srcRect/>
          <a:stretch>
            <a:fillRect/>
          </a:stretch>
        </p:blipFill>
        <p:spPr bwMode="auto">
          <a:xfrm>
            <a:off x="7882359" y="365763"/>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2" hasCustomPrompt="1"/>
          </p:nvPr>
        </p:nvSpPr>
        <p:spPr>
          <a:xfrm>
            <a:off x="320040" y="3831337"/>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95115" y="1248232"/>
            <a:ext cx="10813350"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Arial Unicode MS" panose="020B0604020202020204" pitchFamily="34" charset="-128"/>
                <a:ea typeface="+mj-ea"/>
                <a:cs typeface="Arial Unicode MS" panose="020B0604020202020204" pitchFamily="34" charset="-128"/>
              </a:defRPr>
            </a:lvl1pPr>
          </a:lstStyle>
          <a:p>
            <a:r>
              <a:rPr lang="en-US" dirty="0"/>
              <a:t>Presentation </a:t>
            </a:r>
            <a:br>
              <a:rPr lang="en-US" dirty="0"/>
            </a:br>
            <a:r>
              <a:rPr lang="en-US" dirty="0"/>
              <a:t>Title Goes Here</a:t>
            </a:r>
            <a:endParaRPr lang="en-US" dirty="0"/>
          </a:p>
        </p:txBody>
      </p:sp>
    </p:spTree>
  </p:cSld>
  <p:clrMapOvr>
    <a:masterClrMapping/>
  </p:clrMapOvr>
  <p:transition>
    <p:wipe dir="r"/>
  </p:transition>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432215"/>
            <a:ext cx="11448832" cy="838200"/>
          </a:xfrm>
        </p:spPr>
        <p:txBody>
          <a:bodyPr/>
          <a:lstStyle>
            <a:lvl1pPr>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04721" y="1344168"/>
            <a:ext cx="11433118" cy="4965192"/>
          </a:xfrm>
        </p:spPr>
        <p:txBody>
          <a:bodyPr vert="horz" lIns="91440" tIns="45720" rIns="91440" bIns="45720" rtlCol="0">
            <a:noAutofit/>
          </a:bodyPr>
          <a:lstStyle>
            <a:lvl1pPr>
              <a:defRPr lang="en-US" dirty="0" smtClean="0">
                <a:latin typeface="Arial Unicode MS" panose="020B0604020202020204" pitchFamily="34" charset="-128"/>
              </a:defRPr>
            </a:lvl1pPr>
            <a:lvl2pPr>
              <a:defRPr lang="en-US" dirty="0" smtClean="0">
                <a:latin typeface="Arial Unicode MS" panose="020B0604020202020204" pitchFamily="34" charset="-128"/>
              </a:defRPr>
            </a:lvl2pPr>
            <a:lvl3pPr>
              <a:defRPr lang="en-US" dirty="0" smtClean="0">
                <a:latin typeface="Arial Unicode MS" panose="020B0604020202020204" pitchFamily="34" charset="-128"/>
              </a:defRPr>
            </a:lvl3pPr>
            <a:lvl4pPr>
              <a:defRPr lang="en-US" dirty="0" smtClean="0">
                <a:latin typeface="Arial Unicode MS" panose="020B0604020202020204" pitchFamily="34" charset="-128"/>
              </a:defRPr>
            </a:lvl4pPr>
            <a:lvl5pPr>
              <a:defRPr lang="en-US" dirty="0">
                <a:latin typeface="Arial Unicode MS" panose="020B0604020202020204" pitchFamily="34" charset="-128"/>
              </a:defRPr>
            </a:lvl5p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wipe dir="r"/>
  </p:transition>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wipe dir="r"/>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chart">
  <p:cSld name="2_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49166" y="1"/>
            <a:ext cx="9702389" cy="993775"/>
          </a:xfrm>
        </p:spPr>
        <p:txBody>
          <a:bodyPr/>
          <a:lstStyle/>
          <a:p>
            <a:r>
              <a:rPr lang="en-US"/>
              <a:t>Click to edit Master title style</a:t>
            </a:r>
            <a:endParaRPr lang="es-AR"/>
          </a:p>
        </p:txBody>
      </p:sp>
      <p:sp>
        <p:nvSpPr>
          <p:cNvPr id="3" name="Chart Placeholder 2"/>
          <p:cNvSpPr>
            <a:spLocks noGrp="1"/>
          </p:cNvSpPr>
          <p:nvPr>
            <p:ph type="chart" idx="1"/>
          </p:nvPr>
        </p:nvSpPr>
        <p:spPr>
          <a:xfrm>
            <a:off x="363972" y="1155700"/>
            <a:ext cx="11598429" cy="5367338"/>
          </a:xfrm>
          <a:prstGeom prst="rect">
            <a:avLst/>
          </a:prstGeom>
        </p:spPr>
        <p:txBody>
          <a:bodyPr/>
          <a:lstStyle/>
          <a:p>
            <a:endParaRPr lang="es-AR" dirty="0"/>
          </a:p>
        </p:txBody>
      </p:sp>
      <p:sp>
        <p:nvSpPr>
          <p:cNvPr id="4" name="Slide Number Placeholder 3"/>
          <p:cNvSpPr>
            <a:spLocks noGrp="1"/>
          </p:cNvSpPr>
          <p:nvPr>
            <p:ph type="sldNum" sz="quarter" idx="10"/>
          </p:nvPr>
        </p:nvSpPr>
        <p:spPr>
          <a:xfrm>
            <a:off x="10773144" y="6626225"/>
            <a:ext cx="1210418" cy="457200"/>
          </a:xfrm>
          <a:prstGeom prst="rect">
            <a:avLst/>
          </a:prstGeom>
        </p:spPr>
        <p:txBody>
          <a:bodyPr/>
          <a:lstStyle>
            <a:lvl1pPr>
              <a:defRPr/>
            </a:lvl1pPr>
          </a:lstStyle>
          <a:p>
            <a:pPr defTabSz="609600"/>
            <a:fld id="{86F729CE-3D36-4A53-B791-352A704E4BED}" type="slidenum">
              <a:rPr lang="en-GB" sz="2400">
                <a:solidFill>
                  <a:srgbClr val="FFFFFF"/>
                </a:solidFill>
                <a:latin typeface="CiscoSansTT Light"/>
              </a:rPr>
            </a:fld>
            <a:endParaRPr lang="en-GB" sz="2400" dirty="0">
              <a:solidFill>
                <a:srgbClr val="FFFFFF"/>
              </a:solidFill>
              <a:latin typeface="CiscoSansTT Light"/>
            </a:endParaRPr>
          </a:p>
        </p:txBody>
      </p:sp>
    </p:spTree>
  </p:cSld>
  <p:clrMapOvr>
    <a:masterClrMapping/>
  </p:clrMapOvr>
  <p:transition>
    <p:wipe dir="r"/>
  </p:transition>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showMasterSp="0">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44" y="6584536"/>
            <a:ext cx="790981" cy="175237"/>
          </a:xfrm>
          <a:prstGeom prst="rect">
            <a:avLst/>
          </a:prstGeom>
          <a:noFill/>
          <a:ln w="9525">
            <a:noFill/>
            <a:miter lim="800000"/>
          </a:ln>
          <a:effectLst/>
        </p:spPr>
        <p:txBody>
          <a:bodyPr wrap="none" lIns="82103" tIns="41051" rIns="82103" bIns="41051" anchor="b">
            <a:spAutoFit/>
          </a:bodyPr>
          <a:lstStyle/>
          <a:p>
            <a:pPr algn="r" defTabSz="814070">
              <a:defRPr/>
            </a:pPr>
            <a:r>
              <a:rPr lang="en-US" sz="600" dirty="0">
                <a:solidFill>
                  <a:srgbClr val="808080"/>
                </a:solidFill>
                <a:latin typeface="Arial Unicode MS" panose="020B0604020202020204" pitchFamily="34" charset="-128"/>
              </a:rPr>
              <a:t>Cisco Confidential</a:t>
            </a:r>
            <a:endParaRPr lang="en-US" sz="600" dirty="0">
              <a:solidFill>
                <a:srgbClr val="808080"/>
              </a:solidFill>
              <a:latin typeface="Arial Unicode MS" panose="020B0604020202020204" pitchFamily="34" charset="-128"/>
            </a:endParaRPr>
          </a:p>
        </p:txBody>
      </p:sp>
      <p:sp>
        <p:nvSpPr>
          <p:cNvPr id="5" name="Rectangle 4"/>
          <p:cNvSpPr>
            <a:spLocks noChangeArrowheads="1"/>
          </p:cNvSpPr>
          <p:nvPr userDrawn="1"/>
        </p:nvSpPr>
        <p:spPr bwMode="ltGray">
          <a:xfrm>
            <a:off x="335080" y="6586269"/>
            <a:ext cx="4559499" cy="175237"/>
          </a:xfrm>
          <a:prstGeom prst="rect">
            <a:avLst/>
          </a:prstGeom>
          <a:noFill/>
          <a:ln w="9525">
            <a:noFill/>
            <a:miter lim="800000"/>
          </a:ln>
          <a:effectLst/>
        </p:spPr>
        <p:txBody>
          <a:bodyPr wrap="square" lIns="82103" tIns="41051" rIns="82103" bIns="41051" anchor="b" anchorCtr="0">
            <a:spAutoFit/>
          </a:bodyPr>
          <a:lstStyle/>
          <a:p>
            <a:pPr defTabSz="814070">
              <a:defRPr/>
            </a:pPr>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6" name="Rectangle 7"/>
          <p:cNvSpPr>
            <a:spLocks noChangeArrowheads="1"/>
          </p:cNvSpPr>
          <p:nvPr userDrawn="1"/>
        </p:nvSpPr>
        <p:spPr bwMode="ltGray">
          <a:xfrm>
            <a:off x="11603738" y="6580432"/>
            <a:ext cx="260386" cy="175237"/>
          </a:xfrm>
          <a:prstGeom prst="rect">
            <a:avLst/>
          </a:prstGeom>
          <a:noFill/>
          <a:ln w="9525" algn="ctr">
            <a:noFill/>
            <a:miter lim="800000"/>
          </a:ln>
          <a:effectLst/>
        </p:spPr>
        <p:txBody>
          <a:bodyPr wrap="none" lIns="82103" tIns="41051" rIns="82103" bIns="41051" anchor="b">
            <a:spAutoFit/>
          </a:bodyPr>
          <a:lstStyle/>
          <a:p>
            <a:pPr algn="r" defTabSz="814070">
              <a:defRPr/>
            </a:pPr>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Ovr>
    <a:masterClrMapping/>
  </p:clrMapOvr>
  <p:transition>
    <p:wipe dir="r"/>
  </p:transition>
</p:sldLayout>
</file>

<file path=ppt/slideLayouts/slideLayout32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Slide Number Placeholder 3"/>
          <p:cNvSpPr>
            <a:spLocks noGrp="1"/>
          </p:cNvSpPr>
          <p:nvPr>
            <p:ph type="sldNum" sz="quarter" idx="10"/>
          </p:nvPr>
        </p:nvSpPr>
        <p:spPr>
          <a:xfrm>
            <a:off x="10773144" y="6626225"/>
            <a:ext cx="1210418" cy="457200"/>
          </a:xfrm>
          <a:prstGeom prst="rect">
            <a:avLst/>
          </a:prstGeom>
        </p:spPr>
        <p:txBody>
          <a:bodyPr/>
          <a:lstStyle>
            <a:lvl1pPr>
              <a:defRPr/>
            </a:lvl1pPr>
          </a:lstStyle>
          <a:p>
            <a:pPr defTabSz="914400"/>
            <a:fld id="{7ADEDBC5-5C4D-4453-8B1D-8496F9D168E9}" type="slidenum">
              <a:rPr lang="en-US" smtClean="0">
                <a:solidFill>
                  <a:srgbClr val="2AA7DF"/>
                </a:solidFill>
              </a:rPr>
            </a:fld>
            <a:endParaRPr lang="en-US" dirty="0">
              <a:solidFill>
                <a:srgbClr val="2AA7DF"/>
              </a:solidFill>
            </a:endParaRPr>
          </a:p>
        </p:txBody>
      </p:sp>
    </p:spTree>
  </p:cSld>
  <p:clrMapOvr>
    <a:masterClrMapping/>
  </p:clrMapOvr>
  <p:transition>
    <p:wipe dir="r"/>
  </p:transition>
</p:sldLayout>
</file>

<file path=ppt/slideLayouts/slideLayout322.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323.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1" y="0"/>
            <a:ext cx="12188825" cy="6858000"/>
          </a:xfrm>
          <a:prstGeom prst="rect">
            <a:avLst/>
          </a:prstGeom>
        </p:spPr>
      </p:pic>
    </p:spTree>
  </p:cSld>
  <p:clrMapOvr>
    <a:masterClrMapping/>
  </p:clrMapOvr>
  <p:transition>
    <p:wipe dir="r"/>
  </p:transition>
</p:sldLayout>
</file>

<file path=ppt/slideLayouts/slideLayout324.xml><?xml version="1.0" encoding="utf-8"?>
<p:sldLayout xmlns:a="http://schemas.openxmlformats.org/drawingml/2006/main" xmlns:r="http://schemas.openxmlformats.org/officeDocument/2006/relationships" xmlns:p="http://schemas.openxmlformats.org/presentationml/2006/main" userDrawn="1">
  <p:cSld name="10_自定义版式">
    <p:spTree>
      <p:nvGrpSpPr>
        <p:cNvPr id="1" name=""/>
        <p:cNvGrpSpPr/>
        <p:nvPr/>
      </p:nvGrpSpPr>
      <p:grpSpPr>
        <a:xfrm>
          <a:off x="0" y="0"/>
          <a:ext cx="0" cy="0"/>
          <a:chOff x="0" y="0"/>
          <a:chExt cx="0" cy="0"/>
        </a:xfrm>
      </p:grpSpPr>
      <p:cxnSp>
        <p:nvCxnSpPr>
          <p:cNvPr id="12" name="直接连接符 11"/>
          <p:cNvCxnSpPr/>
          <p:nvPr userDrawn="1"/>
        </p:nvCxnSpPr>
        <p:spPr>
          <a:xfrm>
            <a:off x="1" y="190871"/>
            <a:ext cx="12453457" cy="0"/>
          </a:xfrm>
          <a:prstGeom prst="line">
            <a:avLst/>
          </a:prstGeom>
          <a:ln w="152400">
            <a:solidFill>
              <a:srgbClr val="C8C8C8"/>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a:gsLst>
            <a:gs pos="0">
              <a:schemeClr val="bg2"/>
            </a:gs>
            <a:gs pos="100000">
              <a:schemeClr val="accent1"/>
            </a:gs>
          </a:gsLst>
          <a:lin ang="5400000" scaled="0"/>
        </a:gradFill>
        <a:effectLst/>
      </p:bgPr>
    </p:bg>
    <p:spTree>
      <p:nvGrpSpPr>
        <p:cNvPr id="1" name=""/>
        <p:cNvGrpSpPr/>
        <p:nvPr/>
      </p:nvGrpSpPr>
      <p:grpSpPr>
        <a:xfrm>
          <a:off x="0" y="0"/>
          <a:ext cx="0" cy="0"/>
          <a:chOff x="0" y="0"/>
          <a:chExt cx="0" cy="0"/>
        </a:xfrm>
      </p:grpSpPr>
      <p:pic>
        <p:nvPicPr>
          <p:cNvPr id="7" name="Picture 5"/>
          <p:cNvPicPr>
            <a:picLocks noChangeAspect="1"/>
          </p:cNvPicPr>
          <p:nvPr/>
        </p:nvPicPr>
        <p:blipFill>
          <a:blip r:embed="rId2" cstate="screen"/>
          <a:srcRect/>
          <a:stretch>
            <a:fillRect/>
          </a:stretch>
        </p:blipFill>
        <p:spPr bwMode="auto">
          <a:xfrm>
            <a:off x="567119" y="431800"/>
            <a:ext cx="1254857" cy="78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ubtitle 2"/>
          <p:cNvSpPr>
            <a:spLocks noGrp="1"/>
          </p:cNvSpPr>
          <p:nvPr>
            <p:ph type="subTitle" idx="1"/>
          </p:nvPr>
        </p:nvSpPr>
        <p:spPr>
          <a:xfrm>
            <a:off x="625832" y="5057598"/>
            <a:ext cx="11059014" cy="384175"/>
          </a:xfrm>
          <a:prstGeom prst="rect">
            <a:avLst/>
          </a:prstGeom>
        </p:spPr>
        <p:txBody>
          <a:bodyPr lIns="91420" tIns="45710" rIns="91420" bIns="45710" anchor="b" anchorCtr="0">
            <a:noAutofit/>
          </a:bodyPr>
          <a:lstStyle>
            <a:lvl1pPr marL="0" indent="0" algn="l">
              <a:buNone/>
              <a:defRPr sz="1865" b="0" i="0">
                <a:solidFill>
                  <a:srgbClr val="FFFFFE"/>
                </a:solidFill>
                <a:latin typeface="+mn-lt"/>
                <a:cs typeface="CiscoSans"/>
              </a:defRPr>
            </a:lvl1pPr>
            <a:lvl2pPr marL="457200" indent="0" algn="ctr">
              <a:buNone/>
              <a:defRPr>
                <a:solidFill>
                  <a:schemeClr val="tx1">
                    <a:tint val="75000"/>
                  </a:schemeClr>
                </a:solidFill>
              </a:defRPr>
            </a:lvl2pPr>
            <a:lvl3pPr marL="913765"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1930"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r>
              <a:rPr lang="en-US"/>
              <a:t>Click to edit Master subtitle style</a:t>
            </a:r>
            <a:endParaRPr lang="en-US" dirty="0"/>
          </a:p>
        </p:txBody>
      </p:sp>
      <p:sp>
        <p:nvSpPr>
          <p:cNvPr id="17" name="Text Placeholder 38"/>
          <p:cNvSpPr>
            <a:spLocks noGrp="1"/>
          </p:cNvSpPr>
          <p:nvPr>
            <p:ph type="body" sz="quarter" idx="11"/>
          </p:nvPr>
        </p:nvSpPr>
        <p:spPr>
          <a:xfrm>
            <a:off x="625832" y="5377594"/>
            <a:ext cx="11059014" cy="384175"/>
          </a:xfrm>
          <a:prstGeom prst="rect">
            <a:avLst/>
          </a:prstGeom>
        </p:spPr>
        <p:txBody>
          <a:bodyPr lIns="91420" tIns="45710" rIns="91420" bIns="45710"/>
          <a:lstStyle>
            <a:lvl1pPr marL="0" indent="0" algn="l">
              <a:buFontTx/>
              <a:buNone/>
              <a:defRPr lang="en-US" sz="1865"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endParaRPr lang="en-US"/>
          </a:p>
        </p:txBody>
      </p:sp>
      <p:sp>
        <p:nvSpPr>
          <p:cNvPr id="18" name="Text Placeholder 40"/>
          <p:cNvSpPr>
            <a:spLocks noGrp="1"/>
          </p:cNvSpPr>
          <p:nvPr>
            <p:ph type="body" sz="quarter" idx="12"/>
          </p:nvPr>
        </p:nvSpPr>
        <p:spPr>
          <a:xfrm>
            <a:off x="625832" y="5697590"/>
            <a:ext cx="11059014" cy="384175"/>
          </a:xfrm>
          <a:prstGeom prst="rect">
            <a:avLst/>
          </a:prstGeom>
        </p:spPr>
        <p:txBody>
          <a:bodyPr lIns="91420" tIns="45710" rIns="91420" bIns="45710"/>
          <a:lstStyle>
            <a:lvl1pPr marL="0" indent="0" algn="l">
              <a:buFontTx/>
              <a:buNone/>
              <a:defRPr lang="en-US" sz="1865"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endParaRPr lang="en-US"/>
          </a:p>
        </p:txBody>
      </p:sp>
      <p:sp>
        <p:nvSpPr>
          <p:cNvPr id="19" name="Text Placeholder 2"/>
          <p:cNvSpPr>
            <a:spLocks noGrp="1"/>
          </p:cNvSpPr>
          <p:nvPr>
            <p:ph type="body" sz="quarter" idx="13"/>
          </p:nvPr>
        </p:nvSpPr>
        <p:spPr>
          <a:xfrm>
            <a:off x="617562" y="4281951"/>
            <a:ext cx="11067284" cy="398668"/>
          </a:xfrm>
          <a:prstGeom prst="rect">
            <a:avLst/>
          </a:prstGeom>
        </p:spPr>
        <p:txBody>
          <a:bodyPr lIns="91420" tIns="45710" rIns="91420" bIns="45710"/>
          <a:lstStyle>
            <a:lvl1pPr marL="0" indent="0">
              <a:buFont typeface="Arial" panose="020B0604020202020204" pitchFamily="34" charset="0"/>
              <a:buNone/>
              <a:defRPr sz="2935" baseline="0">
                <a:solidFill>
                  <a:srgbClr val="FFFFFE"/>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US"/>
              <a:t>Click to edit Master text styles</a:t>
            </a:r>
            <a:endParaRPr lang="en-US"/>
          </a:p>
        </p:txBody>
      </p:sp>
      <p:sp>
        <p:nvSpPr>
          <p:cNvPr id="20" name="Title 1"/>
          <p:cNvSpPr>
            <a:spLocks noGrp="1"/>
          </p:cNvSpPr>
          <p:nvPr>
            <p:ph type="ctrTitle"/>
          </p:nvPr>
        </p:nvSpPr>
        <p:spPr>
          <a:xfrm>
            <a:off x="567539" y="3519969"/>
            <a:ext cx="11117307" cy="859640"/>
          </a:xfrm>
          <a:prstGeom prst="rect">
            <a:avLst/>
          </a:prstGeom>
        </p:spPr>
        <p:txBody>
          <a:bodyPr anchor="b"/>
          <a:lstStyle>
            <a:lvl1pPr marL="0" indent="0" algn="l">
              <a:lnSpc>
                <a:spcPct val="90000"/>
              </a:lnSpc>
              <a:buFont typeface="Arial" panose="020B0604020202020204" pitchFamily="34" charset="0"/>
              <a:buNone/>
              <a:defRPr sz="6930" b="0" i="0" spc="0" baseline="0">
                <a:solidFill>
                  <a:srgbClr val="FFFFFE"/>
                </a:solidFill>
                <a:latin typeface="+mj-lt"/>
                <a:cs typeface="CiscoSans Thin"/>
              </a:defRPr>
            </a:lvl1pPr>
          </a:lstStyle>
          <a:p>
            <a:r>
              <a:rPr lang="en-US"/>
              <a:t>Click to edit Master title style</a:t>
            </a:r>
            <a:endParaRPr lang="en-US" dirty="0"/>
          </a:p>
        </p:txBody>
      </p:sp>
      <p:pic>
        <p:nvPicPr>
          <p:cNvPr id="8" name="Picture 2"/>
          <p:cNvPicPr>
            <a:picLocks noChangeAspect="1" noChangeArrowheads="1"/>
          </p:cNvPicPr>
          <p:nvPr userDrawn="1"/>
        </p:nvPicPr>
        <p:blipFill rotWithShape="1">
          <a:blip r:embed="rId3" cstate="email"/>
          <a:srcRect l="23941" b="23664"/>
          <a:stretch>
            <a:fillRect/>
          </a:stretch>
        </p:blipFill>
        <p:spPr bwMode="auto">
          <a:xfrm>
            <a:off x="1942593" y="533803"/>
            <a:ext cx="4157822" cy="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6380" y="4279401"/>
            <a:ext cx="6244863" cy="384175"/>
          </a:xfrm>
          <a:prstGeom prst="rect">
            <a:avLst/>
          </a:prstGeom>
        </p:spPr>
        <p:txBody>
          <a:bodyPr vert="horz" lIns="68574" tIns="34288" rIns="68574" bIns="34288" rtlCol="0">
            <a:noAutofit/>
          </a:bodyPr>
          <a:lstStyle>
            <a:lvl1pPr marL="0" indent="0" algn="l" defTabSz="914400" rtl="0" eaLnBrk="1" latinLnBrk="0" hangingPunct="1">
              <a:lnSpc>
                <a:spcPct val="95000"/>
              </a:lnSpc>
              <a:spcBef>
                <a:spcPts val="1440"/>
              </a:spcBef>
              <a:buClr>
                <a:srgbClr val="92D050"/>
              </a:buClr>
              <a:buSzPct val="90000"/>
              <a:buFont typeface="Arial" panose="020B0604020202020204" pitchFamily="34" charset="0"/>
              <a:buNone/>
              <a:defRPr lang="en-US" sz="2400" kern="1200" baseline="0" dirty="0">
                <a:solidFill>
                  <a:schemeClr val="tx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pPr lvl="0"/>
            <a:r>
              <a:rPr lang="en-US"/>
              <a:t>Click to edit Master subtitle style</a:t>
            </a:r>
            <a:endParaRPr lang="en-US" dirty="0"/>
          </a:p>
        </p:txBody>
      </p:sp>
      <p:sp>
        <p:nvSpPr>
          <p:cNvPr id="2" name="Title 1"/>
          <p:cNvSpPr>
            <a:spLocks noGrp="1"/>
          </p:cNvSpPr>
          <p:nvPr>
            <p:ph type="ctrTitle"/>
          </p:nvPr>
        </p:nvSpPr>
        <p:spPr>
          <a:xfrm>
            <a:off x="612541" y="3282703"/>
            <a:ext cx="6281773" cy="1022351"/>
          </a:xfrm>
        </p:spPr>
        <p:txBody>
          <a:bodyPr lIns="61715" tIns="34288" rIns="61715" bIns="34288" rtlCol="0" anchor="b">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930"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31" name="Picture Placeholder 30"/>
          <p:cNvSpPr>
            <a:spLocks noGrp="1"/>
          </p:cNvSpPr>
          <p:nvPr>
            <p:ph type="pic" sz="quarter" idx="10"/>
          </p:nvPr>
        </p:nvSpPr>
        <p:spPr>
          <a:xfrm>
            <a:off x="7385251" y="1917701"/>
            <a:ext cx="3567771" cy="2889251"/>
          </a:xfrm>
          <a:prstGeom prst="rect">
            <a:avLst/>
          </a:prstGeom>
        </p:spPr>
        <p:txBody>
          <a:bodyPr lIns="91420" tIns="45710" rIns="91420" bIns="45710" anchor="ctr" anchorCtr="1"/>
          <a:lstStyle>
            <a:lvl1pPr marL="0" indent="0" algn="ctr">
              <a:buNone/>
              <a:defRPr>
                <a:solidFill>
                  <a:schemeClr val="tx1"/>
                </a:solidFill>
                <a:latin typeface="+mj-lt"/>
              </a:defRPr>
            </a:lvl1pPr>
          </a:lstStyle>
          <a:p>
            <a:pPr lvl="0"/>
            <a:r>
              <a:rPr lang="en-US" noProof="0"/>
              <a:t>Click icon to add picture</a:t>
            </a:r>
            <a:endParaRPr lang="en-US" noProof="0" dirty="0"/>
          </a:p>
        </p:txBody>
      </p:sp>
    </p:spTree>
  </p:cSld>
  <p:clrMapOvr>
    <a:masterClrMapping/>
  </p:clrMapOvr>
  <p:transition spd="slow">
    <p:wipe/>
  </p:transition>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showMasterSp="0" userDrawn="1">
  <p:cSld name="3_Segue">
    <p:bg>
      <p:bgPr>
        <a:gradFill rotWithShape="0">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11351638" y="6323898"/>
            <a:ext cx="290824" cy="206002"/>
          </a:xfrm>
          <a:prstGeom prst="rect">
            <a:avLst/>
          </a:prstGeom>
          <a:noFill/>
          <a:ln w="9525" algn="ctr">
            <a:noFill/>
            <a:miter lim="800000"/>
          </a:ln>
          <a:effectLst/>
        </p:spPr>
        <p:txBody>
          <a:bodyPr wrap="none" lIns="82093" tIns="41045" rIns="82093" bIns="41045" anchor="b">
            <a:spAutoFit/>
          </a:bodyPr>
          <a:lstStyle/>
          <a:p>
            <a:pPr algn="r" defTabSz="814070">
              <a:defRPr/>
            </a:pPr>
            <a:fld id="{509F5890-BE05-4D5D-AADF-DD6FDB4C472B}" type="slidenum">
              <a:rPr lang="en-US" sz="800">
                <a:solidFill>
                  <a:srgbClr val="FFFFFF">
                    <a:alpha val="60000"/>
                  </a:srgbClr>
                </a:solidFill>
                <a:cs typeface="CiscoSans Thin"/>
              </a:rPr>
            </a:fld>
            <a:endParaRPr lang="en-US" sz="800" dirty="0">
              <a:solidFill>
                <a:srgbClr val="FFFFFF">
                  <a:alpha val="60000"/>
                </a:srgbClr>
              </a:solidFill>
              <a:cs typeface="CiscoSans Thin"/>
            </a:endParaRPr>
          </a:p>
        </p:txBody>
      </p:sp>
      <p:sp>
        <p:nvSpPr>
          <p:cNvPr id="4" name="Rectangle 4"/>
          <p:cNvSpPr>
            <a:spLocks noChangeArrowheads="1"/>
          </p:cNvSpPr>
          <p:nvPr/>
        </p:nvSpPr>
        <p:spPr bwMode="ltGray">
          <a:xfrm>
            <a:off x="7821307" y="6322227"/>
            <a:ext cx="3543101" cy="206002"/>
          </a:xfrm>
          <a:prstGeom prst="rect">
            <a:avLst/>
          </a:prstGeom>
          <a:noFill/>
          <a:ln w="9525">
            <a:noFill/>
            <a:miter lim="800000"/>
          </a:ln>
          <a:effectLst/>
        </p:spPr>
        <p:txBody>
          <a:bodyPr lIns="82093" tIns="41045" rIns="82093" bIns="41045" anchor="b">
            <a:spAutoFit/>
          </a:bodyPr>
          <a:lstStyle/>
          <a:p>
            <a:pPr defTabSz="814070">
              <a:defRPr/>
            </a:pPr>
            <a:r>
              <a:rPr lang="en-US" sz="800" dirty="0">
                <a:solidFill>
                  <a:srgbClr val="FFFFFF">
                    <a:alpha val="60000"/>
                  </a:srgbClr>
                </a:solidFill>
                <a:cs typeface="CiscoSans Thin"/>
              </a:rPr>
              <a:t>© 2016  Cisco and/or its affiliates. All rights reserved.   Cisco Confidential</a:t>
            </a:r>
            <a:endParaRPr lang="en-US" sz="800" dirty="0">
              <a:solidFill>
                <a:srgbClr val="FFFFFF">
                  <a:alpha val="60000"/>
                </a:srgbClr>
              </a:solidFill>
              <a:cs typeface="CiscoSans Thin"/>
            </a:endParaRPr>
          </a:p>
        </p:txBody>
      </p:sp>
      <p:sp>
        <p:nvSpPr>
          <p:cNvPr id="6" name="Title 1"/>
          <p:cNvSpPr>
            <a:spLocks noGrp="1"/>
          </p:cNvSpPr>
          <p:nvPr>
            <p:ph type="ctrTitle"/>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30" b="0" i="0" spc="0" baseline="0">
                <a:solidFill>
                  <a:schemeClr val="bg1"/>
                </a:solidFill>
                <a:latin typeface="+mj-lt"/>
                <a:cs typeface="CiscoSans Thin"/>
              </a:defRPr>
            </a:lvl1pPr>
          </a:lstStyle>
          <a:p>
            <a:r>
              <a:rPr lang="en-US"/>
              <a:t>Click to edit Master title style</a:t>
            </a:r>
            <a:endParaRPr lang="en-US" dirty="0"/>
          </a:p>
        </p:txBody>
      </p:sp>
      <p:pic>
        <p:nvPicPr>
          <p:cNvPr id="10" name="Picture 2"/>
          <p:cNvPicPr>
            <a:picLocks noChangeAspect="1" noChangeArrowheads="1"/>
          </p:cNvPicPr>
          <p:nvPr userDrawn="1"/>
        </p:nvPicPr>
        <p:blipFill>
          <a:blip r:embed="rId2" cstate="screen">
            <a:alphaModFix amt="60000"/>
            <a:biLevel thresh="25000"/>
          </a:blip>
          <a:stretch>
            <a:fillRect/>
          </a:stretch>
        </p:blipFill>
        <p:spPr bwMode="auto">
          <a:xfrm>
            <a:off x="636739" y="6167967"/>
            <a:ext cx="565426" cy="3534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showMasterSp="0" userDrawn="1">
  <p:cSld name="4_Segue">
    <p:bg>
      <p:bgPr>
        <a:gradFill rotWithShape="0">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sp>
        <p:nvSpPr>
          <p:cNvPr id="7" name="Rectangle 7"/>
          <p:cNvSpPr>
            <a:spLocks noChangeArrowheads="1"/>
          </p:cNvSpPr>
          <p:nvPr userDrawn="1"/>
        </p:nvSpPr>
        <p:spPr bwMode="ltGray">
          <a:xfrm>
            <a:off x="11351638" y="6323898"/>
            <a:ext cx="290824" cy="206002"/>
          </a:xfrm>
          <a:prstGeom prst="rect">
            <a:avLst/>
          </a:prstGeom>
          <a:noFill/>
          <a:ln w="9525" algn="ctr">
            <a:noFill/>
            <a:miter lim="800000"/>
          </a:ln>
          <a:effectLst/>
        </p:spPr>
        <p:txBody>
          <a:bodyPr wrap="none" lIns="82093" tIns="41045" rIns="82093" bIns="41045" anchor="b">
            <a:spAutoFit/>
          </a:bodyPr>
          <a:lstStyle/>
          <a:p>
            <a:pPr algn="r" defTabSz="814070">
              <a:defRPr/>
            </a:pPr>
            <a:fld id="{509F5890-BE05-4D5D-AADF-DD6FDB4C472B}" type="slidenum">
              <a:rPr lang="en-US" sz="800">
                <a:solidFill>
                  <a:srgbClr val="FFFFFF">
                    <a:alpha val="60000"/>
                  </a:srgbClr>
                </a:solidFill>
                <a:cs typeface="CiscoSans Thin"/>
              </a:rPr>
            </a:fld>
            <a:endParaRPr lang="en-US" sz="800" dirty="0">
              <a:solidFill>
                <a:srgbClr val="FFFFFF">
                  <a:alpha val="60000"/>
                </a:srgbClr>
              </a:solidFill>
              <a:cs typeface="CiscoSans Thin"/>
            </a:endParaRPr>
          </a:p>
        </p:txBody>
      </p:sp>
      <p:sp>
        <p:nvSpPr>
          <p:cNvPr id="8" name="Rectangle 4"/>
          <p:cNvSpPr>
            <a:spLocks noChangeArrowheads="1"/>
          </p:cNvSpPr>
          <p:nvPr userDrawn="1"/>
        </p:nvSpPr>
        <p:spPr bwMode="ltGray">
          <a:xfrm>
            <a:off x="7821307" y="6322227"/>
            <a:ext cx="3543101" cy="206002"/>
          </a:xfrm>
          <a:prstGeom prst="rect">
            <a:avLst/>
          </a:prstGeom>
          <a:noFill/>
          <a:ln w="9525">
            <a:noFill/>
            <a:miter lim="800000"/>
          </a:ln>
          <a:effectLst/>
        </p:spPr>
        <p:txBody>
          <a:bodyPr lIns="82093" tIns="41045" rIns="82093" bIns="41045" anchor="b">
            <a:spAutoFit/>
          </a:bodyPr>
          <a:lstStyle/>
          <a:p>
            <a:pPr defTabSz="814070">
              <a:defRPr/>
            </a:pPr>
            <a:r>
              <a:rPr lang="en-US" sz="800" dirty="0">
                <a:solidFill>
                  <a:srgbClr val="FFFFFF">
                    <a:alpha val="60000"/>
                  </a:srgbClr>
                </a:solidFill>
                <a:cs typeface="CiscoSans Thin"/>
              </a:rPr>
              <a:t>© 2016  Cisco and/or its affiliates. All rights reserved.   Cisco Confidential</a:t>
            </a:r>
            <a:endParaRPr lang="en-US" sz="800" dirty="0">
              <a:solidFill>
                <a:srgbClr val="FFFFFF">
                  <a:alpha val="60000"/>
                </a:srgbClr>
              </a:solidFill>
              <a:cs typeface="CiscoSans Thin"/>
            </a:endParaRPr>
          </a:p>
        </p:txBody>
      </p:sp>
      <p:pic>
        <p:nvPicPr>
          <p:cNvPr id="9" name="Picture 2"/>
          <p:cNvPicPr>
            <a:picLocks noChangeAspect="1" noChangeArrowheads="1"/>
          </p:cNvPicPr>
          <p:nvPr userDrawn="1"/>
        </p:nvPicPr>
        <p:blipFill>
          <a:blip r:embed="rId2" cstate="screen">
            <a:alphaModFix amt="60000"/>
            <a:biLevel thresh="25000"/>
          </a:blip>
          <a:stretch>
            <a:fillRect/>
          </a:stretch>
        </p:blipFill>
        <p:spPr bwMode="auto">
          <a:xfrm>
            <a:off x="636739" y="6167967"/>
            <a:ext cx="565426" cy="3534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30" b="0" i="0" spc="0" baseline="0">
                <a:solidFill>
                  <a:schemeClr val="accent1"/>
                </a:solidFill>
                <a:latin typeface="+mj-lt"/>
                <a:cs typeface="CiscoSans Thin"/>
              </a:defRPr>
            </a:lvl1pPr>
          </a:lstStyle>
          <a:p>
            <a:r>
              <a:rPr lang="en-US"/>
              <a:t>Click to edit Master title style</a:t>
            </a:r>
            <a:endParaRPr lang="en-US" dirty="0"/>
          </a:p>
        </p:txBody>
      </p:sp>
    </p:spTree>
  </p:cSld>
  <p:clrMapOvr>
    <a:masterClrMapping/>
  </p:clrMapOvr>
  <p:transition spd="slow">
    <p:wip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B_Pillar Opener_SOCIE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03533" y="3276600"/>
            <a:ext cx="6416062" cy="2590800"/>
          </a:xfrm>
        </p:spPr>
        <p:txBody>
          <a:bodyPr anchor="b">
            <a:noAutofit/>
          </a:bodyPr>
          <a:lstStyle>
            <a:lvl1pPr>
              <a:lnSpc>
                <a:spcPts val="6200"/>
              </a:lnSpc>
              <a:defRPr sz="6300">
                <a:solidFill>
                  <a:schemeClr val="bg1"/>
                </a:solidFill>
              </a:defRPr>
            </a:lvl1pPr>
          </a:lstStyle>
          <a:p>
            <a:r>
              <a:rPr lang="en-US" dirty="0"/>
              <a:t>Click </a:t>
            </a:r>
            <a:br>
              <a:rPr lang="en-US" dirty="0"/>
            </a:br>
            <a:r>
              <a:rPr lang="en-US" dirty="0"/>
              <a:t>to </a:t>
            </a:r>
            <a:br>
              <a:rPr lang="en-US" dirty="0"/>
            </a:br>
            <a:r>
              <a:rPr lang="en-US" dirty="0"/>
              <a:t>edit</a:t>
            </a:r>
            <a:endParaRPr lang="en-US" dirty="0"/>
          </a:p>
        </p:txBody>
      </p:sp>
      <p:sp>
        <p:nvSpPr>
          <p:cNvPr id="3" name="Text Placeholder 2"/>
          <p:cNvSpPr>
            <a:spLocks noGrp="1"/>
          </p:cNvSpPr>
          <p:nvPr>
            <p:ph type="body" idx="1"/>
          </p:nvPr>
        </p:nvSpPr>
        <p:spPr>
          <a:xfrm>
            <a:off x="1470700" y="528492"/>
            <a:ext cx="5385514" cy="319881"/>
          </a:xfrm>
          <a:prstGeom prst="rect">
            <a:avLst/>
          </a:prstGeom>
        </p:spPr>
        <p:txBody>
          <a:bodyPr lIns="0" tIns="0" rIns="0" bIns="0" anchor="ctr">
            <a:noAutofit/>
          </a:bodyPr>
          <a:lstStyle>
            <a:lvl1pPr marL="0" indent="0">
              <a:buNone/>
              <a:defRPr sz="13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hasCustomPrompt="1"/>
          </p:nvPr>
        </p:nvSpPr>
        <p:spPr>
          <a:xfrm>
            <a:off x="7776571" y="968259"/>
            <a:ext cx="3498093" cy="5257916"/>
          </a:xfrm>
          <a:prstGeom prst="rect">
            <a:avLst/>
          </a:prstGeom>
        </p:spPr>
        <p:txBody>
          <a:bodyPr>
            <a:noAutofit/>
          </a:bodyPr>
          <a:lstStyle>
            <a:lvl1pPr marL="211455" indent="0">
              <a:lnSpc>
                <a:spcPts val="3000"/>
              </a:lnSpc>
              <a:buClr>
                <a:schemeClr val="tx1">
                  <a:lumMod val="50000"/>
                  <a:lumOff val="50000"/>
                </a:schemeClr>
              </a:buClr>
              <a:buNone/>
              <a:defRPr sz="3000" baseline="0">
                <a:solidFill>
                  <a:schemeClr val="accent1"/>
                </a:solidFill>
              </a:defRPr>
            </a:lvl1pPr>
            <a:lvl2pPr marL="200025" indent="-200025">
              <a:spcBef>
                <a:spcPts val="800"/>
              </a:spcBef>
              <a:buClr>
                <a:schemeClr val="accent1"/>
              </a:buClr>
              <a:buSzPct val="100000"/>
              <a:buFont typeface="Arial" panose="020B0604020202020204" pitchFamily="34" charset="0"/>
              <a:buChar char="»"/>
              <a:defRPr sz="2000">
                <a:solidFill>
                  <a:schemeClr val="bg1"/>
                </a:solidFill>
              </a:defRPr>
            </a:lvl2pPr>
            <a:lvl3pPr marL="198755" indent="0">
              <a:spcBef>
                <a:spcPts val="500"/>
              </a:spcBef>
              <a:buFontTx/>
              <a:buNone/>
              <a:defRPr sz="2000" baseline="0">
                <a:solidFill>
                  <a:schemeClr val="bg1"/>
                </a:solidFill>
              </a:defRPr>
            </a:lvl3pPr>
            <a:lvl4pPr marL="196850" indent="0">
              <a:spcBef>
                <a:spcPts val="1200"/>
              </a:spcBef>
              <a:buNone/>
              <a:defRPr sz="30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Society</a:t>
            </a:r>
            <a:endParaRPr lang="en-US" dirty="0"/>
          </a:p>
          <a:p>
            <a:pPr lvl="1"/>
            <a:r>
              <a:rPr lang="en-US" dirty="0"/>
              <a:t>Bulleted content</a:t>
            </a:r>
            <a:endParaRPr lang="en-US" dirty="0"/>
          </a:p>
          <a:p>
            <a:pPr lvl="2"/>
            <a:r>
              <a:rPr lang="en-US" dirty="0"/>
              <a:t>Text without bullet</a:t>
            </a:r>
            <a:endParaRPr lang="en-US" dirty="0"/>
          </a:p>
          <a:p>
            <a:pPr lvl="3"/>
            <a:r>
              <a:rPr lang="en-US" dirty="0"/>
              <a:t>Larger Font</a:t>
            </a:r>
            <a:endParaRPr lang="en-US" dirty="0"/>
          </a:p>
        </p:txBody>
      </p:sp>
      <p:sp>
        <p:nvSpPr>
          <p:cNvPr id="8" name="Footer Placeholder 7"/>
          <p:cNvSpPr>
            <a:spLocks noGrp="1"/>
          </p:cNvSpPr>
          <p:nvPr>
            <p:ph type="ftr" sz="quarter" idx="11"/>
          </p:nvPr>
        </p:nvSpPr>
        <p:spPr>
          <a:xfrm>
            <a:off x="143690" y="6416688"/>
            <a:ext cx="3859795" cy="365125"/>
          </a:xfrm>
          <a:prstGeom prst="rect">
            <a:avLst/>
          </a:prstGeom>
        </p:spPr>
        <p:txBody>
          <a:bodyPr/>
          <a:lstStyle/>
          <a:p>
            <a:pPr defTabSz="609600"/>
            <a:r>
              <a:rPr lang="en-US" sz="2400">
                <a:solidFill>
                  <a:prstClr val="black"/>
                </a:solidFill>
                <a:latin typeface="CiscoSansTT Light"/>
              </a:rPr>
              <a:t>Cisco CSR   Engaging the Network for Good</a:t>
            </a:r>
            <a:endParaRPr lang="en-US" sz="2400" dirty="0">
              <a:solidFill>
                <a:prstClr val="black"/>
              </a:solidFill>
              <a:latin typeface="CiscoSansTT Light"/>
            </a:endParaRPr>
          </a:p>
        </p:txBody>
      </p:sp>
      <p:sp>
        <p:nvSpPr>
          <p:cNvPr id="9" name="Slide Number Placeholder 8"/>
          <p:cNvSpPr>
            <a:spLocks noGrp="1"/>
          </p:cNvSpPr>
          <p:nvPr>
            <p:ph type="sldNum" sz="quarter" idx="12"/>
          </p:nvPr>
        </p:nvSpPr>
        <p:spPr>
          <a:xfrm>
            <a:off x="11647099" y="6515100"/>
            <a:ext cx="487553" cy="177800"/>
          </a:xfrm>
          <a:prstGeom prst="rect">
            <a:avLst/>
          </a:prstGeom>
        </p:spPr>
        <p:txBody>
          <a:bodyPr/>
          <a:lstStyle/>
          <a:p>
            <a:pPr defTabSz="609600"/>
            <a:fld id="{E06D7C1B-AE64-49FF-8D94-2EB263819E36}" type="slidenum">
              <a:rPr lang="en-US" sz="2400" smtClean="0">
                <a:solidFill>
                  <a:prstClr val="black"/>
                </a:solidFill>
                <a:latin typeface="CiscoSansTT Light"/>
              </a:rPr>
            </a:fld>
            <a:endParaRPr lang="en-US" sz="2400">
              <a:solidFill>
                <a:prstClr val="black"/>
              </a:solidFill>
              <a:latin typeface="CiscoSansTT Light"/>
            </a:endParaRPr>
          </a:p>
        </p:txBody>
      </p:sp>
    </p:spTree>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719" y="1797051"/>
            <a:ext cx="11037201" cy="4098595"/>
          </a:xfrm>
          <a:prstGeom prst="rect">
            <a:avLst/>
          </a:prstGeom>
        </p:spPr>
        <p:txBody>
          <a:bodyPr lIns="91420" tIns="45710" rIns="91420" bIns="45710">
            <a:noAutofit/>
          </a:bodyPr>
          <a:lstStyle>
            <a:lvl1pPr marL="381000" marR="0" indent="-381000" algn="ctr" defTabSz="609600" rtl="0" eaLnBrk="1" fontAlgn="auto" latinLnBrk="0" hangingPunct="1">
              <a:lnSpc>
                <a:spcPct val="100000"/>
              </a:lnSpc>
              <a:spcBef>
                <a:spcPct val="20000"/>
              </a:spcBef>
              <a:spcAft>
                <a:spcPts val="0"/>
              </a:spcAft>
              <a:buClrTx/>
              <a:buSzTx/>
              <a:buFont typeface="Arial" panose="020B0604020202020204"/>
              <a:buNone/>
              <a:defRPr sz="2665" b="0" i="0" baseline="0">
                <a:solidFill>
                  <a:schemeClr val="tx2"/>
                </a:solidFill>
                <a:latin typeface="+mn-lt"/>
                <a:cs typeface="CiscoSans ExtraLight"/>
              </a:defRPr>
            </a:lvl1pPr>
          </a:lstStyle>
          <a:p>
            <a:pPr lvl="0"/>
            <a:r>
              <a:rPr lang="en-US"/>
              <a:t>Click to edit Master text styles</a:t>
            </a:r>
            <a:endParaRPr lang="en-US"/>
          </a:p>
        </p:txBody>
      </p:sp>
      <p:sp>
        <p:nvSpPr>
          <p:cNvPr id="4"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536" y="1797051"/>
            <a:ext cx="11124420" cy="4224280"/>
          </a:xfrm>
          <a:prstGeom prst="rect">
            <a:avLst/>
          </a:prstGeom>
        </p:spPr>
        <p:txBody>
          <a:bodyPr lIns="91420" tIns="45710" rIns="91420" bIns="45710">
            <a:noAutofit/>
          </a:bodyPr>
          <a:lstStyle>
            <a:lvl1pPr marL="374650" indent="-298450">
              <a:lnSpc>
                <a:spcPct val="95000"/>
              </a:lnSpc>
              <a:spcBef>
                <a:spcPts val="1480"/>
              </a:spcBef>
              <a:buClr>
                <a:schemeClr val="tx2"/>
              </a:buClr>
              <a:buSzPct val="80000"/>
              <a:buFont typeface="Arial" panose="020B0604020202020204"/>
              <a:buChar char="•"/>
              <a:defRPr sz="4930" b="0" i="0">
                <a:solidFill>
                  <a:schemeClr val="tx2"/>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35" b="0" i="0">
                <a:solidFill>
                  <a:srgbClr val="676767"/>
                </a:solidFill>
                <a:latin typeface="+mn-lt"/>
                <a:cs typeface="CiscoSans ExtraLight"/>
              </a:defRPr>
            </a:lvl3pPr>
            <a:lvl4pPr marL="1214120" indent="-228600">
              <a:buClr>
                <a:schemeClr val="tx1"/>
              </a:buClr>
              <a:buSzPct val="80000"/>
              <a:buFont typeface="Arial" panose="020B0604020202020204"/>
              <a:buChar char="•"/>
              <a:defRPr sz="1865"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US"/>
              <a:t>Click to edit Master text styles</a:t>
            </a:r>
            <a:endParaRPr lang="en-US"/>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cSld>
  <p:clrMapOvr>
    <a:masterClrMapping/>
  </p:clrMapOvr>
  <p:transition spd="med">
    <p:fade/>
  </p:transition>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536" y="1797051"/>
            <a:ext cx="11124420" cy="4224280"/>
          </a:xfrm>
          <a:prstGeom prst="rect">
            <a:avLst/>
          </a:prstGeom>
        </p:spPr>
        <p:txBody>
          <a:bodyPr lIns="91420" tIns="45710" rIns="91420" bIns="45710">
            <a:noAutofit/>
          </a:bodyPr>
          <a:lstStyle>
            <a:lvl1pPr marL="76200" indent="0">
              <a:lnSpc>
                <a:spcPct val="95000"/>
              </a:lnSpc>
              <a:spcBef>
                <a:spcPts val="1480"/>
              </a:spcBef>
              <a:buClr>
                <a:schemeClr val="tx1"/>
              </a:buClr>
              <a:buSzPct val="80000"/>
              <a:buFont typeface="Arial" panose="020B0604020202020204"/>
              <a:buNone/>
              <a:defRPr sz="4930" b="0" i="0">
                <a:solidFill>
                  <a:schemeClr val="tx2"/>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7715" indent="0">
              <a:buClr>
                <a:schemeClr val="tx1"/>
              </a:buClr>
              <a:buSzPct val="80000"/>
              <a:buFont typeface="Arial" panose="020B0604020202020204"/>
              <a:buNone/>
              <a:defRPr sz="2135" b="0" i="0">
                <a:solidFill>
                  <a:srgbClr val="676767"/>
                </a:solidFill>
                <a:latin typeface="+mn-lt"/>
                <a:cs typeface="CiscoSans ExtraLight"/>
              </a:defRPr>
            </a:lvl3pPr>
            <a:lvl4pPr marL="986155" indent="0">
              <a:buClr>
                <a:schemeClr val="tx1"/>
              </a:buClr>
              <a:buSzPct val="80000"/>
              <a:buFont typeface="Arial" panose="020B0604020202020204"/>
              <a:buNone/>
              <a:defRPr sz="1865"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US"/>
              <a:t>Click to edit Master text styles</a:t>
            </a:r>
            <a:endParaRPr lang="en-US"/>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9412" y="1194135"/>
            <a:ext cx="11195402" cy="4224280"/>
          </a:xfrm>
          <a:prstGeom prst="rect">
            <a:avLst/>
          </a:prstGeom>
        </p:spPr>
        <p:txBody>
          <a:bodyPr lIns="91420" tIns="45710" rIns="91420" bIns="45710">
            <a:noAutofit/>
          </a:bodyPr>
          <a:lstStyle>
            <a:lvl1pPr marL="76200" indent="0">
              <a:lnSpc>
                <a:spcPct val="95000"/>
              </a:lnSpc>
              <a:spcBef>
                <a:spcPts val="1480"/>
              </a:spcBef>
              <a:buClr>
                <a:schemeClr val="tx1"/>
              </a:buClr>
              <a:buSzPct val="80000"/>
              <a:buFont typeface="Arial" panose="020B0604020202020204"/>
              <a:buNone/>
              <a:defRPr sz="4930" b="0" i="0">
                <a:solidFill>
                  <a:schemeClr val="tx2"/>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7715" indent="0">
              <a:buClr>
                <a:schemeClr val="tx1"/>
              </a:buClr>
              <a:buSzPct val="80000"/>
              <a:buFont typeface="Arial" panose="020B0604020202020204"/>
              <a:buNone/>
              <a:defRPr sz="2135" b="0" i="0">
                <a:solidFill>
                  <a:srgbClr val="676767"/>
                </a:solidFill>
                <a:latin typeface="+mn-lt"/>
                <a:cs typeface="CiscoSans ExtraLight"/>
              </a:defRPr>
            </a:lvl3pPr>
            <a:lvl4pPr marL="986155" indent="0">
              <a:buClr>
                <a:schemeClr val="tx1"/>
              </a:buClr>
              <a:buSzPct val="80000"/>
              <a:buFont typeface="Arial" panose="020B0604020202020204"/>
              <a:buNone/>
              <a:defRPr sz="1865"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04668" y="1168479"/>
            <a:ext cx="11010148" cy="4224280"/>
          </a:xfrm>
          <a:prstGeom prst="rect">
            <a:avLst/>
          </a:prstGeom>
        </p:spPr>
        <p:txBody>
          <a:bodyPr lIns="91420" tIns="45710" rIns="91420" bIns="45710">
            <a:noAutofit/>
          </a:bodyPr>
          <a:lstStyle>
            <a:lvl1pPr marL="283210" indent="-523240">
              <a:lnSpc>
                <a:spcPts val="5920"/>
              </a:lnSpc>
              <a:spcBef>
                <a:spcPts val="0"/>
              </a:spcBef>
              <a:buClr>
                <a:schemeClr val="tx2"/>
              </a:buClr>
              <a:buSzPct val="80000"/>
              <a:buFont typeface="Arial" panose="020B0604020202020204"/>
              <a:buChar char="•"/>
              <a:defRPr sz="4930" b="0" i="0">
                <a:solidFill>
                  <a:schemeClr val="tx2"/>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35" b="0" i="0">
                <a:solidFill>
                  <a:srgbClr val="676767"/>
                </a:solidFill>
                <a:latin typeface="+mn-lt"/>
                <a:cs typeface="CiscoSans ExtraLight"/>
              </a:defRPr>
            </a:lvl3pPr>
            <a:lvl4pPr marL="1214120" indent="-228600">
              <a:buClr>
                <a:schemeClr val="tx1"/>
              </a:buClr>
              <a:buSzPct val="80000"/>
              <a:buFont typeface="Arial" panose="020B0604020202020204"/>
              <a:buChar char="•"/>
              <a:defRPr sz="1865"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US"/>
              <a:t>Click to edit Master text styles</a:t>
            </a:r>
            <a:endParaRPr lang="en-US"/>
          </a:p>
        </p:txBody>
      </p:sp>
    </p:spTree>
  </p:cSld>
  <p:clrMapOvr>
    <a:masterClrMapping/>
  </p:clrMapOvr>
  <p:transition spd="med">
    <p:fade/>
  </p:transition>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6241" y="1797051"/>
            <a:ext cx="11033585" cy="4224280"/>
          </a:xfrm>
          <a:prstGeom prst="rect">
            <a:avLst/>
          </a:prstGeom>
        </p:spPr>
        <p:txBody>
          <a:bodyPr lIns="91420" tIns="45710" rIns="91420" bIns="45710">
            <a:noAutofit/>
          </a:bodyPr>
          <a:lstStyle>
            <a:lvl1pPr marL="374650" indent="-298450">
              <a:lnSpc>
                <a:spcPct val="95000"/>
              </a:lnSpc>
              <a:spcBef>
                <a:spcPts val="1480"/>
              </a:spcBef>
              <a:buClr>
                <a:schemeClr val="tx2"/>
              </a:buClr>
              <a:buSzPct val="80000"/>
              <a:buFont typeface="Arial" panose="020B0604020202020204"/>
              <a:buChar char="•"/>
              <a:defRPr sz="2665" b="0" i="0">
                <a:solidFill>
                  <a:schemeClr val="tx2"/>
                </a:solidFill>
                <a:latin typeface="+mn-lt"/>
                <a:cs typeface="CiscoSans ExtraLight"/>
              </a:defRPr>
            </a:lvl1pPr>
            <a:lvl2pPr marL="676910" indent="-287655">
              <a:lnSpc>
                <a:spcPct val="95000"/>
              </a:lnSpc>
              <a:spcBef>
                <a:spcPts val="600"/>
              </a:spcBef>
              <a:buClr>
                <a:schemeClr val="tx2"/>
              </a:buClr>
              <a:buSzPct val="80000"/>
              <a:buFont typeface="Arial" panose="020B0604020202020204"/>
              <a:buChar char="•"/>
              <a:defRPr sz="2400" b="0" i="0">
                <a:solidFill>
                  <a:schemeClr val="tx2"/>
                </a:solidFill>
                <a:latin typeface="+mn-lt"/>
                <a:cs typeface="CiscoSans ExtraLight"/>
              </a:defRPr>
            </a:lvl2pPr>
            <a:lvl3pPr marL="996315" indent="-228600">
              <a:buClr>
                <a:schemeClr val="tx2"/>
              </a:buClr>
              <a:buSzPct val="80000"/>
              <a:buFont typeface="Arial" panose="020B0604020202020204"/>
              <a:buChar char="•"/>
              <a:defRPr sz="2135" b="0" i="0">
                <a:solidFill>
                  <a:schemeClr val="tx2"/>
                </a:solidFill>
                <a:latin typeface="+mn-lt"/>
                <a:cs typeface="CiscoSans ExtraLight"/>
              </a:defRPr>
            </a:lvl3pPr>
            <a:lvl4pPr marL="1214120" indent="-228600">
              <a:buClr>
                <a:schemeClr val="tx2"/>
              </a:buClr>
              <a:buSzPct val="80000"/>
              <a:buFont typeface="Arial" panose="020B0604020202020204"/>
              <a:buChar char="•"/>
              <a:defRPr sz="1865" b="0" i="0">
                <a:solidFill>
                  <a:schemeClr val="tx2"/>
                </a:solidFill>
                <a:latin typeface="+mn-lt"/>
                <a:cs typeface="CiscoSans ExtraLight"/>
              </a:defRPr>
            </a:lvl4pPr>
            <a:lvl5pPr marL="1442720" indent="-224155">
              <a:buClr>
                <a:schemeClr val="tx2"/>
              </a:buClr>
              <a:buSzPct val="80000"/>
              <a:buFont typeface="Arial" panose="020B0604020202020204"/>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83537" y="1797051"/>
            <a:ext cx="5200143"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a:solidFill>
                  <a:schemeClr val="tx2"/>
                </a:solidFill>
                <a:latin typeface="+mn-lt"/>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cs typeface="CiscoSans ExtraLight"/>
              </a:defRPr>
            </a:lvl2pPr>
            <a:lvl3pPr marL="837565" indent="-228600">
              <a:buClr>
                <a:schemeClr val="tx2"/>
              </a:buClr>
              <a:buSzPct val="80000"/>
              <a:buFont typeface="Arial" panose="020B0604020202020204"/>
              <a:buChar char="•"/>
              <a:defRPr sz="2135" b="0" i="0">
                <a:solidFill>
                  <a:schemeClr val="tx2"/>
                </a:solidFill>
                <a:latin typeface="+mn-lt"/>
                <a:cs typeface="CiscoSans ExtraLight"/>
              </a:defRPr>
            </a:lvl3pPr>
            <a:lvl4pPr marL="1066165" indent="-228600">
              <a:buClr>
                <a:schemeClr val="tx2"/>
              </a:buClr>
              <a:buSzPct val="80000"/>
              <a:buFont typeface="Arial" panose="020B0604020202020204"/>
              <a:buChar char="•"/>
              <a:defRPr sz="1865" b="0" i="0">
                <a:solidFill>
                  <a:schemeClr val="tx2"/>
                </a:solidFill>
                <a:latin typeface="+mn-lt"/>
                <a:cs typeface="CiscoSans ExtraLight"/>
              </a:defRPr>
            </a:lvl4pPr>
            <a:lvl5pPr marL="1294765" indent="-228600">
              <a:buClr>
                <a:schemeClr val="tx2"/>
              </a:buClr>
              <a:buSzPct val="80000"/>
              <a:buFont typeface="Arial" panose="020B0604020202020204"/>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Text Placeholder 3"/>
          <p:cNvSpPr>
            <a:spLocks noGrp="1"/>
          </p:cNvSpPr>
          <p:nvPr>
            <p:ph type="body" sz="quarter" idx="11"/>
          </p:nvPr>
        </p:nvSpPr>
        <p:spPr>
          <a:xfrm>
            <a:off x="6084807" y="1797051"/>
            <a:ext cx="5623149"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baseline="0">
                <a:solidFill>
                  <a:schemeClr val="tx2"/>
                </a:solidFill>
                <a:latin typeface="+mn-lt"/>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cs typeface="CiscoSans ExtraLight"/>
              </a:defRPr>
            </a:lvl2pPr>
            <a:lvl3pPr marL="837565" indent="-228600">
              <a:buClr>
                <a:schemeClr val="tx2"/>
              </a:buClr>
              <a:buSzPct val="80000"/>
              <a:buFont typeface="Arial" panose="020B0604020202020204"/>
              <a:buChar char="•"/>
              <a:defRPr sz="2135" b="0" i="0">
                <a:solidFill>
                  <a:schemeClr val="tx2"/>
                </a:solidFill>
                <a:latin typeface="+mn-lt"/>
                <a:cs typeface="CiscoSans ExtraLight"/>
              </a:defRPr>
            </a:lvl3pPr>
            <a:lvl4pPr marL="1066165" indent="-228600">
              <a:buClr>
                <a:schemeClr val="tx2"/>
              </a:buClr>
              <a:buSzPct val="80000"/>
              <a:buFont typeface="Arial" panose="020B0604020202020204"/>
              <a:buChar char="•"/>
              <a:defRPr sz="1865" b="0" i="0">
                <a:solidFill>
                  <a:schemeClr val="tx2"/>
                </a:solidFill>
                <a:latin typeface="+mn-lt"/>
                <a:cs typeface="CiscoSans ExtraLight"/>
              </a:defRPr>
            </a:lvl4pPr>
            <a:lvl5pPr marL="1294765" indent="-228600">
              <a:buClr>
                <a:schemeClr val="tx2"/>
              </a:buClr>
              <a:buSzPct val="80000"/>
              <a:buFont typeface="Arial" panose="020B0604020202020204"/>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5948"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742" y="403341"/>
            <a:ext cx="4953370" cy="1101929"/>
          </a:xfrm>
          <a:prstGeom prst="rect">
            <a:avLst/>
          </a:prstGeom>
        </p:spPr>
        <p:txBody>
          <a:bodyPr lIns="61712" tIns="34286" rIns="61712" bIns="34286" rtlCol="0">
            <a:noAutofit/>
          </a:bodyPr>
          <a:lstStyle>
            <a:lvl1pPr algn="l" defTabSz="913765" rtl="0" eaLnBrk="1" latinLnBrk="0" hangingPunct="1">
              <a:lnSpc>
                <a:spcPct val="80000"/>
              </a:lnSpc>
              <a:spcBef>
                <a:spcPct val="0"/>
              </a:spcBef>
              <a:buNone/>
              <a:defRPr lang="en-US" sz="4265" b="0" i="0" kern="1200" spc="-100" baseline="0" dirty="0" smtClean="0">
                <a:solidFill>
                  <a:schemeClr val="tx2"/>
                </a:solidFill>
                <a:latin typeface="+mj-lt"/>
                <a:ea typeface="+mj-ea"/>
                <a:cs typeface="CiscoSans Thin"/>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6539582" y="403341"/>
            <a:ext cx="4953370" cy="1101928"/>
          </a:xfrm>
          <a:prstGeom prst="rect">
            <a:avLst/>
          </a:prstGeom>
        </p:spPr>
        <p:txBody>
          <a:bodyPr lIns="91420" tIns="45710" rIns="91420" bIns="45710" anchor="ctr" anchorCtr="0">
            <a:noAutofit/>
          </a:bodyPr>
          <a:lstStyle>
            <a:lvl1pPr marL="0" marR="0" indent="0" algn="l" defTabSz="913765" rtl="0" eaLnBrk="1" fontAlgn="auto" latinLnBrk="0" hangingPunct="1">
              <a:lnSpc>
                <a:spcPct val="80000"/>
              </a:lnSpc>
              <a:spcBef>
                <a:spcPct val="0"/>
              </a:spcBef>
              <a:spcAft>
                <a:spcPts val="0"/>
              </a:spcAft>
              <a:buClrTx/>
              <a:buSzTx/>
              <a:buFontTx/>
              <a:buNone/>
              <a:defRPr lang="en-US" sz="4265" b="0" i="0" kern="1200" spc="-100" baseline="0" dirty="0">
                <a:solidFill>
                  <a:schemeClr val="tx2"/>
                </a:solidFill>
                <a:latin typeface="+mj-lt"/>
                <a:ea typeface="+mj-ea"/>
                <a:cs typeface="CiscoSans Thin"/>
              </a:defRPr>
            </a:lvl1pPr>
          </a:lstStyle>
          <a:p>
            <a:pPr lvl="0"/>
            <a:r>
              <a:rPr lang="en-US"/>
              <a:t>Click to edit Master text styles</a:t>
            </a:r>
            <a:endParaRPr lang="en-US"/>
          </a:p>
        </p:txBody>
      </p:sp>
      <p:sp>
        <p:nvSpPr>
          <p:cNvPr id="8" name="Text Placeholder 3"/>
          <p:cNvSpPr>
            <a:spLocks noGrp="1"/>
          </p:cNvSpPr>
          <p:nvPr>
            <p:ph type="body" sz="quarter" idx="10"/>
          </p:nvPr>
        </p:nvSpPr>
        <p:spPr>
          <a:xfrm>
            <a:off x="623742" y="1797051"/>
            <a:ext cx="4953370"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a:solidFill>
                  <a:schemeClr val="tx2"/>
                </a:solidFill>
                <a:latin typeface="+mn-lt"/>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cs typeface="CiscoSans ExtraLight"/>
              </a:defRPr>
            </a:lvl2pPr>
            <a:lvl3pPr marL="837565" indent="-228600">
              <a:buClr>
                <a:schemeClr val="tx2"/>
              </a:buClr>
              <a:buSzPct val="80000"/>
              <a:buFont typeface="Arial" panose="020B0604020202020204"/>
              <a:buChar char="•"/>
              <a:defRPr sz="2135" b="0" i="0">
                <a:solidFill>
                  <a:schemeClr val="tx2"/>
                </a:solidFill>
                <a:latin typeface="+mn-lt"/>
                <a:cs typeface="CiscoSans ExtraLight"/>
              </a:defRPr>
            </a:lvl3pPr>
            <a:lvl4pPr marL="1066165" indent="-228600">
              <a:buClr>
                <a:schemeClr val="tx2"/>
              </a:buClr>
              <a:buSzPct val="80000"/>
              <a:buFont typeface="Arial" panose="020B0604020202020204"/>
              <a:buChar char="•"/>
              <a:defRPr sz="1865" b="0" i="0">
                <a:solidFill>
                  <a:schemeClr val="tx2"/>
                </a:solidFill>
                <a:latin typeface="+mn-lt"/>
                <a:cs typeface="CiscoSans ExtraLight"/>
              </a:defRPr>
            </a:lvl4pPr>
            <a:lvl5pPr marL="1294765" indent="-228600">
              <a:buClr>
                <a:schemeClr val="tx2"/>
              </a:buClr>
              <a:buSzPct val="80000"/>
              <a:buFont typeface="Arial" panose="020B0604020202020204"/>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2" name="Text Placeholder 3"/>
          <p:cNvSpPr>
            <a:spLocks noGrp="1"/>
          </p:cNvSpPr>
          <p:nvPr>
            <p:ph type="body" sz="quarter" idx="14"/>
          </p:nvPr>
        </p:nvSpPr>
        <p:spPr>
          <a:xfrm>
            <a:off x="6539582" y="1797051"/>
            <a:ext cx="4953370"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a:solidFill>
                  <a:schemeClr val="tx2"/>
                </a:solidFill>
                <a:latin typeface="+mn-lt"/>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cs typeface="CiscoSans ExtraLight"/>
              </a:defRPr>
            </a:lvl2pPr>
            <a:lvl3pPr marL="837565" indent="-228600">
              <a:buClr>
                <a:schemeClr val="tx2"/>
              </a:buClr>
              <a:buSzPct val="80000"/>
              <a:buFont typeface="Arial" panose="020B0604020202020204"/>
              <a:buChar char="•"/>
              <a:defRPr sz="2135" b="0" i="0">
                <a:solidFill>
                  <a:schemeClr val="tx2"/>
                </a:solidFill>
                <a:latin typeface="+mn-lt"/>
                <a:cs typeface="CiscoSans ExtraLight"/>
              </a:defRPr>
            </a:lvl3pPr>
            <a:lvl4pPr marL="1066165" indent="-228600">
              <a:buClr>
                <a:schemeClr val="tx2"/>
              </a:buClr>
              <a:buSzPct val="80000"/>
              <a:buFont typeface="Arial" panose="020B0604020202020204"/>
              <a:buChar char="•"/>
              <a:defRPr sz="1865" b="0" i="0">
                <a:solidFill>
                  <a:schemeClr val="tx2"/>
                </a:solidFill>
                <a:latin typeface="+mn-lt"/>
                <a:cs typeface="CiscoSans ExtraLight"/>
              </a:defRPr>
            </a:lvl4pPr>
            <a:lvl5pPr marL="1294765" indent="-228600">
              <a:buClr>
                <a:schemeClr val="tx2"/>
              </a:buClr>
              <a:buSzPct val="80000"/>
              <a:buFont typeface="Arial" panose="020B0604020202020204"/>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med">
    <p:fade/>
  </p:transition>
  <p:hf hdr="0" ftr="0" dt="0"/>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2567"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7588"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p:nvPr>
        </p:nvSpPr>
        <p:spPr>
          <a:xfrm>
            <a:off x="615791" y="304425"/>
            <a:ext cx="3115334" cy="1027281"/>
          </a:xfrm>
          <a:prstGeom prst="rect">
            <a:avLst/>
          </a:prstGeom>
        </p:spPr>
        <p:txBody>
          <a:bodyPr lIns="91420" tIns="45710" rIns="91420" bIns="45710" anchor="b" anchorCtr="0">
            <a:noAutofit/>
          </a:bodyPr>
          <a:lstStyle>
            <a:lvl1pPr marL="0" marR="0" indent="0" algn="l" defTabSz="913765" rtl="0" eaLnBrk="1" fontAlgn="auto" latinLnBrk="0" hangingPunct="1">
              <a:lnSpc>
                <a:spcPct val="80000"/>
              </a:lnSpc>
              <a:spcBef>
                <a:spcPct val="0"/>
              </a:spcBef>
              <a:spcAft>
                <a:spcPts val="0"/>
              </a:spcAft>
              <a:buClrTx/>
              <a:buSzTx/>
              <a:buFontTx/>
              <a:buNone/>
              <a:defRPr kumimoji="0" lang="en-US" sz="3335"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endParaRPr lang="en-US"/>
          </a:p>
        </p:txBody>
      </p:sp>
      <p:sp>
        <p:nvSpPr>
          <p:cNvPr id="10" name="Text Placeholder 17"/>
          <p:cNvSpPr>
            <a:spLocks noGrp="1"/>
          </p:cNvSpPr>
          <p:nvPr>
            <p:ph type="body" sz="quarter" idx="22"/>
          </p:nvPr>
        </p:nvSpPr>
        <p:spPr>
          <a:xfrm>
            <a:off x="4502465" y="303785"/>
            <a:ext cx="3115334" cy="1027281"/>
          </a:xfrm>
          <a:prstGeom prst="rect">
            <a:avLst/>
          </a:prstGeom>
        </p:spPr>
        <p:txBody>
          <a:bodyPr lIns="91420" tIns="45710" rIns="91420" bIns="45710" anchor="b" anchorCtr="0">
            <a:noAutofit/>
          </a:bodyPr>
          <a:lstStyle>
            <a:lvl1pPr marL="0" marR="0" indent="0" algn="l" defTabSz="913765" rtl="0" eaLnBrk="1" fontAlgn="auto" latinLnBrk="0" hangingPunct="1">
              <a:lnSpc>
                <a:spcPct val="80000"/>
              </a:lnSpc>
              <a:spcBef>
                <a:spcPct val="0"/>
              </a:spcBef>
              <a:spcAft>
                <a:spcPts val="0"/>
              </a:spcAft>
              <a:buClrTx/>
              <a:buSzTx/>
              <a:buFontTx/>
              <a:buNone/>
              <a:defRPr kumimoji="0" lang="en-US" sz="3335"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endParaRPr lang="en-US"/>
          </a:p>
        </p:txBody>
      </p:sp>
      <p:sp>
        <p:nvSpPr>
          <p:cNvPr id="14" name="Text Placeholder 17"/>
          <p:cNvSpPr>
            <a:spLocks noGrp="1"/>
          </p:cNvSpPr>
          <p:nvPr>
            <p:ph type="body" sz="quarter" idx="24"/>
          </p:nvPr>
        </p:nvSpPr>
        <p:spPr>
          <a:xfrm>
            <a:off x="8470878" y="293972"/>
            <a:ext cx="3115334" cy="1027281"/>
          </a:xfrm>
          <a:prstGeom prst="rect">
            <a:avLst/>
          </a:prstGeom>
        </p:spPr>
        <p:txBody>
          <a:bodyPr lIns="91420" tIns="45710" rIns="91420" bIns="45710" anchor="b" anchorCtr="0">
            <a:noAutofit/>
          </a:bodyPr>
          <a:lstStyle>
            <a:lvl1pPr marL="0" marR="0" indent="0" algn="l" defTabSz="913765" rtl="0" eaLnBrk="1" fontAlgn="auto" latinLnBrk="0" hangingPunct="1">
              <a:lnSpc>
                <a:spcPct val="80000"/>
              </a:lnSpc>
              <a:spcBef>
                <a:spcPct val="0"/>
              </a:spcBef>
              <a:spcAft>
                <a:spcPts val="0"/>
              </a:spcAft>
              <a:buClrTx/>
              <a:buSzTx/>
              <a:buFontTx/>
              <a:buNone/>
              <a:defRPr kumimoji="0" lang="en-US" sz="3335"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endParaRPr lang="en-US"/>
          </a:p>
        </p:txBody>
      </p:sp>
      <p:sp>
        <p:nvSpPr>
          <p:cNvPr id="13" name="Text Placeholder 3"/>
          <p:cNvSpPr>
            <a:spLocks noGrp="1"/>
          </p:cNvSpPr>
          <p:nvPr>
            <p:ph type="body" sz="quarter" idx="11"/>
          </p:nvPr>
        </p:nvSpPr>
        <p:spPr>
          <a:xfrm>
            <a:off x="615790" y="1601459"/>
            <a:ext cx="3115335" cy="4419872"/>
          </a:xfrm>
          <a:prstGeom prst="rect">
            <a:avLst/>
          </a:prstGeom>
        </p:spPr>
        <p:txBody>
          <a:bodyPr lIns="91420" tIns="45710" rIns="91420" bIns="45710">
            <a:noAutofit/>
          </a:bodyPr>
          <a:lstStyle>
            <a:lvl1pPr marL="311150" indent="-228600">
              <a:lnSpc>
                <a:spcPct val="95000"/>
              </a:lnSpc>
              <a:spcBef>
                <a:spcPts val="1480"/>
              </a:spcBef>
              <a:buClr>
                <a:schemeClr val="tx2"/>
              </a:buClr>
              <a:buSzPct val="80000"/>
              <a:buFont typeface="Arial" panose="020B0604020202020204"/>
              <a:buChar char="•"/>
              <a:defRPr sz="2135"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945" indent="-228600">
              <a:buClr>
                <a:schemeClr val="tx2"/>
              </a:buClr>
              <a:buSzPct val="80000"/>
              <a:buFont typeface="Arial" panose="020B0604020202020204"/>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Text Placeholder 3"/>
          <p:cNvSpPr>
            <a:spLocks noGrp="1"/>
          </p:cNvSpPr>
          <p:nvPr>
            <p:ph type="body" sz="quarter" idx="26"/>
          </p:nvPr>
        </p:nvSpPr>
        <p:spPr>
          <a:xfrm>
            <a:off x="4502465" y="1600428"/>
            <a:ext cx="3115335" cy="4419872"/>
          </a:xfrm>
          <a:prstGeom prst="rect">
            <a:avLst/>
          </a:prstGeom>
        </p:spPr>
        <p:txBody>
          <a:bodyPr lIns="91420" tIns="45710" rIns="91420" bIns="45710">
            <a:noAutofit/>
          </a:bodyPr>
          <a:lstStyle>
            <a:lvl1pPr marL="311150" indent="-228600">
              <a:lnSpc>
                <a:spcPct val="95000"/>
              </a:lnSpc>
              <a:spcBef>
                <a:spcPts val="1480"/>
              </a:spcBef>
              <a:buClr>
                <a:schemeClr val="tx2"/>
              </a:buClr>
              <a:buSzPct val="80000"/>
              <a:buFont typeface="Arial" panose="020B0604020202020204"/>
              <a:buChar char="•"/>
              <a:defRPr sz="2135"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945" indent="-228600">
              <a:buClr>
                <a:schemeClr val="tx2"/>
              </a:buClr>
              <a:buSzPct val="80000"/>
              <a:buFont typeface="Arial" panose="020B0604020202020204"/>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7" name="Text Placeholder 3"/>
          <p:cNvSpPr>
            <a:spLocks noGrp="1"/>
          </p:cNvSpPr>
          <p:nvPr>
            <p:ph type="body" sz="quarter" idx="27"/>
          </p:nvPr>
        </p:nvSpPr>
        <p:spPr>
          <a:xfrm>
            <a:off x="8470876" y="1600428"/>
            <a:ext cx="3115335" cy="4419872"/>
          </a:xfrm>
          <a:prstGeom prst="rect">
            <a:avLst/>
          </a:prstGeom>
        </p:spPr>
        <p:txBody>
          <a:bodyPr lIns="91420" tIns="45710" rIns="91420" bIns="45710">
            <a:noAutofit/>
          </a:bodyPr>
          <a:lstStyle>
            <a:lvl1pPr marL="311150" indent="-228600">
              <a:lnSpc>
                <a:spcPct val="95000"/>
              </a:lnSpc>
              <a:spcBef>
                <a:spcPts val="1480"/>
              </a:spcBef>
              <a:buClr>
                <a:schemeClr val="tx2"/>
              </a:buClr>
              <a:buSzPct val="80000"/>
              <a:buFont typeface="Arial" panose="020B0604020202020204"/>
              <a:buChar char="•"/>
              <a:defRPr sz="2135" b="0" i="0" baseline="0">
                <a:solidFill>
                  <a:schemeClr val="tx2"/>
                </a:solidFill>
                <a:latin typeface="+mn-lt"/>
                <a:cs typeface="CiscoSans ExtraLight"/>
              </a:defRPr>
            </a:lvl1pPr>
            <a:lvl2pPr>
              <a:lnSpc>
                <a:spcPct val="95000"/>
              </a:lnSpc>
              <a:spcBef>
                <a:spcPts val="600"/>
              </a:spcBef>
              <a:buClr>
                <a:schemeClr val="tx2"/>
              </a:buClr>
              <a:buSzPct val="80000"/>
              <a:defRPr b="0" i="0">
                <a:solidFill>
                  <a:schemeClr val="tx2"/>
                </a:solidFill>
                <a:latin typeface="+mn-lt"/>
                <a:cs typeface="CiscoSans ExtraLight"/>
              </a:defRPr>
            </a:lvl2pPr>
            <a:lvl3pPr marL="575945" indent="-228600">
              <a:buClr>
                <a:schemeClr val="tx2"/>
              </a:buClr>
              <a:buSzPct val="80000"/>
              <a:buFont typeface="Arial" panose="020B0604020202020204"/>
              <a:buChar char="•"/>
              <a:defRPr sz="1600" b="0" i="0">
                <a:solidFill>
                  <a:schemeClr val="tx2"/>
                </a:solidFill>
                <a:latin typeface="+mn-lt"/>
                <a:cs typeface="CiscoSans ExtraLight"/>
              </a:defRPr>
            </a:lvl3pPr>
            <a:lvl4pPr>
              <a:buClr>
                <a:schemeClr val="tx2"/>
              </a:buClr>
              <a:buSzPct val="80000"/>
              <a:defRPr b="0" i="0">
                <a:solidFill>
                  <a:schemeClr val="tx2"/>
                </a:solidFill>
                <a:latin typeface="+mn-lt"/>
                <a:cs typeface="CiscoSans ExtraLight"/>
              </a:defRPr>
            </a:lvl4pPr>
            <a:lvl5pPr>
              <a:buClr>
                <a:schemeClr val="tx2"/>
              </a:buClr>
              <a:buSzPct val="80000"/>
              <a:defRPr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spd="med">
    <p:fade/>
  </p:transition>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58873" y="1773767"/>
            <a:ext cx="4949595" cy="4135967"/>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defTabSz="609600">
              <a:defRPr/>
            </a:pPr>
            <a:endParaRPr lang="en-US" sz="2400">
              <a:solidFill>
                <a:srgbClr val="58585B"/>
              </a:solidFill>
            </a:endParaRPr>
          </a:p>
        </p:txBody>
      </p:sp>
      <p:sp>
        <p:nvSpPr>
          <p:cNvPr id="12" name="Text Placeholder 11"/>
          <p:cNvSpPr>
            <a:spLocks noGrp="1"/>
          </p:cNvSpPr>
          <p:nvPr>
            <p:ph type="body" sz="quarter" idx="11"/>
          </p:nvPr>
        </p:nvSpPr>
        <p:spPr>
          <a:xfrm>
            <a:off x="6863153" y="1975668"/>
            <a:ext cx="4500044" cy="2212024"/>
          </a:xfrm>
          <a:prstGeom prst="rect">
            <a:avLst/>
          </a:prstGeom>
        </p:spPr>
        <p:txBody>
          <a:bodyPr lIns="91420" tIns="45710" rIns="91420" bIns="45710">
            <a:noAutofit/>
          </a:bodyPr>
          <a:lstStyle>
            <a:lvl1pPr marL="114300" indent="-114300" algn="l" defTabSz="913765"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300" indent="-114300" algn="l" defTabSz="913765"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3765"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3765"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3765" rtl="0" eaLnBrk="1" latinLnBrk="0" hangingPunct="1">
              <a:defRPr lang="en-US" sz="2000" kern="1200" dirty="0" smtClean="0">
                <a:solidFill>
                  <a:schemeClr val="accent2"/>
                </a:solidFill>
                <a:latin typeface="Ciscolight" pitchFamily="2" charset="0"/>
                <a:ea typeface="+mn-ea"/>
                <a:cs typeface="+mn-cs"/>
              </a:defRPr>
            </a:lvl5pPr>
          </a:lstStyle>
          <a:p>
            <a:pPr lvl="0"/>
            <a:r>
              <a:rPr lang="en-US"/>
              <a:t>Click to edit Master text styles</a:t>
            </a:r>
            <a:endParaRPr lang="en-US"/>
          </a:p>
        </p:txBody>
      </p:sp>
      <p:sp>
        <p:nvSpPr>
          <p:cNvPr id="19" name="Text Placeholder 18"/>
          <p:cNvSpPr>
            <a:spLocks noGrp="1"/>
          </p:cNvSpPr>
          <p:nvPr>
            <p:ph type="body" sz="quarter" idx="14"/>
          </p:nvPr>
        </p:nvSpPr>
        <p:spPr>
          <a:xfrm>
            <a:off x="6863154" y="4736592"/>
            <a:ext cx="4673776" cy="338328"/>
          </a:xfrm>
          <a:prstGeom prst="rect">
            <a:avLst/>
          </a:prstGeom>
        </p:spPr>
        <p:txBody>
          <a:bodyPr lIns="91420" tIns="45710" rIns="91420" bIns="45710">
            <a:noAutofit/>
          </a:bodyPr>
          <a:lstStyle>
            <a:lvl1pPr marL="0" indent="0">
              <a:buClr>
                <a:schemeClr val="tx2"/>
              </a:buClr>
              <a:buFontTx/>
              <a:buNone/>
              <a:defRPr sz="1600">
                <a:solidFill>
                  <a:schemeClr val="tx2"/>
                </a:solidFill>
                <a:latin typeface="+mn-lt"/>
                <a:cs typeface="CiscoSans ExtraLight"/>
              </a:defRPr>
            </a:lvl1pPr>
          </a:lstStyle>
          <a:p>
            <a:pPr lvl="0"/>
            <a:r>
              <a:rPr lang="en-US"/>
              <a:t>Click to edit Master text styles</a:t>
            </a:r>
            <a:endParaRPr lang="en-US"/>
          </a:p>
        </p:txBody>
      </p:sp>
      <p:sp>
        <p:nvSpPr>
          <p:cNvPr id="9" name="Text Placeholder 3"/>
          <p:cNvSpPr>
            <a:spLocks noGrp="1"/>
          </p:cNvSpPr>
          <p:nvPr>
            <p:ph type="body" sz="quarter" idx="10"/>
          </p:nvPr>
        </p:nvSpPr>
        <p:spPr>
          <a:xfrm>
            <a:off x="583537" y="1797051"/>
            <a:ext cx="5200143"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a:solidFill>
                  <a:schemeClr val="tx2"/>
                </a:solidFill>
                <a:latin typeface="+mn-lt"/>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cs typeface="CiscoSans ExtraLight"/>
              </a:defRPr>
            </a:lvl2pPr>
            <a:lvl3pPr marL="837565" indent="-228600">
              <a:buClr>
                <a:schemeClr val="tx2"/>
              </a:buClr>
              <a:buSzPct val="80000"/>
              <a:buFont typeface="Arial" panose="020B0604020202020204"/>
              <a:buChar char="•"/>
              <a:defRPr sz="2135" b="0" i="0">
                <a:solidFill>
                  <a:schemeClr val="tx2"/>
                </a:solidFill>
                <a:latin typeface="+mn-lt"/>
                <a:cs typeface="CiscoSans ExtraLight"/>
              </a:defRPr>
            </a:lvl3pPr>
            <a:lvl4pPr marL="1066165" indent="-228600">
              <a:buClr>
                <a:schemeClr val="tx2"/>
              </a:buClr>
              <a:buSzPct val="80000"/>
              <a:buFont typeface="Arial" panose="020B0604020202020204"/>
              <a:buChar char="•"/>
              <a:defRPr sz="1865" b="0" i="0">
                <a:solidFill>
                  <a:schemeClr val="tx2"/>
                </a:solidFill>
                <a:latin typeface="+mn-lt"/>
                <a:cs typeface="CiscoSans ExtraLight"/>
              </a:defRPr>
            </a:lvl4pPr>
            <a:lvl5pPr marL="1294765" indent="-228600">
              <a:buClr>
                <a:schemeClr val="tx2"/>
              </a:buClr>
              <a:buSzPct val="80000"/>
              <a:buFont typeface="Arial" panose="020B0604020202020204"/>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8"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Quote Slide and Name_Top">
    <p:spTree>
      <p:nvGrpSpPr>
        <p:cNvPr id="1" name=""/>
        <p:cNvGrpSpPr/>
        <p:nvPr/>
      </p:nvGrpSpPr>
      <p:grpSpPr>
        <a:xfrm>
          <a:off x="0" y="0"/>
          <a:ext cx="0" cy="0"/>
          <a:chOff x="0" y="0"/>
          <a:chExt cx="0" cy="0"/>
        </a:xfrm>
      </p:grpSpPr>
      <p:sp>
        <p:nvSpPr>
          <p:cNvPr id="4" name="Content Placeholder 3"/>
          <p:cNvSpPr>
            <a:spLocks noGrp="1"/>
          </p:cNvSpPr>
          <p:nvPr>
            <p:ph sz="half" idx="2"/>
          </p:nvPr>
        </p:nvSpPr>
        <p:spPr>
          <a:xfrm>
            <a:off x="827452" y="1120594"/>
            <a:ext cx="5180251" cy="3299019"/>
          </a:xfrm>
          <a:prstGeom prst="rect">
            <a:avLst/>
          </a:prstGeom>
        </p:spPr>
        <p:txBody>
          <a:bodyPr>
            <a:noAutofit/>
          </a:bodyPr>
          <a:lstStyle>
            <a:lvl1pPr marL="234950" indent="0">
              <a:lnSpc>
                <a:spcPct val="100000"/>
              </a:lnSpc>
              <a:spcBef>
                <a:spcPts val="0"/>
              </a:spcBef>
              <a:spcAft>
                <a:spcPts val="1800"/>
              </a:spcAft>
              <a:buClr>
                <a:schemeClr val="tx1">
                  <a:lumMod val="50000"/>
                  <a:lumOff val="50000"/>
                </a:schemeClr>
              </a:buClr>
              <a:buNone/>
              <a:defRPr sz="1800" baseline="0">
                <a:solidFill>
                  <a:schemeClr val="bg1"/>
                </a:solidFill>
              </a:defRPr>
            </a:lvl1pPr>
            <a:lvl2pPr marL="234950" indent="0">
              <a:spcBef>
                <a:spcPts val="0"/>
              </a:spcBef>
              <a:buClr>
                <a:schemeClr val="bg2">
                  <a:lumMod val="90000"/>
                </a:schemeClr>
              </a:buClr>
              <a:buFont typeface="Arial" panose="020B0604020202020204" pitchFamily="34" charset="0"/>
              <a:buNone/>
              <a:defRPr sz="1100">
                <a:solidFill>
                  <a:schemeClr val="bg1"/>
                </a:solidFill>
              </a:defRPr>
            </a:lvl2pPr>
            <a:lvl3pPr>
              <a:defRPr sz="1800">
                <a:solidFill>
                  <a:schemeClr val="bg1"/>
                </a:solidFill>
              </a:defRPr>
            </a:lvl3pPr>
            <a:lvl4pPr>
              <a:defRPr sz="16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endParaRPr lang="en-US" dirty="0"/>
          </a:p>
        </p:txBody>
      </p:sp>
      <p:sp>
        <p:nvSpPr>
          <p:cNvPr id="2" name="Title 1"/>
          <p:cNvSpPr>
            <a:spLocks noGrp="1"/>
          </p:cNvSpPr>
          <p:nvPr>
            <p:ph type="title" hasCustomPrompt="1"/>
          </p:nvPr>
        </p:nvSpPr>
        <p:spPr>
          <a:xfrm>
            <a:off x="998813" y="4910253"/>
            <a:ext cx="6775699" cy="838200"/>
          </a:xfrm>
        </p:spPr>
        <p:txBody>
          <a:bodyPr anchor="b">
            <a:noAutofit/>
          </a:bodyPr>
          <a:lstStyle>
            <a:lvl1pPr>
              <a:lnSpc>
                <a:spcPts val="6100"/>
              </a:lnSpc>
              <a:defRPr sz="10300" b="0" spc="-300">
                <a:solidFill>
                  <a:schemeClr val="bg1"/>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image</a:t>
            </a:r>
            <a:endParaRPr lang="en-US" dirty="0"/>
          </a:p>
        </p:txBody>
      </p:sp>
      <p:sp>
        <p:nvSpPr>
          <p:cNvPr id="3" name="Text Placeholder 2"/>
          <p:cNvSpPr>
            <a:spLocks noGrp="1"/>
          </p:cNvSpPr>
          <p:nvPr>
            <p:ph type="body" idx="1"/>
          </p:nvPr>
        </p:nvSpPr>
        <p:spPr>
          <a:xfrm>
            <a:off x="1470700" y="528495"/>
            <a:ext cx="5385514" cy="319881"/>
          </a:xfrm>
          <a:prstGeom prst="rect">
            <a:avLst/>
          </a:prstGeom>
        </p:spPr>
        <p:txBody>
          <a:bodyPr lIns="0" tIns="0" rIns="0" bIns="0" anchor="ctr">
            <a:noAutofit/>
          </a:bodyPr>
          <a:lstStyle>
            <a:lvl1pPr marL="0" indent="0">
              <a:buNone/>
              <a:defRPr sz="13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8" name="Footer Placeholder 7"/>
          <p:cNvSpPr>
            <a:spLocks noGrp="1"/>
          </p:cNvSpPr>
          <p:nvPr>
            <p:ph type="ftr" sz="quarter" idx="11"/>
          </p:nvPr>
        </p:nvSpPr>
        <p:spPr>
          <a:xfrm>
            <a:off x="143690" y="6416689"/>
            <a:ext cx="3859795" cy="365125"/>
          </a:xfrm>
          <a:prstGeom prst="rect">
            <a:avLst/>
          </a:prstGeom>
        </p:spPr>
        <p:txBody>
          <a:bodyPr/>
          <a:lstStyle/>
          <a:p>
            <a:pPr defTabSz="609600"/>
            <a:r>
              <a:rPr lang="en-US" sz="2400" dirty="0">
                <a:solidFill>
                  <a:prstClr val="black"/>
                </a:solidFill>
                <a:latin typeface="CiscoSansTT Light"/>
              </a:rPr>
              <a:t>Cisco CSR   Engaging the Network for Good</a:t>
            </a:r>
            <a:endParaRPr lang="en-US" sz="2400" dirty="0">
              <a:solidFill>
                <a:prstClr val="black"/>
              </a:solidFill>
              <a:latin typeface="CiscoSansTT Light"/>
            </a:endParaRPr>
          </a:p>
        </p:txBody>
      </p:sp>
      <p:sp>
        <p:nvSpPr>
          <p:cNvPr id="9" name="Slide Number Placeholder 8"/>
          <p:cNvSpPr>
            <a:spLocks noGrp="1"/>
          </p:cNvSpPr>
          <p:nvPr>
            <p:ph type="sldNum" sz="quarter" idx="12"/>
          </p:nvPr>
        </p:nvSpPr>
        <p:spPr>
          <a:xfrm>
            <a:off x="11647099" y="6515100"/>
            <a:ext cx="487553" cy="177800"/>
          </a:xfrm>
          <a:prstGeom prst="rect">
            <a:avLst/>
          </a:prstGeom>
        </p:spPr>
        <p:txBody>
          <a:bodyPr/>
          <a:lstStyle/>
          <a:p>
            <a:pPr defTabSz="609600"/>
            <a:fld id="{E06D7C1B-AE64-49FF-8D94-2EB263819E36}" type="slidenum">
              <a:rPr lang="en-US" sz="2400" smtClean="0">
                <a:solidFill>
                  <a:prstClr val="black"/>
                </a:solidFill>
                <a:latin typeface="CiscoSansTT Light"/>
              </a:rPr>
            </a:fld>
            <a:endParaRPr lang="en-US" sz="2400">
              <a:solidFill>
                <a:prstClr val="black"/>
              </a:solidFill>
              <a:latin typeface="CiscoSansTT Light"/>
            </a:endParaRPr>
          </a:p>
        </p:txBody>
      </p:sp>
    </p:spTree>
  </p:cSld>
  <p:clrMapOvr>
    <a:masterClrMapping/>
  </p:clrMapOvr>
  <p:transition>
    <p:wipe dir="r"/>
  </p:transition>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624255" y="5221411"/>
            <a:ext cx="10386438" cy="465808"/>
          </a:xfrm>
          <a:prstGeom prst="rect">
            <a:avLst/>
          </a:prstGeom>
        </p:spPr>
        <p:txBody>
          <a:bodyPr wrap="square" lIns="91420" tIns="45710" rIns="91420" bIns="45710" anchor="b" anchorCtr="0">
            <a:noAutofit/>
          </a:bodyPr>
          <a:lstStyle>
            <a:lvl1pPr marL="0" indent="0" algn="l" defTabSz="804545">
              <a:lnSpc>
                <a:spcPct val="100000"/>
              </a:lnSpc>
              <a:spcBef>
                <a:spcPct val="50000"/>
              </a:spcBef>
              <a:buNone/>
              <a:defRPr sz="2935" b="0" i="0">
                <a:solidFill>
                  <a:schemeClr val="tx2"/>
                </a:solidFill>
                <a:latin typeface="+mj-lt"/>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a:t>Click to edit Master text styles</a:t>
            </a:r>
            <a:endParaRPr lang="en-US"/>
          </a:p>
        </p:txBody>
      </p:sp>
      <p:sp>
        <p:nvSpPr>
          <p:cNvPr id="4" name="Title 1"/>
          <p:cNvSpPr>
            <a:spLocks noGrp="1"/>
          </p:cNvSpPr>
          <p:nvPr>
            <p:ph type="ctrTitle"/>
          </p:nvPr>
        </p:nvSpPr>
        <p:spPr>
          <a:xfrm>
            <a:off x="383797" y="2054069"/>
            <a:ext cx="10626896" cy="3038449"/>
          </a:xfrm>
          <a:prstGeom prst="rect">
            <a:avLst/>
          </a:prstGeom>
        </p:spPr>
        <p:txBody>
          <a:bodyPr>
            <a:noAutofit/>
          </a:bodyPr>
          <a:lstStyle>
            <a:lvl1pPr marL="244475" indent="-533400" algn="l">
              <a:lnSpc>
                <a:spcPct val="90000"/>
              </a:lnSpc>
              <a:defRPr sz="6130" b="0" i="1" spc="0" baseline="0">
                <a:solidFill>
                  <a:schemeClr val="accent1"/>
                </a:solidFill>
                <a:latin typeface="+mj-lt"/>
                <a:cs typeface="CiscoSans Thin"/>
              </a:defRPr>
            </a:lvl1pPr>
          </a:lstStyle>
          <a:p>
            <a:r>
              <a:rPr lang="en-US"/>
              <a:t>Click to edit Master title style</a:t>
            </a:r>
            <a:endParaRPr lang="en-US" dirty="0"/>
          </a:p>
        </p:txBody>
      </p:sp>
    </p:spTree>
  </p:cSld>
  <p:clrMapOvr>
    <a:masterClrMapping/>
  </p:clrMapOvr>
  <p:transition spd="med">
    <p:fade/>
  </p:transition>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5199" y="812801"/>
            <a:ext cx="0" cy="5312833"/>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190" y="1918747"/>
            <a:ext cx="5092471" cy="3020519"/>
          </a:xfrm>
        </p:spPr>
        <p:txBody>
          <a:bodyPr lIns="61715" tIns="34288" rIns="61715" bIns="34288" rtlCol="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1651" y="872691"/>
            <a:ext cx="5153164" cy="5120640"/>
          </a:xfrm>
          <a:prstGeom prst="rect">
            <a:avLst/>
          </a:prstGeom>
        </p:spPr>
        <p:txBody>
          <a:bodyPr lIns="91420" tIns="45710" rIns="91420" bIns="45710" anchor="ctr" anchorCtr="0">
            <a:noAutofit/>
          </a:bodyPr>
          <a:lstStyle>
            <a:lvl1pPr marL="0" indent="0">
              <a:buFontTx/>
              <a:buNone/>
              <a:defRPr sz="2135" baseline="0">
                <a:solidFill>
                  <a:schemeClr val="tx2"/>
                </a:solidFill>
                <a:latin typeface="+mn-lt"/>
              </a:defRPr>
            </a:lvl1pPr>
            <a:lvl2pPr>
              <a:defRPr sz="2000"/>
            </a:lvl2pPr>
            <a:lvl3pPr>
              <a:defRPr sz="2000"/>
            </a:lvl3pPr>
            <a:lvl4pPr>
              <a:defRPr sz="2000"/>
            </a:lvl4pPr>
            <a:lvl5pPr>
              <a:defRPr sz="2000"/>
            </a:lvl5pPr>
          </a:lstStyle>
          <a:p>
            <a:pPr lvl="0"/>
            <a:r>
              <a:rPr lang="en-US"/>
              <a:t>Click to edit Master text styles</a:t>
            </a:r>
            <a:endParaRPr lang="en-US"/>
          </a:p>
        </p:txBody>
      </p:sp>
    </p:spTree>
  </p:cSld>
  <p:clrMapOvr>
    <a:masterClrMapping/>
  </p:clrMapOvr>
  <p:transition spd="slow">
    <p:wipe/>
  </p:transition>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hasCustomPrompt="1"/>
          </p:nvPr>
        </p:nvSpPr>
        <p:spPr>
          <a:xfrm>
            <a:off x="583536" y="1797051"/>
            <a:ext cx="11124420" cy="3544971"/>
          </a:xfrm>
          <a:prstGeom prst="rect">
            <a:avLst/>
          </a:prstGeom>
        </p:spPr>
        <p:txBody>
          <a:bodyPr lIns="91420" tIns="45710" rIns="91420" bIns="45710">
            <a:noAutofit/>
          </a:bodyPr>
          <a:lstStyle>
            <a:lvl1pPr marL="0" indent="0" algn="ctr">
              <a:buNone/>
              <a:defRPr sz="2665" baseline="0">
                <a:solidFill>
                  <a:schemeClr val="tx2"/>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537" y="5530961"/>
            <a:ext cx="9571256" cy="434977"/>
          </a:xfrm>
          <a:prstGeom prst="rect">
            <a:avLst/>
          </a:prstGeom>
        </p:spPr>
        <p:txBody>
          <a:bodyPr wrap="square" lIns="91420" tIns="45710" rIns="91420" bIns="45710" anchor="b" anchorCtr="0">
            <a:noAutofit/>
          </a:bodyPr>
          <a:lstStyle>
            <a:lvl1pPr algn="l" defTabSz="804545">
              <a:lnSpc>
                <a:spcPct val="100000"/>
              </a:lnSpc>
              <a:spcBef>
                <a:spcPct val="50000"/>
              </a:spcBef>
              <a:buNone/>
              <a:defRPr sz="2135" b="0" i="0">
                <a:solidFill>
                  <a:schemeClr val="tx2"/>
                </a:solidFill>
                <a:latin typeface="+mj-lt"/>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a:t>Click to edit Master text styles</a:t>
            </a:r>
            <a:endParaRPr lang="en-US"/>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hasCustomPrompt="1"/>
          </p:nvPr>
        </p:nvSpPr>
        <p:spPr>
          <a:xfrm>
            <a:off x="583536" y="1799167"/>
            <a:ext cx="11124420" cy="3547533"/>
          </a:xfrm>
          <a:prstGeom prst="rect">
            <a:avLst/>
          </a:prstGeom>
        </p:spPr>
        <p:txBody>
          <a:bodyPr vert="horz" lIns="91420" tIns="45710" rIns="91420" bIns="45710">
            <a:noAutofit/>
          </a:bodyPr>
          <a:lstStyle>
            <a:lvl1pPr marL="0" indent="0" algn="ctr">
              <a:buNone/>
              <a:defRPr sz="2665" b="0" i="0">
                <a:solidFill>
                  <a:schemeClr val="tx2"/>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537" y="5530961"/>
            <a:ext cx="9571256" cy="434977"/>
          </a:xfrm>
          <a:prstGeom prst="rect">
            <a:avLst/>
          </a:prstGeom>
        </p:spPr>
        <p:txBody>
          <a:bodyPr wrap="square" lIns="91420" tIns="45710" rIns="91420" bIns="45710" anchor="b" anchorCtr="0">
            <a:noAutofit/>
          </a:bodyPr>
          <a:lstStyle>
            <a:lvl1pPr algn="l" defTabSz="804545">
              <a:lnSpc>
                <a:spcPct val="100000"/>
              </a:lnSpc>
              <a:spcBef>
                <a:spcPct val="50000"/>
              </a:spcBef>
              <a:buNone/>
              <a:defRPr sz="2135" b="0" i="0">
                <a:solidFill>
                  <a:schemeClr val="tx2"/>
                </a:solidFill>
                <a:latin typeface="+mj-lt"/>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a:t>Click to edit Master text styles</a:t>
            </a:r>
            <a:endParaRPr lang="en-US"/>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537" y="1799275"/>
            <a:ext cx="5341277" cy="4054364"/>
          </a:xfrm>
          <a:prstGeom prst="rect">
            <a:avLst/>
          </a:prstGeom>
        </p:spPr>
        <p:txBody>
          <a:bodyPr lIns="91420" tIns="45710" rIns="91420" bIns="45710" anchor="ctr" anchorCtr="0">
            <a:noAutofit/>
          </a:bodyPr>
          <a:lstStyle>
            <a:lvl1pPr marL="0" indent="0">
              <a:buNone/>
              <a:defRPr sz="32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3" name="Chart Placeholder 2"/>
          <p:cNvSpPr>
            <a:spLocks noGrp="1"/>
          </p:cNvSpPr>
          <p:nvPr>
            <p:ph type="chart" sz="quarter" idx="12" hasCustomPrompt="1"/>
          </p:nvPr>
        </p:nvSpPr>
        <p:spPr>
          <a:xfrm>
            <a:off x="6278242" y="1799166"/>
            <a:ext cx="5429714" cy="4052529"/>
          </a:xfrm>
          <a:prstGeom prst="rect">
            <a:avLst/>
          </a:prstGeom>
        </p:spPr>
        <p:txBody>
          <a:bodyPr vert="horz" lIns="91420" tIns="45710" rIns="91420" bIns="45710">
            <a:noAutofit/>
          </a:bodyPr>
          <a:lstStyle>
            <a:lvl1pPr marL="0" indent="0" algn="ctr">
              <a:buNone/>
              <a:defRPr sz="2665">
                <a:solidFill>
                  <a:schemeClr val="tx2"/>
                </a:solidFill>
                <a:latin typeface="+mn-lt"/>
                <a:cs typeface="CiscoSans ExtraLight"/>
              </a:defRPr>
            </a:lvl1pPr>
          </a:lstStyle>
          <a:p>
            <a:pPr lvl="0"/>
            <a:r>
              <a:rPr lang="en-US" noProof="0"/>
              <a:t>Click icon to add chart</a:t>
            </a:r>
            <a:endParaRPr lang="en-US" noProof="0"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537" y="1799139"/>
            <a:ext cx="5337270" cy="4054500"/>
          </a:xfrm>
          <a:prstGeom prst="rect">
            <a:avLst/>
          </a:prstGeom>
        </p:spPr>
        <p:txBody>
          <a:bodyPr lIns="91420" tIns="45710" rIns="91420" bIns="45710" anchor="ctr" anchorCtr="0">
            <a:noAutofit/>
          </a:bodyPr>
          <a:lstStyle>
            <a:lvl1pPr marL="0" indent="0">
              <a:buNone/>
              <a:defRPr sz="32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1" name="Picture Placeholder 2"/>
          <p:cNvSpPr>
            <a:spLocks noGrp="1"/>
          </p:cNvSpPr>
          <p:nvPr>
            <p:ph type="pic" sz="quarter" idx="10"/>
          </p:nvPr>
        </p:nvSpPr>
        <p:spPr>
          <a:xfrm>
            <a:off x="6275845" y="1799167"/>
            <a:ext cx="5432110" cy="4054944"/>
          </a:xfrm>
          <a:prstGeom prst="rect">
            <a:avLst/>
          </a:prstGeom>
        </p:spPr>
        <p:txBody>
          <a:bodyPr vert="horz" lIns="91420" tIns="45710" rIns="91420" bIns="45710">
            <a:noAutofit/>
          </a:bodyPr>
          <a:lstStyle>
            <a:lvl1pPr marL="0" indent="0" algn="ctr">
              <a:buNone/>
              <a:defRPr sz="2665" b="0" i="0">
                <a:solidFill>
                  <a:schemeClr val="tx2"/>
                </a:solidFill>
                <a:latin typeface="+mn-lt"/>
                <a:cs typeface="CiscoSans ExtraLight"/>
              </a:defRPr>
            </a:lvl1pPr>
          </a:lstStyle>
          <a:p>
            <a:pPr lvl="0"/>
            <a:r>
              <a:rPr lang="en-US" noProof="0"/>
              <a:t>Click icon to add picture</a:t>
            </a:r>
            <a:endParaRPr lang="en-US" noProof="0"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Oval 8"/>
          <p:cNvSpPr/>
          <p:nvPr/>
        </p:nvSpPr>
        <p:spPr>
          <a:xfrm>
            <a:off x="8111072" y="2163234"/>
            <a:ext cx="3091644" cy="3090333"/>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base">
              <a:spcBef>
                <a:spcPct val="0"/>
              </a:spcBef>
              <a:spcAft>
                <a:spcPct val="0"/>
              </a:spcAft>
              <a:defRPr/>
            </a:pPr>
            <a:endParaRPr lang="en-US" sz="2400" dirty="0">
              <a:solidFill>
                <a:srgbClr val="FFFFFF"/>
              </a:solidFill>
              <a:cs typeface="Arial" panose="020B0604020202020204"/>
            </a:endParaRPr>
          </a:p>
        </p:txBody>
      </p:sp>
      <p:sp>
        <p:nvSpPr>
          <p:cNvPr id="10" name="Oval 9"/>
          <p:cNvSpPr/>
          <p:nvPr/>
        </p:nvSpPr>
        <p:spPr>
          <a:xfrm>
            <a:off x="4562345" y="2163234"/>
            <a:ext cx="3091645" cy="309033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base">
              <a:spcBef>
                <a:spcPct val="0"/>
              </a:spcBef>
              <a:spcAft>
                <a:spcPct val="0"/>
              </a:spcAft>
              <a:defRPr/>
            </a:pPr>
            <a:endParaRPr lang="en-US" sz="2400" dirty="0">
              <a:solidFill>
                <a:srgbClr val="FFFFFF"/>
              </a:solidFill>
              <a:cs typeface="Arial" panose="020B0604020202020204"/>
            </a:endParaRPr>
          </a:p>
        </p:txBody>
      </p:sp>
      <p:sp>
        <p:nvSpPr>
          <p:cNvPr id="11" name="Oval 10"/>
          <p:cNvSpPr/>
          <p:nvPr/>
        </p:nvSpPr>
        <p:spPr>
          <a:xfrm>
            <a:off x="1017853" y="2163234"/>
            <a:ext cx="3091644" cy="309033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base">
              <a:spcBef>
                <a:spcPct val="0"/>
              </a:spcBef>
              <a:spcAft>
                <a:spcPct val="0"/>
              </a:spcAft>
              <a:defRPr/>
            </a:pPr>
            <a:endParaRPr lang="en-US" sz="2400" dirty="0">
              <a:solidFill>
                <a:srgbClr val="FFFFFF"/>
              </a:solidFill>
              <a:cs typeface="Arial" panose="020B0604020202020204"/>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17" name="Text Placeholder 17"/>
          <p:cNvSpPr>
            <a:spLocks noGrp="1"/>
          </p:cNvSpPr>
          <p:nvPr>
            <p:ph type="body" sz="quarter" idx="11"/>
          </p:nvPr>
        </p:nvSpPr>
        <p:spPr>
          <a:xfrm>
            <a:off x="1036377" y="3733524"/>
            <a:ext cx="3055385" cy="804881"/>
          </a:xfrm>
          <a:prstGeom prst="rect">
            <a:avLst/>
          </a:prstGeom>
        </p:spPr>
        <p:txBody>
          <a:bodyPr lIns="91420" tIns="45710" rIns="91420" bIns="45710" anchor="ctr" anchorCtr="0">
            <a:noAutofit/>
          </a:bodyPr>
          <a:lstStyle>
            <a:lvl1pPr marL="0" indent="0" algn="ctr">
              <a:buNone/>
              <a:defRPr sz="2665"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8" name="Text Placeholder 17"/>
          <p:cNvSpPr>
            <a:spLocks noGrp="1"/>
          </p:cNvSpPr>
          <p:nvPr>
            <p:ph type="body" sz="quarter" idx="12"/>
          </p:nvPr>
        </p:nvSpPr>
        <p:spPr>
          <a:xfrm>
            <a:off x="4580732" y="3730928"/>
            <a:ext cx="3055385" cy="804881"/>
          </a:xfrm>
          <a:prstGeom prst="rect">
            <a:avLst/>
          </a:prstGeom>
        </p:spPr>
        <p:txBody>
          <a:bodyPr lIns="91420" tIns="45710" rIns="91420" bIns="45710" anchor="ctr" anchorCtr="0">
            <a:noAutofit/>
          </a:bodyPr>
          <a:lstStyle>
            <a:lvl1pPr marL="0" indent="0" algn="ctr">
              <a:buNone/>
              <a:defRPr sz="2665"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9" name="Text Placeholder 17"/>
          <p:cNvSpPr>
            <a:spLocks noGrp="1"/>
          </p:cNvSpPr>
          <p:nvPr>
            <p:ph type="body" sz="quarter" idx="13"/>
          </p:nvPr>
        </p:nvSpPr>
        <p:spPr>
          <a:xfrm>
            <a:off x="8128989" y="3730928"/>
            <a:ext cx="3055385" cy="804881"/>
          </a:xfrm>
          <a:prstGeom prst="rect">
            <a:avLst/>
          </a:prstGeom>
        </p:spPr>
        <p:txBody>
          <a:bodyPr lIns="91420" tIns="45710" rIns="91420" bIns="45710" anchor="ctr" anchorCtr="0">
            <a:noAutofit/>
          </a:bodyPr>
          <a:lstStyle>
            <a:lvl1pPr marL="0" indent="0" algn="ctr">
              <a:buNone/>
              <a:defRPr sz="2665"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4" name="Picture Placeholder 5"/>
          <p:cNvSpPr>
            <a:spLocks noGrp="1"/>
          </p:cNvSpPr>
          <p:nvPr>
            <p:ph type="pic" sz="quarter" idx="14"/>
          </p:nvPr>
        </p:nvSpPr>
        <p:spPr>
          <a:xfrm>
            <a:off x="2027239" y="2857372"/>
            <a:ext cx="1051710" cy="1051984"/>
          </a:xfrm>
          <a:prstGeom prst="rect">
            <a:avLst/>
          </a:prstGeom>
        </p:spPr>
        <p:txBody>
          <a:bodyPr vert="horz"/>
          <a:lstStyle>
            <a:lvl1pPr marL="0" indent="0" algn="ctr">
              <a:buNone/>
              <a:defRPr sz="1600">
                <a:solidFill>
                  <a:schemeClr val="bg1"/>
                </a:solidFill>
              </a:defRPr>
            </a:lvl1pPr>
          </a:lstStyle>
          <a:p>
            <a:pPr lvl="0"/>
            <a:r>
              <a:rPr lang="en-US" noProof="0"/>
              <a:t>Click icon to add picture</a:t>
            </a:r>
            <a:endParaRPr lang="en-US" noProof="0" dirty="0"/>
          </a:p>
        </p:txBody>
      </p:sp>
      <p:sp>
        <p:nvSpPr>
          <p:cNvPr id="16" name="Picture Placeholder 5"/>
          <p:cNvSpPr>
            <a:spLocks noGrp="1"/>
          </p:cNvSpPr>
          <p:nvPr>
            <p:ph type="pic" sz="quarter" idx="15"/>
          </p:nvPr>
        </p:nvSpPr>
        <p:spPr>
          <a:xfrm>
            <a:off x="5602367" y="2870412"/>
            <a:ext cx="1051710" cy="1051984"/>
          </a:xfrm>
          <a:prstGeom prst="rect">
            <a:avLst/>
          </a:prstGeom>
        </p:spPr>
        <p:txBody>
          <a:bodyPr vert="horz"/>
          <a:lstStyle>
            <a:lvl1pPr marL="0" indent="0" algn="ctr">
              <a:buNone/>
              <a:defRPr sz="1600">
                <a:solidFill>
                  <a:schemeClr val="bg1"/>
                </a:solidFill>
              </a:defRPr>
            </a:lvl1pPr>
          </a:lstStyle>
          <a:p>
            <a:pPr lvl="0"/>
            <a:r>
              <a:rPr lang="en-US" noProof="0"/>
              <a:t>Click icon to add picture</a:t>
            </a:r>
            <a:endParaRPr lang="en-US" noProof="0" dirty="0"/>
          </a:p>
        </p:txBody>
      </p:sp>
      <p:sp>
        <p:nvSpPr>
          <p:cNvPr id="21" name="Picture Placeholder 5"/>
          <p:cNvSpPr>
            <a:spLocks noGrp="1"/>
          </p:cNvSpPr>
          <p:nvPr>
            <p:ph type="pic" sz="quarter" idx="16"/>
          </p:nvPr>
        </p:nvSpPr>
        <p:spPr>
          <a:xfrm>
            <a:off x="9120104" y="2857372"/>
            <a:ext cx="1051710" cy="1051984"/>
          </a:xfrm>
          <a:prstGeom prst="rect">
            <a:avLst/>
          </a:prstGeom>
        </p:spPr>
        <p:txBody>
          <a:bodyPr vert="horz"/>
          <a:lstStyle>
            <a:lvl1pPr marL="0" indent="0" algn="ctr">
              <a:buNone/>
              <a:defRPr sz="1600">
                <a:solidFill>
                  <a:schemeClr val="bg1"/>
                </a:solidFill>
              </a:defRPr>
            </a:lvl1pPr>
          </a:lstStyle>
          <a:p>
            <a:pPr lvl="0"/>
            <a:r>
              <a:rPr lang="en-US" noProof="0"/>
              <a:t>Click icon to add picture</a:t>
            </a:r>
            <a:endParaRPr lang="en-US" noProof="0" dirty="0"/>
          </a:p>
        </p:txBody>
      </p:sp>
    </p:spTree>
  </p:cSld>
  <p:clrMapOvr>
    <a:masterClrMapping/>
  </p:clrMapOvr>
  <p:transition spd="slow">
    <p:wipe/>
  </p:transition>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2" name="Oval 5"/>
          <p:cNvSpPr>
            <a:spLocks noChangeArrowheads="1"/>
          </p:cNvSpPr>
          <p:nvPr/>
        </p:nvSpPr>
        <p:spPr bwMode="auto">
          <a:xfrm>
            <a:off x="1032665" y="2163234"/>
            <a:ext cx="3074716" cy="3075517"/>
          </a:xfrm>
          <a:prstGeom prst="ellipse">
            <a:avLst/>
          </a:prstGeom>
          <a:solidFill>
            <a:srgbClr val="000000">
              <a:alpha val="30196"/>
            </a:srgbClr>
          </a:solidFill>
          <a:ln>
            <a:noFill/>
          </a:ln>
          <a:extLst>
            <a:ext uri="{91240B29-F687-4F45-9708-019B960494DF}">
              <a14:hiddenLine xmlns:a14="http://schemas.microsoft.com/office/drawing/2010/main" w="25400">
                <a:solidFill>
                  <a:srgbClr val="000000"/>
                </a:solidFill>
                <a:round/>
              </a14:hiddenLine>
            </a:ext>
          </a:extLst>
        </p:spPr>
        <p:txBody>
          <a:bodyPr lIns="91412" tIns="45707" rIns="91412" bIns="45707" anchor="ctr"/>
          <a:lstStyle>
            <a:lvl1pPr eaLnBrk="0" hangingPunct="0">
              <a:defRPr>
                <a:solidFill>
                  <a:schemeClr val="tx1"/>
                </a:solidFill>
                <a:latin typeface="Arial" panose="020B0604020202020204" pitchFamily="34" charset="0"/>
                <a:ea typeface="MS PGothic" panose="020B0600070205080204" charset="-128"/>
              </a:defRPr>
            </a:lvl1pPr>
            <a:lvl2pPr marL="742950" indent="-285750" eaLnBrk="0" hangingPunct="0">
              <a:defRPr>
                <a:solidFill>
                  <a:schemeClr val="tx1"/>
                </a:solidFill>
                <a:latin typeface="Arial" panose="020B0604020202020204" pitchFamily="34" charset="0"/>
                <a:ea typeface="MS PGothic" panose="020B0600070205080204" charset="-128"/>
              </a:defRPr>
            </a:lvl2pPr>
            <a:lvl3pPr marL="1143000" indent="-228600" eaLnBrk="0" hangingPunct="0">
              <a:defRPr>
                <a:solidFill>
                  <a:schemeClr val="tx1"/>
                </a:solidFill>
                <a:latin typeface="Arial" panose="020B0604020202020204" pitchFamily="34" charset="0"/>
                <a:ea typeface="MS PGothic" panose="020B0600070205080204" charset="-128"/>
              </a:defRPr>
            </a:lvl3pPr>
            <a:lvl4pPr marL="1600200" indent="-228600" eaLnBrk="0" hangingPunct="0">
              <a:defRPr>
                <a:solidFill>
                  <a:schemeClr val="tx1"/>
                </a:solidFill>
                <a:latin typeface="Arial" panose="020B0604020202020204" pitchFamily="34" charset="0"/>
                <a:ea typeface="MS PGothic" panose="020B0600070205080204" charset="-128"/>
              </a:defRPr>
            </a:lvl4pPr>
            <a:lvl5pPr marL="2057400" indent="-228600" eaLnBrk="0" hangingPunct="0">
              <a:defRPr>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9pPr>
          </a:lstStyle>
          <a:p>
            <a:pPr algn="ctr" eaLnBrk="1" fontAlgn="base" hangingPunct="1">
              <a:spcBef>
                <a:spcPct val="0"/>
              </a:spcBef>
              <a:spcAft>
                <a:spcPct val="0"/>
              </a:spcAft>
            </a:pPr>
            <a:endParaRPr lang="en-US" altLang="en-US" sz="2400">
              <a:solidFill>
                <a:srgbClr val="FFFFFF"/>
              </a:solidFill>
            </a:endParaRPr>
          </a:p>
        </p:txBody>
      </p:sp>
      <p:sp>
        <p:nvSpPr>
          <p:cNvPr id="13" name="Oval 7"/>
          <p:cNvSpPr>
            <a:spLocks noChangeArrowheads="1"/>
          </p:cNvSpPr>
          <p:nvPr/>
        </p:nvSpPr>
        <p:spPr bwMode="auto">
          <a:xfrm>
            <a:off x="4562345" y="2163234"/>
            <a:ext cx="3074716" cy="3075517"/>
          </a:xfrm>
          <a:prstGeom prst="ellipse">
            <a:avLst/>
          </a:prstGeom>
          <a:solidFill>
            <a:srgbClr val="000000">
              <a:alpha val="30196"/>
            </a:srgbClr>
          </a:solidFill>
          <a:ln>
            <a:noFill/>
          </a:ln>
          <a:extLst>
            <a:ext uri="{91240B29-F687-4F45-9708-019B960494DF}">
              <a14:hiddenLine xmlns:a14="http://schemas.microsoft.com/office/drawing/2010/main" w="25400">
                <a:solidFill>
                  <a:srgbClr val="000000"/>
                </a:solidFill>
                <a:round/>
              </a14:hiddenLine>
            </a:ext>
          </a:extLst>
        </p:spPr>
        <p:txBody>
          <a:bodyPr lIns="91412" tIns="45707" rIns="91412" bIns="45707" anchor="ctr"/>
          <a:lstStyle>
            <a:lvl1pPr eaLnBrk="0" hangingPunct="0">
              <a:defRPr>
                <a:solidFill>
                  <a:schemeClr val="tx1"/>
                </a:solidFill>
                <a:latin typeface="Arial" panose="020B0604020202020204" pitchFamily="34" charset="0"/>
                <a:ea typeface="MS PGothic" panose="020B0600070205080204" charset="-128"/>
              </a:defRPr>
            </a:lvl1pPr>
            <a:lvl2pPr marL="742950" indent="-285750" eaLnBrk="0" hangingPunct="0">
              <a:defRPr>
                <a:solidFill>
                  <a:schemeClr val="tx1"/>
                </a:solidFill>
                <a:latin typeface="Arial" panose="020B0604020202020204" pitchFamily="34" charset="0"/>
                <a:ea typeface="MS PGothic" panose="020B0600070205080204" charset="-128"/>
              </a:defRPr>
            </a:lvl2pPr>
            <a:lvl3pPr marL="1143000" indent="-228600" eaLnBrk="0" hangingPunct="0">
              <a:defRPr>
                <a:solidFill>
                  <a:schemeClr val="tx1"/>
                </a:solidFill>
                <a:latin typeface="Arial" panose="020B0604020202020204" pitchFamily="34" charset="0"/>
                <a:ea typeface="MS PGothic" panose="020B0600070205080204" charset="-128"/>
              </a:defRPr>
            </a:lvl3pPr>
            <a:lvl4pPr marL="1600200" indent="-228600" eaLnBrk="0" hangingPunct="0">
              <a:defRPr>
                <a:solidFill>
                  <a:schemeClr val="tx1"/>
                </a:solidFill>
                <a:latin typeface="Arial" panose="020B0604020202020204" pitchFamily="34" charset="0"/>
                <a:ea typeface="MS PGothic" panose="020B0600070205080204" charset="-128"/>
              </a:defRPr>
            </a:lvl4pPr>
            <a:lvl5pPr marL="2057400" indent="-228600" eaLnBrk="0" hangingPunct="0">
              <a:defRPr>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9pPr>
          </a:lstStyle>
          <a:p>
            <a:pPr algn="ctr" eaLnBrk="1" fontAlgn="base" hangingPunct="1">
              <a:spcBef>
                <a:spcPct val="0"/>
              </a:spcBef>
              <a:spcAft>
                <a:spcPct val="0"/>
              </a:spcAft>
            </a:pPr>
            <a:endParaRPr lang="en-US" altLang="en-US" sz="2400">
              <a:solidFill>
                <a:srgbClr val="FFFFFF"/>
              </a:solidFill>
            </a:endParaRPr>
          </a:p>
        </p:txBody>
      </p:sp>
      <p:sp>
        <p:nvSpPr>
          <p:cNvPr id="14" name="Oval 8"/>
          <p:cNvSpPr>
            <a:spLocks noChangeArrowheads="1"/>
          </p:cNvSpPr>
          <p:nvPr/>
        </p:nvSpPr>
        <p:spPr bwMode="auto">
          <a:xfrm>
            <a:off x="8115303" y="2163234"/>
            <a:ext cx="3072600" cy="3075517"/>
          </a:xfrm>
          <a:prstGeom prst="ellipse">
            <a:avLst/>
          </a:prstGeom>
          <a:solidFill>
            <a:srgbClr val="000000">
              <a:alpha val="30196"/>
            </a:srgbClr>
          </a:solidFill>
          <a:ln>
            <a:noFill/>
          </a:ln>
          <a:extLst>
            <a:ext uri="{91240B29-F687-4F45-9708-019B960494DF}">
              <a14:hiddenLine xmlns:a14="http://schemas.microsoft.com/office/drawing/2010/main" w="25400">
                <a:solidFill>
                  <a:srgbClr val="000000"/>
                </a:solidFill>
                <a:round/>
              </a14:hiddenLine>
            </a:ext>
          </a:extLst>
        </p:spPr>
        <p:txBody>
          <a:bodyPr lIns="91412" tIns="45707" rIns="91412" bIns="45707" anchor="ctr"/>
          <a:lstStyle>
            <a:lvl1pPr eaLnBrk="0" hangingPunct="0">
              <a:defRPr>
                <a:solidFill>
                  <a:schemeClr val="tx1"/>
                </a:solidFill>
                <a:latin typeface="Arial" panose="020B0604020202020204" pitchFamily="34" charset="0"/>
                <a:ea typeface="MS PGothic" panose="020B0600070205080204" charset="-128"/>
              </a:defRPr>
            </a:lvl1pPr>
            <a:lvl2pPr marL="742950" indent="-285750" eaLnBrk="0" hangingPunct="0">
              <a:defRPr>
                <a:solidFill>
                  <a:schemeClr val="tx1"/>
                </a:solidFill>
                <a:latin typeface="Arial" panose="020B0604020202020204" pitchFamily="34" charset="0"/>
                <a:ea typeface="MS PGothic" panose="020B0600070205080204" charset="-128"/>
              </a:defRPr>
            </a:lvl2pPr>
            <a:lvl3pPr marL="1143000" indent="-228600" eaLnBrk="0" hangingPunct="0">
              <a:defRPr>
                <a:solidFill>
                  <a:schemeClr val="tx1"/>
                </a:solidFill>
                <a:latin typeface="Arial" panose="020B0604020202020204" pitchFamily="34" charset="0"/>
                <a:ea typeface="MS PGothic" panose="020B0600070205080204" charset="-128"/>
              </a:defRPr>
            </a:lvl3pPr>
            <a:lvl4pPr marL="1600200" indent="-228600" eaLnBrk="0" hangingPunct="0">
              <a:defRPr>
                <a:solidFill>
                  <a:schemeClr val="tx1"/>
                </a:solidFill>
                <a:latin typeface="Arial" panose="020B0604020202020204" pitchFamily="34" charset="0"/>
                <a:ea typeface="MS PGothic" panose="020B0600070205080204" charset="-128"/>
              </a:defRPr>
            </a:lvl4pPr>
            <a:lvl5pPr marL="2057400" indent="-228600" eaLnBrk="0" hangingPunct="0">
              <a:defRPr>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9pPr>
          </a:lstStyle>
          <a:p>
            <a:pPr algn="ctr" eaLnBrk="1" fontAlgn="base" hangingPunct="1">
              <a:spcBef>
                <a:spcPct val="0"/>
              </a:spcBef>
              <a:spcAft>
                <a:spcPct val="0"/>
              </a:spcAft>
            </a:pPr>
            <a:endParaRPr lang="en-US" altLang="en-US" sz="2400">
              <a:solidFill>
                <a:srgbClr val="FFFFFF"/>
              </a:solidFill>
            </a:endParaRPr>
          </a:p>
        </p:txBody>
      </p:sp>
      <p:sp>
        <p:nvSpPr>
          <p:cNvPr id="3"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t>Click to edit Master title style</a:t>
            </a:r>
            <a:endParaRPr lang="en-GB" dirty="0"/>
          </a:p>
        </p:txBody>
      </p:sp>
      <p:sp>
        <p:nvSpPr>
          <p:cNvPr id="35" name="Picture Placeholder 25"/>
          <p:cNvSpPr>
            <a:spLocks noGrp="1"/>
          </p:cNvSpPr>
          <p:nvPr>
            <p:ph type="pic" sz="quarter" idx="10"/>
          </p:nvPr>
        </p:nvSpPr>
        <p:spPr>
          <a:xfrm>
            <a:off x="1033018" y="2163193"/>
            <a:ext cx="3073823"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5" baseline="0">
                <a:solidFill>
                  <a:schemeClr val="tx1"/>
                </a:solidFill>
                <a:latin typeface="+mj-lt"/>
              </a:defRPr>
            </a:lvl1pPr>
          </a:lstStyle>
          <a:p>
            <a:pPr lvl="0"/>
            <a:r>
              <a:rPr lang="en-US" noProof="0"/>
              <a:t>Click icon to add picture</a:t>
            </a:r>
            <a:endParaRPr lang="en-US" noProof="0" dirty="0"/>
          </a:p>
        </p:txBody>
      </p:sp>
      <p:sp>
        <p:nvSpPr>
          <p:cNvPr id="37" name="Picture Placeholder 25"/>
          <p:cNvSpPr>
            <a:spLocks noGrp="1"/>
          </p:cNvSpPr>
          <p:nvPr>
            <p:ph type="pic" sz="quarter" idx="11"/>
          </p:nvPr>
        </p:nvSpPr>
        <p:spPr>
          <a:xfrm>
            <a:off x="4562793" y="2163193"/>
            <a:ext cx="3073823"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5">
                <a:solidFill>
                  <a:schemeClr val="tx1"/>
                </a:solidFill>
                <a:latin typeface="+mj-lt"/>
              </a:defRPr>
            </a:lvl1pPr>
          </a:lstStyle>
          <a:p>
            <a:pPr lvl="0"/>
            <a:r>
              <a:rPr lang="en-US" noProof="0"/>
              <a:t>Click icon to add picture</a:t>
            </a:r>
            <a:endParaRPr lang="en-US" noProof="0" dirty="0"/>
          </a:p>
        </p:txBody>
      </p:sp>
      <p:sp>
        <p:nvSpPr>
          <p:cNvPr id="39" name="Picture Placeholder 25"/>
          <p:cNvSpPr>
            <a:spLocks noGrp="1"/>
          </p:cNvSpPr>
          <p:nvPr>
            <p:ph type="pic" sz="quarter" idx="12"/>
          </p:nvPr>
        </p:nvSpPr>
        <p:spPr>
          <a:xfrm>
            <a:off x="8114557" y="2163193"/>
            <a:ext cx="3073823"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5">
                <a:solidFill>
                  <a:schemeClr val="tx1"/>
                </a:solidFill>
                <a:latin typeface="+mj-lt"/>
              </a:defRPr>
            </a:lvl1pPr>
          </a:lstStyle>
          <a:p>
            <a:pPr lvl="0"/>
            <a:r>
              <a:rPr lang="en-US" noProof="0"/>
              <a:t>Click icon to add picture</a:t>
            </a:r>
            <a:endParaRPr lang="en-US" noProof="0" dirty="0"/>
          </a:p>
        </p:txBody>
      </p:sp>
      <p:sp>
        <p:nvSpPr>
          <p:cNvPr id="9" name="Text Placeholder 17"/>
          <p:cNvSpPr>
            <a:spLocks noGrp="1"/>
          </p:cNvSpPr>
          <p:nvPr>
            <p:ph type="body" sz="quarter" idx="13"/>
          </p:nvPr>
        </p:nvSpPr>
        <p:spPr>
          <a:xfrm>
            <a:off x="1051456" y="5164185"/>
            <a:ext cx="3055385" cy="804881"/>
          </a:xfrm>
          <a:prstGeom prst="rect">
            <a:avLst/>
          </a:prstGeom>
        </p:spPr>
        <p:txBody>
          <a:bodyPr lIns="91420" tIns="45710" rIns="91420" bIns="45710" anchor="ctr" anchorCtr="0">
            <a:noAutofit/>
          </a:bodyPr>
          <a:lstStyle>
            <a:lvl1pPr marL="0" indent="0" algn="ctr">
              <a:buNone/>
              <a:defRPr sz="2665"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0" name="Text Placeholder 17"/>
          <p:cNvSpPr>
            <a:spLocks noGrp="1"/>
          </p:cNvSpPr>
          <p:nvPr>
            <p:ph type="body" sz="quarter" idx="14"/>
          </p:nvPr>
        </p:nvSpPr>
        <p:spPr>
          <a:xfrm>
            <a:off x="4581231" y="5161589"/>
            <a:ext cx="3055385" cy="804881"/>
          </a:xfrm>
          <a:prstGeom prst="rect">
            <a:avLst/>
          </a:prstGeom>
        </p:spPr>
        <p:txBody>
          <a:bodyPr lIns="91420" tIns="45710" rIns="91420" bIns="45710" anchor="ctr" anchorCtr="0">
            <a:noAutofit/>
          </a:bodyPr>
          <a:lstStyle>
            <a:lvl1pPr marL="0" indent="0" algn="ctr">
              <a:buNone/>
              <a:defRPr sz="2665"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1" name="Text Placeholder 17"/>
          <p:cNvSpPr>
            <a:spLocks noGrp="1"/>
          </p:cNvSpPr>
          <p:nvPr>
            <p:ph type="body" sz="quarter" idx="15"/>
          </p:nvPr>
        </p:nvSpPr>
        <p:spPr>
          <a:xfrm>
            <a:off x="8132995" y="5161589"/>
            <a:ext cx="3055385" cy="804881"/>
          </a:xfrm>
          <a:prstGeom prst="rect">
            <a:avLst/>
          </a:prstGeom>
        </p:spPr>
        <p:txBody>
          <a:bodyPr lIns="91420" tIns="45710" rIns="91420" bIns="45710" anchor="ctr" anchorCtr="0">
            <a:noAutofit/>
          </a:bodyPr>
          <a:lstStyle>
            <a:lvl1pPr marL="0" indent="0" algn="ctr">
              <a:buNone/>
              <a:defRPr sz="2665"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Tree>
  </p:cSld>
  <p:clrMapOvr>
    <a:masterClrMapping/>
  </p:clrMapOvr>
  <p:transition spd="slow">
    <p:wipe/>
  </p:transition>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1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280" y="3403400"/>
            <a:ext cx="931256"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solidFill>
                <a:srgbClr val="049FD9"/>
              </a:solidFill>
              <a:cs typeface="Arial" panose="020B0604020202020204"/>
            </a:endParaRPr>
          </a:p>
        </p:txBody>
      </p:sp>
      <p:sp>
        <p:nvSpPr>
          <p:cNvPr id="15" name="Oval 14"/>
          <p:cNvSpPr/>
          <p:nvPr userDrawn="1"/>
        </p:nvSpPr>
        <p:spPr>
          <a:xfrm>
            <a:off x="767280" y="1902143"/>
            <a:ext cx="931256" cy="931499"/>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2" name="Oval 21"/>
          <p:cNvSpPr/>
          <p:nvPr userDrawn="1"/>
        </p:nvSpPr>
        <p:spPr>
          <a:xfrm>
            <a:off x="767280" y="4870791"/>
            <a:ext cx="931256"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solidFill>
                <a:srgbClr val="049FD9"/>
              </a:solidFill>
              <a:cs typeface="Arial" panose="020B0604020202020204"/>
            </a:endParaRPr>
          </a:p>
        </p:txBody>
      </p:sp>
      <p:sp>
        <p:nvSpPr>
          <p:cNvPr id="24" name="Text Placeholder 17"/>
          <p:cNvSpPr>
            <a:spLocks noGrp="1"/>
          </p:cNvSpPr>
          <p:nvPr>
            <p:ph type="body" sz="quarter" idx="13"/>
          </p:nvPr>
        </p:nvSpPr>
        <p:spPr>
          <a:xfrm>
            <a:off x="1819859" y="1910030"/>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5" name="Text Placeholder 17"/>
          <p:cNvSpPr>
            <a:spLocks noGrp="1"/>
          </p:cNvSpPr>
          <p:nvPr>
            <p:ph type="body" sz="quarter" idx="14"/>
          </p:nvPr>
        </p:nvSpPr>
        <p:spPr>
          <a:xfrm>
            <a:off x="1819859" y="3410391"/>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6" name="Text Placeholder 17"/>
          <p:cNvSpPr>
            <a:spLocks noGrp="1"/>
          </p:cNvSpPr>
          <p:nvPr>
            <p:ph type="body" sz="quarter" idx="15"/>
          </p:nvPr>
        </p:nvSpPr>
        <p:spPr>
          <a:xfrm>
            <a:off x="1819859" y="4870791"/>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7" name="Text Placeholder 17"/>
          <p:cNvSpPr>
            <a:spLocks noGrp="1"/>
          </p:cNvSpPr>
          <p:nvPr>
            <p:ph type="body" sz="quarter" idx="16" hasCustomPrompt="1"/>
          </p:nvPr>
        </p:nvSpPr>
        <p:spPr>
          <a:xfrm>
            <a:off x="767282" y="1900269"/>
            <a:ext cx="931256" cy="924508"/>
          </a:xfrm>
          <a:prstGeom prst="rect">
            <a:avLst/>
          </a:prstGeom>
        </p:spPr>
        <p:txBody>
          <a:bodyPr lIns="91420" tIns="45710" rIns="91420" bIns="45710" anchor="ctr" anchorCtr="0">
            <a:noAutofit/>
          </a:bodyPr>
          <a:lstStyle>
            <a:lvl1pPr marL="0" indent="0" algn="ctr">
              <a:buNone/>
              <a:defRPr sz="533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13" name="Text Placeholder 17"/>
          <p:cNvSpPr>
            <a:spLocks noGrp="1"/>
          </p:cNvSpPr>
          <p:nvPr>
            <p:ph type="body" sz="quarter" idx="17" hasCustomPrompt="1"/>
          </p:nvPr>
        </p:nvSpPr>
        <p:spPr>
          <a:xfrm>
            <a:off x="767280" y="3388917"/>
            <a:ext cx="931256" cy="924508"/>
          </a:xfrm>
          <a:prstGeom prst="rect">
            <a:avLst/>
          </a:prstGeom>
        </p:spPr>
        <p:txBody>
          <a:bodyPr lIns="91420" tIns="45710" rIns="91420" bIns="45710" anchor="ctr" anchorCtr="0">
            <a:noAutofit/>
          </a:bodyPr>
          <a:lstStyle>
            <a:lvl1pPr marL="0" indent="0" algn="ctr">
              <a:buNone/>
              <a:defRPr sz="533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14" name="Text Placeholder 17"/>
          <p:cNvSpPr>
            <a:spLocks noGrp="1"/>
          </p:cNvSpPr>
          <p:nvPr>
            <p:ph type="body" sz="quarter" idx="18" hasCustomPrompt="1"/>
          </p:nvPr>
        </p:nvSpPr>
        <p:spPr>
          <a:xfrm>
            <a:off x="767282" y="4877782"/>
            <a:ext cx="931256" cy="924508"/>
          </a:xfrm>
          <a:prstGeom prst="rect">
            <a:avLst/>
          </a:prstGeom>
        </p:spPr>
        <p:txBody>
          <a:bodyPr lIns="91420" tIns="45710" rIns="91420" bIns="45710" anchor="ctr" anchorCtr="0">
            <a:noAutofit/>
          </a:bodyPr>
          <a:lstStyle>
            <a:lvl1pPr marL="0" indent="0" algn="ctr">
              <a:buNone/>
              <a:defRPr sz="5330"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Tree>
  </p:cSld>
  <p:clrMapOvr>
    <a:masterClrMapping/>
  </p:clrMapOvr>
  <p:transition spd="slow">
    <p:wip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6" name="Rectangle 15"/>
          <p:cNvSpPr/>
          <p:nvPr userDrawn="1"/>
        </p:nvSpPr>
        <p:spPr>
          <a:xfrm>
            <a:off x="6" y="0"/>
            <a:ext cx="12188825" cy="6858000"/>
          </a:xfrm>
          <a:prstGeom prst="rect">
            <a:avLst/>
          </a:prstGeom>
          <a:gradFill flip="none" rotWithShape="1">
            <a:gsLst>
              <a:gs pos="0">
                <a:srgbClr val="652E93"/>
              </a:gs>
              <a:gs pos="26000">
                <a:srgbClr val="3B3D94"/>
              </a:gs>
              <a:gs pos="59000">
                <a:srgbClr val="1875BA"/>
              </a:gs>
              <a:gs pos="100000">
                <a:srgbClr val="61CCE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endParaRPr>
          </a:p>
        </p:txBody>
      </p:sp>
      <p:pic>
        <p:nvPicPr>
          <p:cNvPr id="9" name="Picture 2"/>
          <p:cNvPicPr>
            <a:picLocks noChangeAspect="1" noChangeArrowheads="1"/>
          </p:cNvPicPr>
          <p:nvPr userDrawn="1"/>
        </p:nvPicPr>
        <p:blipFill>
          <a:blip r:embed="rId2" cstate="email"/>
          <a:srcRect/>
          <a:stretch>
            <a:fillRect/>
          </a:stretch>
        </p:blipFill>
        <p:spPr bwMode="auto">
          <a:xfrm>
            <a:off x="7882359" y="365772"/>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itle 1"/>
          <p:cNvSpPr>
            <a:spLocks noGrp="1"/>
          </p:cNvSpPr>
          <p:nvPr>
            <p:ph type="ctrTitle" hasCustomPrompt="1"/>
          </p:nvPr>
        </p:nvSpPr>
        <p:spPr>
          <a:xfrm>
            <a:off x="295120" y="611608"/>
            <a:ext cx="6806726"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5529"/>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4378"/>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sp>
        <p:nvSpPr>
          <p:cNvPr id="5" name="Text Placeholder 4"/>
          <p:cNvSpPr>
            <a:spLocks noGrp="1"/>
          </p:cNvSpPr>
          <p:nvPr>
            <p:ph type="body" sz="quarter" idx="12" hasCustomPrompt="1"/>
          </p:nvPr>
        </p:nvSpPr>
        <p:spPr>
          <a:xfrm>
            <a:off x="320040" y="3831337"/>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a:p>
        </p:txBody>
      </p:sp>
      <p:sp>
        <p:nvSpPr>
          <p:cNvPr id="12" name="Oval 11"/>
          <p:cNvSpPr/>
          <p:nvPr userDrawn="1"/>
        </p:nvSpPr>
        <p:spPr>
          <a:xfrm>
            <a:off x="767280" y="3403400"/>
            <a:ext cx="931256"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solidFill>
                <a:srgbClr val="FFFFFF"/>
              </a:solidFill>
              <a:cs typeface="Arial" panose="020B0604020202020204"/>
            </a:endParaRPr>
          </a:p>
        </p:txBody>
      </p:sp>
      <p:sp>
        <p:nvSpPr>
          <p:cNvPr id="15" name="Oval 14"/>
          <p:cNvSpPr/>
          <p:nvPr userDrawn="1"/>
        </p:nvSpPr>
        <p:spPr>
          <a:xfrm>
            <a:off x="767280" y="1902143"/>
            <a:ext cx="931256" cy="931499"/>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FFFFFF"/>
              </a:solidFill>
              <a:cs typeface="Arial" panose="020B0604020202020204"/>
            </a:endParaRPr>
          </a:p>
        </p:txBody>
      </p:sp>
      <p:sp>
        <p:nvSpPr>
          <p:cNvPr id="22" name="Oval 21"/>
          <p:cNvSpPr/>
          <p:nvPr userDrawn="1"/>
        </p:nvSpPr>
        <p:spPr>
          <a:xfrm>
            <a:off x="767280" y="4870791"/>
            <a:ext cx="931256"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solidFill>
                <a:srgbClr val="049FD9"/>
              </a:solidFill>
              <a:cs typeface="Arial" panose="020B0604020202020204"/>
            </a:endParaRPr>
          </a:p>
        </p:txBody>
      </p:sp>
      <p:sp>
        <p:nvSpPr>
          <p:cNvPr id="24" name="Text Placeholder 17"/>
          <p:cNvSpPr>
            <a:spLocks noGrp="1"/>
          </p:cNvSpPr>
          <p:nvPr>
            <p:ph type="body" sz="quarter" idx="13"/>
          </p:nvPr>
        </p:nvSpPr>
        <p:spPr>
          <a:xfrm>
            <a:off x="1819859" y="1910030"/>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5" name="Text Placeholder 17"/>
          <p:cNvSpPr>
            <a:spLocks noGrp="1"/>
          </p:cNvSpPr>
          <p:nvPr>
            <p:ph type="body" sz="quarter" idx="14"/>
          </p:nvPr>
        </p:nvSpPr>
        <p:spPr>
          <a:xfrm>
            <a:off x="1819859" y="3410391"/>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6" name="Text Placeholder 17"/>
          <p:cNvSpPr>
            <a:spLocks noGrp="1"/>
          </p:cNvSpPr>
          <p:nvPr>
            <p:ph type="body" sz="quarter" idx="15"/>
          </p:nvPr>
        </p:nvSpPr>
        <p:spPr>
          <a:xfrm>
            <a:off x="1819859" y="4870791"/>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8" name="Text Placeholder 17"/>
          <p:cNvSpPr>
            <a:spLocks noGrp="1"/>
          </p:cNvSpPr>
          <p:nvPr>
            <p:ph type="body" sz="quarter" idx="17" hasCustomPrompt="1"/>
          </p:nvPr>
        </p:nvSpPr>
        <p:spPr>
          <a:xfrm>
            <a:off x="767280" y="3403401"/>
            <a:ext cx="931256" cy="924508"/>
          </a:xfrm>
          <a:prstGeom prst="rect">
            <a:avLst/>
          </a:prstGeom>
        </p:spPr>
        <p:txBody>
          <a:bodyPr lIns="91420" tIns="45710" rIns="91420" bIns="45710" anchor="ctr" anchorCtr="0">
            <a:noAutofit/>
          </a:bodyPr>
          <a:lstStyle>
            <a:lvl1pPr marL="0" indent="0" algn="ctr">
              <a:buNone/>
              <a:defRPr sz="533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29" name="Text Placeholder 17"/>
          <p:cNvSpPr>
            <a:spLocks noGrp="1"/>
          </p:cNvSpPr>
          <p:nvPr>
            <p:ph type="body" sz="quarter" idx="18" hasCustomPrompt="1"/>
          </p:nvPr>
        </p:nvSpPr>
        <p:spPr>
          <a:xfrm>
            <a:off x="767282" y="4868187"/>
            <a:ext cx="931256" cy="924508"/>
          </a:xfrm>
          <a:prstGeom prst="rect">
            <a:avLst/>
          </a:prstGeom>
          <a:ln>
            <a:noFill/>
          </a:ln>
        </p:spPr>
        <p:txBody>
          <a:bodyPr lIns="91420" tIns="45710" rIns="91420" bIns="45710" anchor="ctr" anchorCtr="0">
            <a:noAutofit/>
          </a:bodyPr>
          <a:lstStyle>
            <a:lvl1pPr marL="0" indent="0" algn="ctr">
              <a:buNone/>
              <a:defRPr sz="533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13" name="Text Placeholder 17"/>
          <p:cNvSpPr>
            <a:spLocks noGrp="1"/>
          </p:cNvSpPr>
          <p:nvPr>
            <p:ph type="body" sz="quarter" idx="19" hasCustomPrompt="1"/>
          </p:nvPr>
        </p:nvSpPr>
        <p:spPr>
          <a:xfrm>
            <a:off x="767280" y="1902998"/>
            <a:ext cx="931256" cy="924508"/>
          </a:xfrm>
          <a:prstGeom prst="rect">
            <a:avLst/>
          </a:prstGeom>
        </p:spPr>
        <p:txBody>
          <a:bodyPr lIns="91420" tIns="45710" rIns="91420" bIns="45710" anchor="ctr" anchorCtr="0">
            <a:noAutofit/>
          </a:bodyPr>
          <a:lstStyle>
            <a:lvl1pPr marL="0" indent="0" algn="ctr">
              <a:buNone/>
              <a:defRPr sz="5330"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Tree>
  </p:cSld>
  <p:clrMapOvr>
    <a:masterClrMapping/>
  </p:clrMapOvr>
  <p:transition spd="slow">
    <p:wipe/>
  </p:transition>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3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282" y="2639092"/>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5" name="Oval 14"/>
          <p:cNvSpPr/>
          <p:nvPr userDrawn="1"/>
        </p:nvSpPr>
        <p:spPr>
          <a:xfrm>
            <a:off x="767281" y="1771904"/>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2" name="Oval 21"/>
          <p:cNvSpPr/>
          <p:nvPr userDrawn="1"/>
        </p:nvSpPr>
        <p:spPr>
          <a:xfrm>
            <a:off x="767282" y="3503262"/>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4" name="Text Placeholder 17"/>
          <p:cNvSpPr>
            <a:spLocks noGrp="1"/>
          </p:cNvSpPr>
          <p:nvPr>
            <p:ph type="body" sz="quarter" idx="13"/>
          </p:nvPr>
        </p:nvSpPr>
        <p:spPr>
          <a:xfrm>
            <a:off x="1562772" y="1779790"/>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5" name="Text Placeholder 17"/>
          <p:cNvSpPr>
            <a:spLocks noGrp="1"/>
          </p:cNvSpPr>
          <p:nvPr>
            <p:ph type="body" sz="quarter" idx="14"/>
          </p:nvPr>
        </p:nvSpPr>
        <p:spPr>
          <a:xfrm>
            <a:off x="1562773" y="2646082"/>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6" name="Text Placeholder 17"/>
          <p:cNvSpPr>
            <a:spLocks noGrp="1"/>
          </p:cNvSpPr>
          <p:nvPr>
            <p:ph type="body" sz="quarter" idx="15"/>
          </p:nvPr>
        </p:nvSpPr>
        <p:spPr>
          <a:xfrm>
            <a:off x="1562773" y="3503262"/>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7" name="Text Placeholder 17"/>
          <p:cNvSpPr>
            <a:spLocks noGrp="1"/>
          </p:cNvSpPr>
          <p:nvPr>
            <p:ph type="body" sz="quarter" idx="16" hasCustomPrompt="1"/>
          </p:nvPr>
        </p:nvSpPr>
        <p:spPr>
          <a:xfrm>
            <a:off x="767282" y="1770029"/>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28" name="Text Placeholder 17"/>
          <p:cNvSpPr>
            <a:spLocks noGrp="1"/>
          </p:cNvSpPr>
          <p:nvPr>
            <p:ph type="body" sz="quarter" idx="17" hasCustomPrompt="1"/>
          </p:nvPr>
        </p:nvSpPr>
        <p:spPr>
          <a:xfrm>
            <a:off x="767282" y="2639091"/>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29" name="Text Placeholder 17"/>
          <p:cNvSpPr>
            <a:spLocks noGrp="1"/>
          </p:cNvSpPr>
          <p:nvPr>
            <p:ph type="body" sz="quarter" idx="18" hasCustomPrompt="1"/>
          </p:nvPr>
        </p:nvSpPr>
        <p:spPr>
          <a:xfrm>
            <a:off x="767283" y="3500658"/>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13" name="Oval 12"/>
          <p:cNvSpPr/>
          <p:nvPr userDrawn="1"/>
        </p:nvSpPr>
        <p:spPr>
          <a:xfrm>
            <a:off x="767283" y="4366109"/>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4" name="Text Placeholder 17"/>
          <p:cNvSpPr>
            <a:spLocks noGrp="1"/>
          </p:cNvSpPr>
          <p:nvPr>
            <p:ph type="body" sz="quarter" idx="19"/>
          </p:nvPr>
        </p:nvSpPr>
        <p:spPr>
          <a:xfrm>
            <a:off x="1562774" y="4366109"/>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6" name="Text Placeholder 17"/>
          <p:cNvSpPr>
            <a:spLocks noGrp="1"/>
          </p:cNvSpPr>
          <p:nvPr>
            <p:ph type="body" sz="quarter" idx="20" hasCustomPrompt="1"/>
          </p:nvPr>
        </p:nvSpPr>
        <p:spPr>
          <a:xfrm>
            <a:off x="767285" y="4363505"/>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endParaRPr lang="en-US" dirty="0"/>
          </a:p>
        </p:txBody>
      </p:sp>
      <p:sp>
        <p:nvSpPr>
          <p:cNvPr id="17" name="Oval 16"/>
          <p:cNvSpPr/>
          <p:nvPr userDrawn="1"/>
        </p:nvSpPr>
        <p:spPr>
          <a:xfrm>
            <a:off x="767285" y="5228956"/>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8" name="Text Placeholder 17"/>
          <p:cNvSpPr>
            <a:spLocks noGrp="1"/>
          </p:cNvSpPr>
          <p:nvPr>
            <p:ph type="body" sz="quarter" idx="21"/>
          </p:nvPr>
        </p:nvSpPr>
        <p:spPr>
          <a:xfrm>
            <a:off x="1562776" y="5228955"/>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9" name="Text Placeholder 17"/>
          <p:cNvSpPr>
            <a:spLocks noGrp="1"/>
          </p:cNvSpPr>
          <p:nvPr>
            <p:ph type="body" sz="quarter" idx="22" hasCustomPrompt="1"/>
          </p:nvPr>
        </p:nvSpPr>
        <p:spPr>
          <a:xfrm>
            <a:off x="767286" y="5226351"/>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endParaRPr lang="en-US" dirty="0"/>
          </a:p>
        </p:txBody>
      </p:sp>
    </p:spTree>
  </p:cSld>
  <p:clrMapOvr>
    <a:masterClrMapping/>
  </p:clrMapOvr>
  <p:transition spd="slow">
    <p:wip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a:p>
        </p:txBody>
      </p:sp>
      <p:sp>
        <p:nvSpPr>
          <p:cNvPr id="12" name="Oval 11"/>
          <p:cNvSpPr/>
          <p:nvPr userDrawn="1"/>
        </p:nvSpPr>
        <p:spPr>
          <a:xfrm>
            <a:off x="767282" y="2639092"/>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5" name="Oval 14"/>
          <p:cNvSpPr/>
          <p:nvPr userDrawn="1"/>
        </p:nvSpPr>
        <p:spPr>
          <a:xfrm>
            <a:off x="767281" y="1771904"/>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2" name="Oval 21"/>
          <p:cNvSpPr/>
          <p:nvPr userDrawn="1"/>
        </p:nvSpPr>
        <p:spPr>
          <a:xfrm>
            <a:off x="767282" y="3503262"/>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4" name="Text Placeholder 17"/>
          <p:cNvSpPr>
            <a:spLocks noGrp="1"/>
          </p:cNvSpPr>
          <p:nvPr>
            <p:ph type="body" sz="quarter" idx="13"/>
          </p:nvPr>
        </p:nvSpPr>
        <p:spPr>
          <a:xfrm>
            <a:off x="1562772" y="1779790"/>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5" name="Text Placeholder 17"/>
          <p:cNvSpPr>
            <a:spLocks noGrp="1"/>
          </p:cNvSpPr>
          <p:nvPr>
            <p:ph type="body" sz="quarter" idx="14"/>
          </p:nvPr>
        </p:nvSpPr>
        <p:spPr>
          <a:xfrm>
            <a:off x="1562773" y="2646082"/>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6" name="Text Placeholder 17"/>
          <p:cNvSpPr>
            <a:spLocks noGrp="1"/>
          </p:cNvSpPr>
          <p:nvPr>
            <p:ph type="body" sz="quarter" idx="15"/>
          </p:nvPr>
        </p:nvSpPr>
        <p:spPr>
          <a:xfrm>
            <a:off x="1562773" y="3503262"/>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7" name="Text Placeholder 17"/>
          <p:cNvSpPr>
            <a:spLocks noGrp="1"/>
          </p:cNvSpPr>
          <p:nvPr>
            <p:ph type="body" sz="quarter" idx="16" hasCustomPrompt="1"/>
          </p:nvPr>
        </p:nvSpPr>
        <p:spPr>
          <a:xfrm>
            <a:off x="767282" y="1770029"/>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28" name="Text Placeholder 17"/>
          <p:cNvSpPr>
            <a:spLocks noGrp="1"/>
          </p:cNvSpPr>
          <p:nvPr>
            <p:ph type="body" sz="quarter" idx="17" hasCustomPrompt="1"/>
          </p:nvPr>
        </p:nvSpPr>
        <p:spPr>
          <a:xfrm>
            <a:off x="767282" y="2639091"/>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29" name="Text Placeholder 17"/>
          <p:cNvSpPr>
            <a:spLocks noGrp="1"/>
          </p:cNvSpPr>
          <p:nvPr>
            <p:ph type="body" sz="quarter" idx="18" hasCustomPrompt="1"/>
          </p:nvPr>
        </p:nvSpPr>
        <p:spPr>
          <a:xfrm>
            <a:off x="767283" y="3500658"/>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13" name="Oval 12"/>
          <p:cNvSpPr/>
          <p:nvPr userDrawn="1"/>
        </p:nvSpPr>
        <p:spPr>
          <a:xfrm>
            <a:off x="767283" y="4366109"/>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4" name="Text Placeholder 17"/>
          <p:cNvSpPr>
            <a:spLocks noGrp="1"/>
          </p:cNvSpPr>
          <p:nvPr>
            <p:ph type="body" sz="quarter" idx="19"/>
          </p:nvPr>
        </p:nvSpPr>
        <p:spPr>
          <a:xfrm>
            <a:off x="1562774" y="4366109"/>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6" name="Text Placeholder 17"/>
          <p:cNvSpPr>
            <a:spLocks noGrp="1"/>
          </p:cNvSpPr>
          <p:nvPr>
            <p:ph type="body" sz="quarter" idx="20" hasCustomPrompt="1"/>
          </p:nvPr>
        </p:nvSpPr>
        <p:spPr>
          <a:xfrm>
            <a:off x="767285" y="4363505"/>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endParaRPr lang="en-US" dirty="0"/>
          </a:p>
        </p:txBody>
      </p:sp>
      <p:sp>
        <p:nvSpPr>
          <p:cNvPr id="17" name="Oval 16"/>
          <p:cNvSpPr/>
          <p:nvPr userDrawn="1"/>
        </p:nvSpPr>
        <p:spPr>
          <a:xfrm>
            <a:off x="767285" y="5228956"/>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8" name="Text Placeholder 17"/>
          <p:cNvSpPr>
            <a:spLocks noGrp="1"/>
          </p:cNvSpPr>
          <p:nvPr>
            <p:ph type="body" sz="quarter" idx="21"/>
          </p:nvPr>
        </p:nvSpPr>
        <p:spPr>
          <a:xfrm>
            <a:off x="1562776" y="5228955"/>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9" name="Text Placeholder 17"/>
          <p:cNvSpPr>
            <a:spLocks noGrp="1"/>
          </p:cNvSpPr>
          <p:nvPr>
            <p:ph type="body" sz="quarter" idx="22" hasCustomPrompt="1"/>
          </p:nvPr>
        </p:nvSpPr>
        <p:spPr>
          <a:xfrm>
            <a:off x="767286" y="5226351"/>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endParaRPr lang="en-US" dirty="0"/>
          </a:p>
        </p:txBody>
      </p:sp>
    </p:spTree>
  </p:cSld>
  <p:clrMapOvr>
    <a:masterClrMapping/>
  </p:clrMapOvr>
  <p:transition spd="slow">
    <p:wipe/>
  </p:transition>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a:p>
        </p:txBody>
      </p:sp>
      <p:sp>
        <p:nvSpPr>
          <p:cNvPr id="12" name="Oval 11"/>
          <p:cNvSpPr/>
          <p:nvPr userDrawn="1"/>
        </p:nvSpPr>
        <p:spPr>
          <a:xfrm>
            <a:off x="767282" y="2639092"/>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15" name="Oval 14"/>
          <p:cNvSpPr/>
          <p:nvPr userDrawn="1"/>
        </p:nvSpPr>
        <p:spPr>
          <a:xfrm>
            <a:off x="767281" y="1771904"/>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22" name="Oval 21"/>
          <p:cNvSpPr/>
          <p:nvPr userDrawn="1"/>
        </p:nvSpPr>
        <p:spPr>
          <a:xfrm>
            <a:off x="767282" y="3503262"/>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24" name="Text Placeholder 17"/>
          <p:cNvSpPr>
            <a:spLocks noGrp="1"/>
          </p:cNvSpPr>
          <p:nvPr>
            <p:ph type="body" sz="quarter" idx="13"/>
          </p:nvPr>
        </p:nvSpPr>
        <p:spPr>
          <a:xfrm>
            <a:off x="1562771" y="1779790"/>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5" name="Text Placeholder 17"/>
          <p:cNvSpPr>
            <a:spLocks noGrp="1"/>
          </p:cNvSpPr>
          <p:nvPr>
            <p:ph type="body" sz="quarter" idx="14"/>
          </p:nvPr>
        </p:nvSpPr>
        <p:spPr>
          <a:xfrm>
            <a:off x="1562773" y="2646082"/>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6" name="Text Placeholder 17"/>
          <p:cNvSpPr>
            <a:spLocks noGrp="1"/>
          </p:cNvSpPr>
          <p:nvPr>
            <p:ph type="body" sz="quarter" idx="15"/>
          </p:nvPr>
        </p:nvSpPr>
        <p:spPr>
          <a:xfrm>
            <a:off x="1562773" y="3503262"/>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27" name="Text Placeholder 17"/>
          <p:cNvSpPr>
            <a:spLocks noGrp="1"/>
          </p:cNvSpPr>
          <p:nvPr>
            <p:ph type="body" sz="quarter" idx="16" hasCustomPrompt="1"/>
          </p:nvPr>
        </p:nvSpPr>
        <p:spPr>
          <a:xfrm>
            <a:off x="767282" y="1770029"/>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28" name="Text Placeholder 17"/>
          <p:cNvSpPr>
            <a:spLocks noGrp="1"/>
          </p:cNvSpPr>
          <p:nvPr>
            <p:ph type="body" sz="quarter" idx="17" hasCustomPrompt="1"/>
          </p:nvPr>
        </p:nvSpPr>
        <p:spPr>
          <a:xfrm>
            <a:off x="767282" y="2639091"/>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29" name="Text Placeholder 17"/>
          <p:cNvSpPr>
            <a:spLocks noGrp="1"/>
          </p:cNvSpPr>
          <p:nvPr>
            <p:ph type="body" sz="quarter" idx="18" hasCustomPrompt="1"/>
          </p:nvPr>
        </p:nvSpPr>
        <p:spPr>
          <a:xfrm>
            <a:off x="767283" y="3500658"/>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13" name="Oval 12"/>
          <p:cNvSpPr/>
          <p:nvPr userDrawn="1"/>
        </p:nvSpPr>
        <p:spPr>
          <a:xfrm>
            <a:off x="767283" y="4366109"/>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14" name="Text Placeholder 17"/>
          <p:cNvSpPr>
            <a:spLocks noGrp="1"/>
          </p:cNvSpPr>
          <p:nvPr>
            <p:ph type="body" sz="quarter" idx="19"/>
          </p:nvPr>
        </p:nvSpPr>
        <p:spPr>
          <a:xfrm>
            <a:off x="1562774" y="4366109"/>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6" name="Text Placeholder 17"/>
          <p:cNvSpPr>
            <a:spLocks noGrp="1"/>
          </p:cNvSpPr>
          <p:nvPr>
            <p:ph type="body" sz="quarter" idx="20" hasCustomPrompt="1"/>
          </p:nvPr>
        </p:nvSpPr>
        <p:spPr>
          <a:xfrm>
            <a:off x="767285" y="4363505"/>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endParaRPr lang="en-US" dirty="0"/>
          </a:p>
        </p:txBody>
      </p:sp>
      <p:sp>
        <p:nvSpPr>
          <p:cNvPr id="17" name="Oval 16"/>
          <p:cNvSpPr/>
          <p:nvPr userDrawn="1"/>
        </p:nvSpPr>
        <p:spPr>
          <a:xfrm>
            <a:off x="767285" y="5228956"/>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18" name="Text Placeholder 17"/>
          <p:cNvSpPr>
            <a:spLocks noGrp="1"/>
          </p:cNvSpPr>
          <p:nvPr>
            <p:ph type="body" sz="quarter" idx="21"/>
          </p:nvPr>
        </p:nvSpPr>
        <p:spPr>
          <a:xfrm>
            <a:off x="1562775" y="5228955"/>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19" name="Text Placeholder 17"/>
          <p:cNvSpPr>
            <a:spLocks noGrp="1"/>
          </p:cNvSpPr>
          <p:nvPr>
            <p:ph type="body" sz="quarter" idx="22" hasCustomPrompt="1"/>
          </p:nvPr>
        </p:nvSpPr>
        <p:spPr>
          <a:xfrm>
            <a:off x="767286" y="5226351"/>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endParaRPr lang="en-US" dirty="0"/>
          </a:p>
        </p:txBody>
      </p:sp>
      <p:sp>
        <p:nvSpPr>
          <p:cNvPr id="20" name="Oval 19"/>
          <p:cNvSpPr/>
          <p:nvPr userDrawn="1"/>
        </p:nvSpPr>
        <p:spPr>
          <a:xfrm>
            <a:off x="5884569" y="2644113"/>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21" name="Oval 20"/>
          <p:cNvSpPr/>
          <p:nvPr userDrawn="1"/>
        </p:nvSpPr>
        <p:spPr>
          <a:xfrm>
            <a:off x="5884568" y="1776925"/>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23" name="Oval 22"/>
          <p:cNvSpPr/>
          <p:nvPr userDrawn="1"/>
        </p:nvSpPr>
        <p:spPr>
          <a:xfrm>
            <a:off x="5884569" y="3508284"/>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30" name="Text Placeholder 17"/>
          <p:cNvSpPr>
            <a:spLocks noGrp="1"/>
          </p:cNvSpPr>
          <p:nvPr>
            <p:ph type="body" sz="quarter" idx="23"/>
          </p:nvPr>
        </p:nvSpPr>
        <p:spPr>
          <a:xfrm>
            <a:off x="6680059" y="1784811"/>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31" name="Text Placeholder 17"/>
          <p:cNvSpPr>
            <a:spLocks noGrp="1"/>
          </p:cNvSpPr>
          <p:nvPr>
            <p:ph type="body" sz="quarter" idx="24"/>
          </p:nvPr>
        </p:nvSpPr>
        <p:spPr>
          <a:xfrm>
            <a:off x="6680060" y="2651103"/>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32" name="Text Placeholder 17"/>
          <p:cNvSpPr>
            <a:spLocks noGrp="1"/>
          </p:cNvSpPr>
          <p:nvPr>
            <p:ph type="body" sz="quarter" idx="25"/>
          </p:nvPr>
        </p:nvSpPr>
        <p:spPr>
          <a:xfrm>
            <a:off x="6680060" y="3508283"/>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33" name="Text Placeholder 17"/>
          <p:cNvSpPr>
            <a:spLocks noGrp="1"/>
          </p:cNvSpPr>
          <p:nvPr>
            <p:ph type="body" sz="quarter" idx="26" hasCustomPrompt="1"/>
          </p:nvPr>
        </p:nvSpPr>
        <p:spPr>
          <a:xfrm>
            <a:off x="5884569" y="1775050"/>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endParaRPr lang="en-US" dirty="0"/>
          </a:p>
        </p:txBody>
      </p:sp>
      <p:sp>
        <p:nvSpPr>
          <p:cNvPr id="34" name="Text Placeholder 17"/>
          <p:cNvSpPr>
            <a:spLocks noGrp="1"/>
          </p:cNvSpPr>
          <p:nvPr>
            <p:ph type="body" sz="quarter" idx="27" hasCustomPrompt="1"/>
          </p:nvPr>
        </p:nvSpPr>
        <p:spPr>
          <a:xfrm>
            <a:off x="5884569" y="2644113"/>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endParaRPr lang="en-US" dirty="0"/>
          </a:p>
        </p:txBody>
      </p:sp>
      <p:sp>
        <p:nvSpPr>
          <p:cNvPr id="35" name="Text Placeholder 17"/>
          <p:cNvSpPr>
            <a:spLocks noGrp="1"/>
          </p:cNvSpPr>
          <p:nvPr>
            <p:ph type="body" sz="quarter" idx="28" hasCustomPrompt="1"/>
          </p:nvPr>
        </p:nvSpPr>
        <p:spPr>
          <a:xfrm>
            <a:off x="5884570" y="3505679"/>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endParaRPr lang="en-US" dirty="0"/>
          </a:p>
        </p:txBody>
      </p:sp>
      <p:sp>
        <p:nvSpPr>
          <p:cNvPr id="36" name="Oval 35"/>
          <p:cNvSpPr/>
          <p:nvPr userDrawn="1"/>
        </p:nvSpPr>
        <p:spPr>
          <a:xfrm>
            <a:off x="5884570" y="4371130"/>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37" name="Text Placeholder 17"/>
          <p:cNvSpPr>
            <a:spLocks noGrp="1"/>
          </p:cNvSpPr>
          <p:nvPr>
            <p:ph type="body" sz="quarter" idx="29"/>
          </p:nvPr>
        </p:nvSpPr>
        <p:spPr>
          <a:xfrm>
            <a:off x="6680061" y="4371130"/>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38" name="Text Placeholder 17"/>
          <p:cNvSpPr>
            <a:spLocks noGrp="1"/>
          </p:cNvSpPr>
          <p:nvPr>
            <p:ph type="body" sz="quarter" idx="30" hasCustomPrompt="1"/>
          </p:nvPr>
        </p:nvSpPr>
        <p:spPr>
          <a:xfrm>
            <a:off x="5884572" y="4368526"/>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endParaRPr lang="en-US" dirty="0"/>
          </a:p>
        </p:txBody>
      </p:sp>
      <p:sp>
        <p:nvSpPr>
          <p:cNvPr id="39" name="Oval 38"/>
          <p:cNvSpPr/>
          <p:nvPr userDrawn="1"/>
        </p:nvSpPr>
        <p:spPr>
          <a:xfrm>
            <a:off x="5884572" y="5233977"/>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40" name="Text Placeholder 17"/>
          <p:cNvSpPr>
            <a:spLocks noGrp="1"/>
          </p:cNvSpPr>
          <p:nvPr>
            <p:ph type="body" sz="quarter" idx="31"/>
          </p:nvPr>
        </p:nvSpPr>
        <p:spPr>
          <a:xfrm>
            <a:off x="6680063" y="5233977"/>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41" name="Text Placeholder 17"/>
          <p:cNvSpPr>
            <a:spLocks noGrp="1"/>
          </p:cNvSpPr>
          <p:nvPr>
            <p:ph type="body" sz="quarter" idx="32" hasCustomPrompt="1"/>
          </p:nvPr>
        </p:nvSpPr>
        <p:spPr>
          <a:xfrm>
            <a:off x="5884573" y="5231373"/>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endParaRPr lang="en-US" dirty="0"/>
          </a:p>
        </p:txBody>
      </p:sp>
    </p:spTree>
  </p:cSld>
  <p:clrMapOvr>
    <a:masterClrMapping/>
  </p:clrMapOvr>
  <p:transition spd="slow">
    <p:wip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a:p>
        </p:txBody>
      </p:sp>
      <p:sp>
        <p:nvSpPr>
          <p:cNvPr id="42" name="Oval 41"/>
          <p:cNvSpPr/>
          <p:nvPr userDrawn="1"/>
        </p:nvSpPr>
        <p:spPr>
          <a:xfrm>
            <a:off x="767282" y="2639092"/>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43" name="Oval 42"/>
          <p:cNvSpPr/>
          <p:nvPr userDrawn="1"/>
        </p:nvSpPr>
        <p:spPr>
          <a:xfrm>
            <a:off x="767281" y="1771904"/>
            <a:ext cx="619592" cy="619753"/>
          </a:xfrm>
          <a:prstGeom prst="ellipse">
            <a:avLst/>
          </a:prstGeom>
          <a:solidFill>
            <a:schemeClr val="bg2"/>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FFFFFF"/>
              </a:solidFill>
              <a:cs typeface="Arial" panose="020B0604020202020204"/>
            </a:endParaRPr>
          </a:p>
        </p:txBody>
      </p:sp>
      <p:sp>
        <p:nvSpPr>
          <p:cNvPr id="44" name="Oval 43"/>
          <p:cNvSpPr/>
          <p:nvPr userDrawn="1"/>
        </p:nvSpPr>
        <p:spPr>
          <a:xfrm>
            <a:off x="767282" y="3503262"/>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45" name="Text Placeholder 17"/>
          <p:cNvSpPr>
            <a:spLocks noGrp="1"/>
          </p:cNvSpPr>
          <p:nvPr>
            <p:ph type="body" sz="quarter" idx="13"/>
          </p:nvPr>
        </p:nvSpPr>
        <p:spPr>
          <a:xfrm>
            <a:off x="1562771" y="1779790"/>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46" name="Text Placeholder 17"/>
          <p:cNvSpPr>
            <a:spLocks noGrp="1"/>
          </p:cNvSpPr>
          <p:nvPr>
            <p:ph type="body" sz="quarter" idx="14"/>
          </p:nvPr>
        </p:nvSpPr>
        <p:spPr>
          <a:xfrm>
            <a:off x="1562773" y="2646082"/>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47" name="Text Placeholder 17"/>
          <p:cNvSpPr>
            <a:spLocks noGrp="1"/>
          </p:cNvSpPr>
          <p:nvPr>
            <p:ph type="body" sz="quarter" idx="15"/>
          </p:nvPr>
        </p:nvSpPr>
        <p:spPr>
          <a:xfrm>
            <a:off x="1562773" y="3503262"/>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48" name="Text Placeholder 17"/>
          <p:cNvSpPr>
            <a:spLocks noGrp="1"/>
          </p:cNvSpPr>
          <p:nvPr>
            <p:ph type="body" sz="quarter" idx="16" hasCustomPrompt="1"/>
          </p:nvPr>
        </p:nvSpPr>
        <p:spPr>
          <a:xfrm>
            <a:off x="767282" y="1770029"/>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49" name="Text Placeholder 17"/>
          <p:cNvSpPr>
            <a:spLocks noGrp="1"/>
          </p:cNvSpPr>
          <p:nvPr>
            <p:ph type="body" sz="quarter" idx="17" hasCustomPrompt="1"/>
          </p:nvPr>
        </p:nvSpPr>
        <p:spPr>
          <a:xfrm>
            <a:off x="767282" y="2639091"/>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50" name="Text Placeholder 17"/>
          <p:cNvSpPr>
            <a:spLocks noGrp="1"/>
          </p:cNvSpPr>
          <p:nvPr>
            <p:ph type="body" sz="quarter" idx="18" hasCustomPrompt="1"/>
          </p:nvPr>
        </p:nvSpPr>
        <p:spPr>
          <a:xfrm>
            <a:off x="767283" y="3500658"/>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51" name="Oval 50"/>
          <p:cNvSpPr/>
          <p:nvPr userDrawn="1"/>
        </p:nvSpPr>
        <p:spPr>
          <a:xfrm>
            <a:off x="767283" y="4366109"/>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52" name="Text Placeholder 17"/>
          <p:cNvSpPr>
            <a:spLocks noGrp="1"/>
          </p:cNvSpPr>
          <p:nvPr>
            <p:ph type="body" sz="quarter" idx="19"/>
          </p:nvPr>
        </p:nvSpPr>
        <p:spPr>
          <a:xfrm>
            <a:off x="1562774" y="4366109"/>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53" name="Text Placeholder 17"/>
          <p:cNvSpPr>
            <a:spLocks noGrp="1"/>
          </p:cNvSpPr>
          <p:nvPr>
            <p:ph type="body" sz="quarter" idx="20" hasCustomPrompt="1"/>
          </p:nvPr>
        </p:nvSpPr>
        <p:spPr>
          <a:xfrm>
            <a:off x="767285" y="4363505"/>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endParaRPr lang="en-US" dirty="0"/>
          </a:p>
        </p:txBody>
      </p:sp>
      <p:sp>
        <p:nvSpPr>
          <p:cNvPr id="54" name="Oval 53"/>
          <p:cNvSpPr/>
          <p:nvPr userDrawn="1"/>
        </p:nvSpPr>
        <p:spPr>
          <a:xfrm>
            <a:off x="767285" y="5228956"/>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55" name="Text Placeholder 17"/>
          <p:cNvSpPr>
            <a:spLocks noGrp="1"/>
          </p:cNvSpPr>
          <p:nvPr>
            <p:ph type="body" sz="quarter" idx="21"/>
          </p:nvPr>
        </p:nvSpPr>
        <p:spPr>
          <a:xfrm>
            <a:off x="1562775" y="5228955"/>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56" name="Text Placeholder 17"/>
          <p:cNvSpPr>
            <a:spLocks noGrp="1"/>
          </p:cNvSpPr>
          <p:nvPr>
            <p:ph type="body" sz="quarter" idx="22" hasCustomPrompt="1"/>
          </p:nvPr>
        </p:nvSpPr>
        <p:spPr>
          <a:xfrm>
            <a:off x="767286" y="5226351"/>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endParaRPr lang="en-US" dirty="0"/>
          </a:p>
        </p:txBody>
      </p:sp>
      <p:sp>
        <p:nvSpPr>
          <p:cNvPr id="57" name="Oval 56"/>
          <p:cNvSpPr/>
          <p:nvPr userDrawn="1"/>
        </p:nvSpPr>
        <p:spPr>
          <a:xfrm>
            <a:off x="5884569" y="2644113"/>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58" name="Oval 57"/>
          <p:cNvSpPr/>
          <p:nvPr userDrawn="1"/>
        </p:nvSpPr>
        <p:spPr>
          <a:xfrm>
            <a:off x="5884568" y="1776925"/>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59" name="Oval 58"/>
          <p:cNvSpPr/>
          <p:nvPr userDrawn="1"/>
        </p:nvSpPr>
        <p:spPr>
          <a:xfrm>
            <a:off x="5884569" y="3508284"/>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60" name="Text Placeholder 17"/>
          <p:cNvSpPr>
            <a:spLocks noGrp="1"/>
          </p:cNvSpPr>
          <p:nvPr>
            <p:ph type="body" sz="quarter" idx="23"/>
          </p:nvPr>
        </p:nvSpPr>
        <p:spPr>
          <a:xfrm>
            <a:off x="6680059" y="1784811"/>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61" name="Text Placeholder 17"/>
          <p:cNvSpPr>
            <a:spLocks noGrp="1"/>
          </p:cNvSpPr>
          <p:nvPr>
            <p:ph type="body" sz="quarter" idx="24"/>
          </p:nvPr>
        </p:nvSpPr>
        <p:spPr>
          <a:xfrm>
            <a:off x="6680060" y="2651103"/>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62" name="Text Placeholder 17"/>
          <p:cNvSpPr>
            <a:spLocks noGrp="1"/>
          </p:cNvSpPr>
          <p:nvPr>
            <p:ph type="body" sz="quarter" idx="25"/>
          </p:nvPr>
        </p:nvSpPr>
        <p:spPr>
          <a:xfrm>
            <a:off x="6680060" y="3508283"/>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63" name="Text Placeholder 17"/>
          <p:cNvSpPr>
            <a:spLocks noGrp="1"/>
          </p:cNvSpPr>
          <p:nvPr>
            <p:ph type="body" sz="quarter" idx="26" hasCustomPrompt="1"/>
          </p:nvPr>
        </p:nvSpPr>
        <p:spPr>
          <a:xfrm>
            <a:off x="5884569" y="1775050"/>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endParaRPr lang="en-US" dirty="0"/>
          </a:p>
        </p:txBody>
      </p:sp>
      <p:sp>
        <p:nvSpPr>
          <p:cNvPr id="64" name="Text Placeholder 17"/>
          <p:cNvSpPr>
            <a:spLocks noGrp="1"/>
          </p:cNvSpPr>
          <p:nvPr>
            <p:ph type="body" sz="quarter" idx="27" hasCustomPrompt="1"/>
          </p:nvPr>
        </p:nvSpPr>
        <p:spPr>
          <a:xfrm>
            <a:off x="5884569" y="2644113"/>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endParaRPr lang="en-US" dirty="0"/>
          </a:p>
        </p:txBody>
      </p:sp>
      <p:sp>
        <p:nvSpPr>
          <p:cNvPr id="65" name="Text Placeholder 17"/>
          <p:cNvSpPr>
            <a:spLocks noGrp="1"/>
          </p:cNvSpPr>
          <p:nvPr>
            <p:ph type="body" sz="quarter" idx="28" hasCustomPrompt="1"/>
          </p:nvPr>
        </p:nvSpPr>
        <p:spPr>
          <a:xfrm>
            <a:off x="5884570" y="3505679"/>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endParaRPr lang="en-US" dirty="0"/>
          </a:p>
        </p:txBody>
      </p:sp>
      <p:sp>
        <p:nvSpPr>
          <p:cNvPr id="66" name="Oval 65"/>
          <p:cNvSpPr/>
          <p:nvPr userDrawn="1"/>
        </p:nvSpPr>
        <p:spPr>
          <a:xfrm>
            <a:off x="5884570" y="4371130"/>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67" name="Text Placeholder 17"/>
          <p:cNvSpPr>
            <a:spLocks noGrp="1"/>
          </p:cNvSpPr>
          <p:nvPr>
            <p:ph type="body" sz="quarter" idx="29"/>
          </p:nvPr>
        </p:nvSpPr>
        <p:spPr>
          <a:xfrm>
            <a:off x="6680061" y="4371130"/>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68" name="Text Placeholder 17"/>
          <p:cNvSpPr>
            <a:spLocks noGrp="1"/>
          </p:cNvSpPr>
          <p:nvPr>
            <p:ph type="body" sz="quarter" idx="30" hasCustomPrompt="1"/>
          </p:nvPr>
        </p:nvSpPr>
        <p:spPr>
          <a:xfrm>
            <a:off x="5884572" y="4368526"/>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endParaRPr lang="en-US" dirty="0"/>
          </a:p>
        </p:txBody>
      </p:sp>
      <p:sp>
        <p:nvSpPr>
          <p:cNvPr id="69" name="Oval 68"/>
          <p:cNvSpPr/>
          <p:nvPr userDrawn="1"/>
        </p:nvSpPr>
        <p:spPr>
          <a:xfrm>
            <a:off x="5884572" y="5233977"/>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70" name="Text Placeholder 17"/>
          <p:cNvSpPr>
            <a:spLocks noGrp="1"/>
          </p:cNvSpPr>
          <p:nvPr>
            <p:ph type="body" sz="quarter" idx="31"/>
          </p:nvPr>
        </p:nvSpPr>
        <p:spPr>
          <a:xfrm>
            <a:off x="6680063" y="5233977"/>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a:t>Click to edit Master text styles</a:t>
            </a:r>
            <a:endParaRPr lang="en-US"/>
          </a:p>
        </p:txBody>
      </p:sp>
      <p:sp>
        <p:nvSpPr>
          <p:cNvPr id="71" name="Text Placeholder 17"/>
          <p:cNvSpPr>
            <a:spLocks noGrp="1"/>
          </p:cNvSpPr>
          <p:nvPr>
            <p:ph type="body" sz="quarter" idx="32" hasCustomPrompt="1"/>
          </p:nvPr>
        </p:nvSpPr>
        <p:spPr>
          <a:xfrm>
            <a:off x="5884573" y="5231373"/>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endParaRPr lang="en-US" dirty="0"/>
          </a:p>
        </p:txBody>
      </p:sp>
    </p:spTree>
  </p:cSld>
  <p:clrMapOvr>
    <a:masterClrMapping/>
  </p:clrMapOvr>
  <p:transition spd="slow">
    <p:wipe/>
  </p:transition>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showMasterSp="0"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2" y="6172201"/>
            <a:ext cx="977645"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88825" cy="6858000"/>
          </a:xfrm>
          <a:prstGeom prst="rect">
            <a:avLst/>
          </a:prstGeom>
        </p:spPr>
        <p:txBody>
          <a:bodyPr vert="horz" lIns="91420" tIns="45710" rIns="91420" bIns="45710"/>
          <a:lstStyle>
            <a:lvl1pPr marL="0" indent="0" algn="ctr">
              <a:buNone/>
              <a:defRPr sz="2935" baseline="0">
                <a:solidFill>
                  <a:schemeClr val="tx2"/>
                </a:solidFill>
                <a:latin typeface="+mn-lt"/>
                <a:cs typeface="CiscoSans ExtraLight"/>
              </a:defRPr>
            </a:lvl1pPr>
          </a:lstStyle>
          <a:p>
            <a:pPr lvl="0"/>
            <a:r>
              <a:rPr lang="en-US" noProof="0"/>
              <a:t>Click icon to add picture</a:t>
            </a:r>
            <a:endParaRPr lang="en-US" noProof="0" dirty="0"/>
          </a:p>
        </p:txBody>
      </p:sp>
      <p:sp>
        <p:nvSpPr>
          <p:cNvPr id="6" name="Text Placeholder 2"/>
          <p:cNvSpPr>
            <a:spLocks noGrp="1"/>
          </p:cNvSpPr>
          <p:nvPr>
            <p:ph type="body" sz="quarter" idx="11"/>
          </p:nvPr>
        </p:nvSpPr>
        <p:spPr bwMode="auto">
          <a:xfrm>
            <a:off x="666577" y="4635530"/>
            <a:ext cx="10849323" cy="694207"/>
          </a:xfrm>
          <a:prstGeom prst="rect">
            <a:avLst/>
          </a:prstGeom>
          <a:solidFill>
            <a:schemeClr val="bg1">
              <a:alpha val="70000"/>
            </a:schemeClr>
          </a:solidFill>
        </p:spPr>
        <p:txBody>
          <a:bodyPr wrap="square" lIns="108000" tIns="0" rIns="91440" bIns="45720" numCol="1" anchor="ctr" anchorCtr="0" compatLnSpc="1">
            <a:spAutoFit/>
          </a:bodyPr>
          <a:lstStyle>
            <a:lvl1pPr marL="230505" indent="0">
              <a:lnSpc>
                <a:spcPts val="4905"/>
              </a:lnSpc>
              <a:spcBef>
                <a:spcPts val="0"/>
              </a:spcBef>
              <a:buNone/>
              <a:defRPr sz="3200" i="1">
                <a:solidFill>
                  <a:srgbClr val="58585B"/>
                </a:solidFill>
              </a:defRPr>
            </a:lvl1pPr>
          </a:lstStyle>
          <a:p>
            <a:pPr lvl="0"/>
            <a:r>
              <a:rPr lang="en-US"/>
              <a:t>Click to edit Master text styles</a:t>
            </a:r>
            <a:endParaRPr lang="en-US"/>
          </a:p>
        </p:txBody>
      </p:sp>
    </p:spTree>
  </p:cSld>
  <p:clrMapOvr>
    <a:masterClrMapping/>
  </p:clrMapOvr>
  <p:transition spd="med">
    <p:fade/>
  </p:transition>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77" y="401383"/>
            <a:ext cx="11414589" cy="3389567"/>
          </a:xfrm>
          <a:prstGeom prst="rect">
            <a:avLst/>
          </a:prstGeom>
        </p:spPr>
        <p:txBody>
          <a:bodyPr vert="horz" lIns="91420" tIns="45710" rIns="91420" bIns="45710"/>
          <a:lstStyle>
            <a:lvl1pPr marL="0" indent="0" algn="ctr">
              <a:buNone/>
              <a:defRPr sz="2935" baseline="0">
                <a:solidFill>
                  <a:schemeClr val="tx2"/>
                </a:solidFill>
                <a:latin typeface="+mn-lt"/>
                <a:cs typeface="CiscoSans ExtraLight"/>
              </a:defRPr>
            </a:lvl1pPr>
          </a:lstStyle>
          <a:p>
            <a:pPr lvl="0"/>
            <a:r>
              <a:rPr lang="en-US" noProof="0"/>
              <a:t>Click icon to add picture</a:t>
            </a:r>
            <a:endParaRPr lang="en-US" noProof="0" dirty="0"/>
          </a:p>
        </p:txBody>
      </p:sp>
      <p:sp>
        <p:nvSpPr>
          <p:cNvPr id="4" name="Text Placeholder 3"/>
          <p:cNvSpPr>
            <a:spLocks noGrp="1"/>
          </p:cNvSpPr>
          <p:nvPr>
            <p:ph type="body" sz="quarter" idx="11"/>
          </p:nvPr>
        </p:nvSpPr>
        <p:spPr>
          <a:xfrm>
            <a:off x="598224" y="4072691"/>
            <a:ext cx="11149410" cy="715965"/>
          </a:xfrm>
          <a:prstGeom prst="rect">
            <a:avLst/>
          </a:prstGeom>
        </p:spPr>
        <p:txBody>
          <a:bodyPr vert="horz" wrap="square">
            <a:spAutoFit/>
          </a:bodyPr>
          <a:lstStyle>
            <a:lvl1pPr marL="0" indent="0">
              <a:buNone/>
              <a:defRPr sz="4265" baseline="0">
                <a:solidFill>
                  <a:srgbClr val="58585B"/>
                </a:solidFill>
              </a:defRPr>
            </a:lvl1pPr>
          </a:lstStyle>
          <a:p>
            <a:pPr lvl="0"/>
            <a:r>
              <a:rPr lang="en-US"/>
              <a:t>Click to edit Master text styles</a:t>
            </a:r>
            <a:endParaRPr lang="en-US"/>
          </a:p>
        </p:txBody>
      </p:sp>
    </p:spTree>
  </p:cSld>
  <p:clrMapOvr>
    <a:masterClrMapping/>
  </p:clrMapOvr>
  <p:transition spd="med">
    <p:fade/>
  </p:transition>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showMasterSp="0"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2" y="6172201"/>
            <a:ext cx="977645"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3288" cy="6858000"/>
          </a:xfrm>
          <a:prstGeom prst="rect">
            <a:avLst/>
          </a:prstGeom>
        </p:spPr>
        <p:txBody>
          <a:bodyPr vert="horz" lIns="91420" tIns="45710" rIns="91420" bIns="45710"/>
          <a:lstStyle>
            <a:lvl1pPr marL="0" indent="0" algn="ctr">
              <a:buNone/>
              <a:defRPr sz="2935" baseline="0">
                <a:solidFill>
                  <a:schemeClr val="tx2"/>
                </a:solidFill>
                <a:latin typeface="+mn-lt"/>
                <a:cs typeface="CiscoSans ExtraLight"/>
              </a:defRPr>
            </a:lvl1pPr>
          </a:lstStyle>
          <a:p>
            <a:pPr lvl="0"/>
            <a:r>
              <a:rPr lang="en-US" noProof="0"/>
              <a:t>Click icon to add picture</a:t>
            </a:r>
            <a:endParaRPr lang="en-US" noProof="0" dirty="0"/>
          </a:p>
        </p:txBody>
      </p:sp>
    </p:spTree>
  </p:cSld>
  <p:clrMapOvr>
    <a:masterClrMapping/>
  </p:clrMapOvr>
  <p:transition spd="med">
    <p:fade/>
  </p:transition>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76" y="320842"/>
            <a:ext cx="11304239" cy="5688861"/>
          </a:xfrm>
          <a:prstGeom prst="rect">
            <a:avLst/>
          </a:prstGeom>
        </p:spPr>
        <p:txBody>
          <a:bodyPr vert="horz" lIns="91424" tIns="45712" rIns="91424" bIns="45712"/>
          <a:lstStyle>
            <a:lvl1pPr marL="0" indent="0" algn="ctr">
              <a:buNone/>
              <a:defRPr sz="2000" baseline="0">
                <a:solidFill>
                  <a:schemeClr val="tx2"/>
                </a:solidFill>
                <a:latin typeface="+mn-lt"/>
                <a:cs typeface="CiscoSans ExtraLight"/>
              </a:defRPr>
            </a:lvl1pPr>
          </a:lstStyle>
          <a:p>
            <a:pPr lvl="0"/>
            <a:r>
              <a:rPr lang="en-US" noProof="0"/>
              <a:t>Click icon to add picture</a:t>
            </a:r>
            <a:endParaRPr lang="en-US" noProof="0" dirty="0"/>
          </a:p>
        </p:txBody>
      </p:sp>
    </p:spTree>
  </p:cSld>
  <p:clrMapOvr>
    <a:masterClrMapping/>
  </p:clrMapOvr>
  <p:transition spd="med">
    <p:fade/>
  </p:transition>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522409" y="795867"/>
            <a:ext cx="7129194"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anchor="ctr"/>
          <a:lstStyle/>
          <a:p>
            <a:pPr algn="ctr" defTabSz="609600">
              <a:defRPr/>
            </a:pPr>
            <a:endParaRPr lang="en-US" sz="2400">
              <a:solidFill>
                <a:srgbClr val="FFFFFF"/>
              </a:solidFill>
            </a:endParaRPr>
          </a:p>
        </p:txBody>
      </p:sp>
      <p:sp>
        <p:nvSpPr>
          <p:cNvPr id="5" name="Rectangle 4"/>
          <p:cNvSpPr/>
          <p:nvPr/>
        </p:nvSpPr>
        <p:spPr>
          <a:xfrm>
            <a:off x="2522410" y="4794251"/>
            <a:ext cx="7127077"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anchor="ctr"/>
          <a:lstStyle/>
          <a:p>
            <a:pPr algn="ctr" defTabSz="609600">
              <a:defRPr/>
            </a:pPr>
            <a:endParaRPr lang="en-US" sz="2400">
              <a:solidFill>
                <a:srgbClr val="FFFFFF"/>
              </a:solidFill>
            </a:endParaRPr>
          </a:p>
        </p:txBody>
      </p:sp>
      <p:sp>
        <p:nvSpPr>
          <p:cNvPr id="26" name="Picture Placeholder 25"/>
          <p:cNvSpPr>
            <a:spLocks noGrp="1"/>
          </p:cNvSpPr>
          <p:nvPr>
            <p:ph type="pic" sz="quarter" idx="10"/>
          </p:nvPr>
        </p:nvSpPr>
        <p:spPr>
          <a:xfrm>
            <a:off x="2532991" y="795528"/>
            <a:ext cx="7103800" cy="4005072"/>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11" name="Title 10"/>
          <p:cNvSpPr>
            <a:spLocks noGrp="1"/>
          </p:cNvSpPr>
          <p:nvPr>
            <p:ph type="title"/>
          </p:nvPr>
        </p:nvSpPr>
        <p:spPr>
          <a:xfrm>
            <a:off x="2753777" y="4873439"/>
            <a:ext cx="6763665" cy="838200"/>
          </a:xfrm>
        </p:spPr>
        <p:txBody>
          <a:bodyPr/>
          <a:lstStyle>
            <a:lvl1pPr>
              <a:defRPr sz="2665">
                <a:solidFill>
                  <a:srgbClr val="58585B"/>
                </a:solidFill>
                <a:latin typeface="+mj-lt"/>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showMasterSp="0" userDrawn="1">
  <p:cSld name="1_Title Slide 2">
    <p:spTree>
      <p:nvGrpSpPr>
        <p:cNvPr id="1" name=""/>
        <p:cNvGrpSpPr/>
        <p:nvPr/>
      </p:nvGrpSpPr>
      <p:grpSpPr>
        <a:xfrm>
          <a:off x="0" y="0"/>
          <a:ext cx="0" cy="0"/>
          <a:chOff x="0" y="0"/>
          <a:chExt cx="0" cy="0"/>
        </a:xfrm>
      </p:grpSpPr>
      <p:sp>
        <p:nvSpPr>
          <p:cNvPr id="11" name="Rectangle 10"/>
          <p:cNvSpPr/>
          <p:nvPr userDrawn="1"/>
        </p:nvSpPr>
        <p:spPr>
          <a:xfrm>
            <a:off x="6" y="0"/>
            <a:ext cx="12188825" cy="6858000"/>
          </a:xfrm>
          <a:prstGeom prst="rect">
            <a:avLst/>
          </a:prstGeom>
          <a:gradFill>
            <a:gsLst>
              <a:gs pos="51000">
                <a:schemeClr val="accent1"/>
              </a:gs>
              <a:gs pos="0">
                <a:schemeClr val="accent1">
                  <a:lumMod val="50000"/>
                </a:schemeClr>
              </a:gs>
              <a:gs pos="100000">
                <a:srgbClr val="61CCEE"/>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endParaRPr>
          </a:p>
        </p:txBody>
      </p:sp>
      <p:sp>
        <p:nvSpPr>
          <p:cNvPr id="50" name="Title 1"/>
          <p:cNvSpPr>
            <a:spLocks noGrp="1"/>
          </p:cNvSpPr>
          <p:nvPr>
            <p:ph type="ctrTitle" hasCustomPrompt="1"/>
          </p:nvPr>
        </p:nvSpPr>
        <p:spPr>
          <a:xfrm>
            <a:off x="295120" y="612651"/>
            <a:ext cx="7158982"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4528"/>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0288"/>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pic>
        <p:nvPicPr>
          <p:cNvPr id="12" name="Picture 2"/>
          <p:cNvPicPr>
            <a:picLocks noChangeAspect="1" noChangeArrowheads="1"/>
          </p:cNvPicPr>
          <p:nvPr userDrawn="1"/>
        </p:nvPicPr>
        <p:blipFill>
          <a:blip r:embed="rId2" cstate="email"/>
          <a:srcRect/>
          <a:stretch>
            <a:fillRect/>
          </a:stretch>
        </p:blipFill>
        <p:spPr bwMode="auto">
          <a:xfrm>
            <a:off x="7882359" y="365772"/>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2" hasCustomPrompt="1"/>
          </p:nvPr>
        </p:nvSpPr>
        <p:spPr>
          <a:xfrm>
            <a:off x="320040" y="3831337"/>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732177" y="311151"/>
            <a:ext cx="4363430"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anchor="ctr"/>
          <a:lstStyle/>
          <a:p>
            <a:pPr algn="ctr" defTabSz="609600">
              <a:defRPr/>
            </a:pPr>
            <a:endParaRPr lang="en-US" sz="2400">
              <a:solidFill>
                <a:srgbClr val="FFFFFF"/>
              </a:solidFill>
            </a:endParaRPr>
          </a:p>
        </p:txBody>
      </p:sp>
      <p:sp>
        <p:nvSpPr>
          <p:cNvPr id="26" name="Picture Placeholder 25"/>
          <p:cNvSpPr>
            <a:spLocks noGrp="1"/>
          </p:cNvSpPr>
          <p:nvPr>
            <p:ph type="pic" sz="quarter" idx="10"/>
          </p:nvPr>
        </p:nvSpPr>
        <p:spPr>
          <a:xfrm>
            <a:off x="733131" y="310896"/>
            <a:ext cx="4363599" cy="2459736"/>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p:nvPr>
        </p:nvSpPr>
        <p:spPr>
          <a:xfrm>
            <a:off x="574431" y="3307591"/>
            <a:ext cx="8970817" cy="2152559"/>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defRPr sz="6000">
                <a:solidFill>
                  <a:srgbClr val="58585B"/>
                </a:solidFill>
                <a:latin typeface="+mj-lt"/>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655184" y="728134"/>
            <a:ext cx="4839555" cy="51604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anchor="ctr"/>
          <a:lstStyle/>
          <a:p>
            <a:pPr algn="ctr" defTabSz="609600">
              <a:defRPr/>
            </a:pPr>
            <a:endParaRPr lang="en-US" sz="2400">
              <a:solidFill>
                <a:srgbClr val="FFFFFF"/>
              </a:solidFill>
            </a:endParaRPr>
          </a:p>
        </p:txBody>
      </p:sp>
      <p:sp>
        <p:nvSpPr>
          <p:cNvPr id="26" name="Picture Placeholder 25"/>
          <p:cNvSpPr>
            <a:spLocks noGrp="1"/>
          </p:cNvSpPr>
          <p:nvPr>
            <p:ph type="pic" sz="quarter" idx="10"/>
          </p:nvPr>
        </p:nvSpPr>
        <p:spPr>
          <a:xfrm>
            <a:off x="6655098" y="728979"/>
            <a:ext cx="4838964" cy="5159757"/>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defRPr>
            </a:lvl1pPr>
          </a:lstStyle>
          <a:p>
            <a:pPr lvl="0"/>
            <a:r>
              <a:rPr lang="en-US" noProof="0"/>
              <a:t>Click icon to add picture</a:t>
            </a:r>
            <a:endParaRPr lang="en-US" noProof="0" dirty="0"/>
          </a:p>
        </p:txBody>
      </p:sp>
      <p:sp>
        <p:nvSpPr>
          <p:cNvPr id="9" name="Title 8"/>
          <p:cNvSpPr>
            <a:spLocks noGrp="1"/>
          </p:cNvSpPr>
          <p:nvPr>
            <p:ph type="title"/>
          </p:nvPr>
        </p:nvSpPr>
        <p:spPr>
          <a:xfrm>
            <a:off x="583407" y="728980"/>
            <a:ext cx="5798380" cy="1085313"/>
          </a:xfrm>
        </p:spPr>
        <p:txBody>
          <a:bodyPr wrap="none" anchor="t">
            <a:noAutofit/>
          </a:bodyPr>
          <a:lstStyle>
            <a:lvl1pPr>
              <a:lnSpc>
                <a:spcPct val="90000"/>
              </a:lnSpc>
              <a:defRPr sz="3335">
                <a:solidFill>
                  <a:srgbClr val="58585B"/>
                </a:solidFill>
                <a:latin typeface="+mj-lt"/>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showMasterSp="0">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4890343" y="311152"/>
            <a:ext cx="4357081"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0" name="Rectangle 9"/>
          <p:cNvSpPr/>
          <p:nvPr/>
        </p:nvSpPr>
        <p:spPr>
          <a:xfrm>
            <a:off x="446501" y="311152"/>
            <a:ext cx="4382474"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1" name="Rectangle 10"/>
          <p:cNvSpPr/>
          <p:nvPr/>
        </p:nvSpPr>
        <p:spPr>
          <a:xfrm>
            <a:off x="9304561" y="311151"/>
            <a:ext cx="2450462"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2" name="Rectangle 11"/>
          <p:cNvSpPr/>
          <p:nvPr/>
        </p:nvSpPr>
        <p:spPr>
          <a:xfrm>
            <a:off x="446502" y="3028952"/>
            <a:ext cx="336250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3" name="Rectangle 12"/>
          <p:cNvSpPr/>
          <p:nvPr/>
        </p:nvSpPr>
        <p:spPr>
          <a:xfrm>
            <a:off x="3880956" y="3028952"/>
            <a:ext cx="5366469"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4" name="Rectangle 13"/>
          <p:cNvSpPr/>
          <p:nvPr/>
        </p:nvSpPr>
        <p:spPr>
          <a:xfrm>
            <a:off x="9304561" y="1682751"/>
            <a:ext cx="2450462"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5" name="Rectangle 14"/>
          <p:cNvSpPr/>
          <p:nvPr/>
        </p:nvSpPr>
        <p:spPr>
          <a:xfrm>
            <a:off x="9304561" y="5183717"/>
            <a:ext cx="2450462"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49" name="Picture Placeholder 25"/>
          <p:cNvSpPr>
            <a:spLocks noGrp="1"/>
          </p:cNvSpPr>
          <p:nvPr>
            <p:ph type="pic" sz="quarter" idx="11"/>
          </p:nvPr>
        </p:nvSpPr>
        <p:spPr>
          <a:xfrm>
            <a:off x="4890720" y="311151"/>
            <a:ext cx="4356013"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baseline="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427660" y="311151"/>
            <a:ext cx="4401521"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9304020" y="311151"/>
            <a:ext cx="2451002" cy="13081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427654" y="3028958"/>
            <a:ext cx="3382346"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3876769" y="3028958"/>
            <a:ext cx="5369956"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9304020" y="1676401"/>
            <a:ext cx="2451002" cy="344941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9304020" y="5182964"/>
            <a:ext cx="2451002" cy="130492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hasCustomPrompt="1"/>
          </p:nvPr>
        </p:nvSpPr>
        <p:spPr>
          <a:xfrm>
            <a:off x="704668" y="777240"/>
            <a:ext cx="1088374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865"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hasCustomPrompt="1"/>
          </p:nvPr>
        </p:nvSpPr>
        <p:spPr>
          <a:xfrm>
            <a:off x="2905028" y="778669"/>
            <a:ext cx="589788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865" kern="1200">
                <a:solidFill>
                  <a:schemeClr val="lt1"/>
                </a:solidFill>
                <a:latin typeface="+mn-lt"/>
                <a:ea typeface="+mn-ea"/>
                <a:cs typeface="CiscoSans"/>
              </a:defRPr>
            </a:lvl1pPr>
          </a:lstStyle>
          <a:p>
            <a:pPr lvl="0"/>
            <a:r>
              <a:rPr lang="en-US" noProof="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showMasterSp="0" userDrawn="1">
  <p:cSld name="Closing Slide">
    <p:bg>
      <p:bgPr>
        <a:gradFill rotWithShape="1">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cstate="screen"/>
          <a:srcRect/>
          <a:stretch>
            <a:fillRect/>
          </a:stretch>
        </p:blipFill>
        <p:spPr bwMode="auto">
          <a:xfrm>
            <a:off x="4767609" y="2194985"/>
            <a:ext cx="2653609"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6" name="Rectangle 15"/>
          <p:cNvSpPr/>
          <p:nvPr userDrawn="1"/>
        </p:nvSpPr>
        <p:spPr>
          <a:xfrm>
            <a:off x="0" y="0"/>
            <a:ext cx="12188825" cy="6858000"/>
          </a:xfrm>
          <a:prstGeom prst="rect">
            <a:avLst/>
          </a:prstGeom>
          <a:gradFill flip="none" rotWithShape="1">
            <a:gsLst>
              <a:gs pos="0">
                <a:srgbClr val="652E93"/>
              </a:gs>
              <a:gs pos="26000">
                <a:srgbClr val="3B3D94"/>
              </a:gs>
              <a:gs pos="59000">
                <a:srgbClr val="1875BA"/>
              </a:gs>
              <a:gs pos="100000">
                <a:srgbClr val="61CCE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rtlCol="0" anchor="ctr"/>
          <a:lstStyle/>
          <a:p>
            <a:pPr algn="ctr" defTabSz="913765"/>
            <a:endParaRPr lang="en-US" sz="1865" dirty="0">
              <a:solidFill>
                <a:srgbClr val="FFFFFF"/>
              </a:solidFill>
              <a:latin typeface="Arial" panose="020B0604020202020204" pitchFamily="34" charset="0"/>
            </a:endParaRPr>
          </a:p>
        </p:txBody>
      </p:sp>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82359" y="365769"/>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itle 1"/>
          <p:cNvSpPr>
            <a:spLocks noGrp="1"/>
          </p:cNvSpPr>
          <p:nvPr>
            <p:ph type="ctrTitle" hasCustomPrompt="1"/>
          </p:nvPr>
        </p:nvSpPr>
        <p:spPr>
          <a:xfrm>
            <a:off x="295114" y="611614"/>
            <a:ext cx="6806726" cy="2907239"/>
          </a:xfrm>
        </p:spPr>
        <p:txBody>
          <a:bodyPr/>
          <a:lstStyle>
            <a:lvl1pPr algn="l" defTabSz="913765" rtl="0" eaLnBrk="1" latinLnBrk="0" hangingPunct="1">
              <a:lnSpc>
                <a:spcPts val="6200"/>
              </a:lnSpc>
              <a:spcBef>
                <a:spcPct val="0"/>
              </a:spcBef>
              <a:buNone/>
              <a:defRPr lang="en-US" sz="5465"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5531"/>
            <a:ext cx="4875530" cy="342009"/>
          </a:xfrm>
        </p:spPr>
        <p:txBody>
          <a:bodyPr wrap="square">
            <a:spAutoFit/>
          </a:bodyPr>
          <a:lstStyle>
            <a:lvl1pPr marL="0" indent="0">
              <a:buFontTx/>
              <a:buNone/>
              <a:defRPr sz="1865">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4388"/>
            <a:ext cx="4875530" cy="283531"/>
          </a:xfrm>
        </p:spPr>
        <p:txBody>
          <a:bodyPr>
            <a:spAutoFit/>
          </a:bodyPr>
          <a:lstStyle>
            <a:lvl1pPr marL="0" indent="0">
              <a:buFontTx/>
              <a:buNone/>
              <a:defRPr sz="1465">
                <a:solidFill>
                  <a:schemeClr val="bg1"/>
                </a:solidFill>
                <a:latin typeface="Arial Unicode MS" panose="020B0604020202020204" pitchFamily="34" charset="-128"/>
              </a:defRPr>
            </a:lvl1pPr>
          </a:lstStyle>
          <a:p>
            <a:pPr lvl="0"/>
            <a:r>
              <a:rPr lang="en-US" dirty="0"/>
              <a:t>Date</a:t>
            </a:r>
            <a:endParaRPr lang="en-US" dirty="0"/>
          </a:p>
        </p:txBody>
      </p:sp>
      <p:sp>
        <p:nvSpPr>
          <p:cNvPr id="5" name="Text Placeholder 4"/>
          <p:cNvSpPr>
            <a:spLocks noGrp="1"/>
          </p:cNvSpPr>
          <p:nvPr>
            <p:ph type="body" sz="quarter" idx="12" hasCustomPrompt="1"/>
          </p:nvPr>
        </p:nvSpPr>
        <p:spPr>
          <a:xfrm>
            <a:off x="320040" y="3831345"/>
            <a:ext cx="4886960" cy="361629"/>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showMasterSp="0" userDrawn="1">
  <p:cSld name="1_Title Slide 2">
    <p:spTree>
      <p:nvGrpSpPr>
        <p:cNvPr id="1" name=""/>
        <p:cNvGrpSpPr/>
        <p:nvPr/>
      </p:nvGrpSpPr>
      <p:grpSpPr>
        <a:xfrm>
          <a:off x="0" y="0"/>
          <a:ext cx="0" cy="0"/>
          <a:chOff x="0" y="0"/>
          <a:chExt cx="0" cy="0"/>
        </a:xfrm>
      </p:grpSpPr>
      <p:sp>
        <p:nvSpPr>
          <p:cNvPr id="11" name="Rectangle 10"/>
          <p:cNvSpPr/>
          <p:nvPr userDrawn="1"/>
        </p:nvSpPr>
        <p:spPr>
          <a:xfrm>
            <a:off x="0" y="0"/>
            <a:ext cx="12188825" cy="6858000"/>
          </a:xfrm>
          <a:prstGeom prst="rect">
            <a:avLst/>
          </a:prstGeom>
          <a:gradFill>
            <a:gsLst>
              <a:gs pos="51000">
                <a:schemeClr val="accent1"/>
              </a:gs>
              <a:gs pos="0">
                <a:schemeClr val="accent1">
                  <a:lumMod val="50000"/>
                </a:schemeClr>
              </a:gs>
              <a:gs pos="100000">
                <a:srgbClr val="61CCEE"/>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04" tIns="45703" rIns="91404" bIns="45703" rtlCol="0" anchor="ctr"/>
          <a:lstStyle/>
          <a:p>
            <a:pPr algn="ctr" defTabSz="913765"/>
            <a:endParaRPr lang="en-US" sz="1865" dirty="0">
              <a:solidFill>
                <a:srgbClr val="FFFFFF"/>
              </a:solidFill>
              <a:latin typeface="Arial" panose="020B0604020202020204" pitchFamily="34" charset="0"/>
            </a:endParaRPr>
          </a:p>
        </p:txBody>
      </p:sp>
      <p:sp>
        <p:nvSpPr>
          <p:cNvPr id="50" name="Title 1"/>
          <p:cNvSpPr>
            <a:spLocks noGrp="1"/>
          </p:cNvSpPr>
          <p:nvPr>
            <p:ph type="ctrTitle" hasCustomPrompt="1"/>
          </p:nvPr>
        </p:nvSpPr>
        <p:spPr>
          <a:xfrm>
            <a:off x="295114" y="612658"/>
            <a:ext cx="7158982" cy="2907239"/>
          </a:xfrm>
        </p:spPr>
        <p:txBody>
          <a:bodyPr/>
          <a:lstStyle>
            <a:lvl1pPr algn="l" defTabSz="913765" rtl="0" eaLnBrk="1" latinLnBrk="0" hangingPunct="1">
              <a:lnSpc>
                <a:spcPts val="6200"/>
              </a:lnSpc>
              <a:spcBef>
                <a:spcPct val="0"/>
              </a:spcBef>
              <a:buNone/>
              <a:defRPr lang="en-US" sz="5465"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4529"/>
            <a:ext cx="4875530" cy="342009"/>
          </a:xfrm>
        </p:spPr>
        <p:txBody>
          <a:bodyPr wrap="square">
            <a:spAutoFit/>
          </a:bodyPr>
          <a:lstStyle>
            <a:lvl1pPr marL="0" indent="0">
              <a:buFontTx/>
              <a:buNone/>
              <a:defRPr sz="1865">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0296"/>
            <a:ext cx="4875530" cy="283531"/>
          </a:xfrm>
        </p:spPr>
        <p:txBody>
          <a:bodyPr>
            <a:spAutoFit/>
          </a:bodyPr>
          <a:lstStyle>
            <a:lvl1pPr marL="0" indent="0">
              <a:buFontTx/>
              <a:buNone/>
              <a:defRPr sz="1465">
                <a:solidFill>
                  <a:schemeClr val="bg1"/>
                </a:solidFill>
                <a:latin typeface="Arial Unicode MS" panose="020B0604020202020204" pitchFamily="34" charset="-128"/>
              </a:defRPr>
            </a:lvl1pPr>
          </a:lstStyle>
          <a:p>
            <a:pPr lvl="0"/>
            <a:r>
              <a:rPr lang="en-US" dirty="0"/>
              <a:t>Date</a:t>
            </a:r>
            <a:endParaRPr lang="en-US" dirty="0"/>
          </a:p>
        </p:txBody>
      </p:sp>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82359" y="365769"/>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2" hasCustomPrompt="1"/>
          </p:nvPr>
        </p:nvSpPr>
        <p:spPr>
          <a:xfrm>
            <a:off x="320040" y="3831345"/>
            <a:ext cx="4886960" cy="361629"/>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95114" y="1248238"/>
            <a:ext cx="10813350" cy="2907239"/>
          </a:xfrm>
        </p:spPr>
        <p:txBody>
          <a:bodyPr/>
          <a:lstStyle>
            <a:lvl1pPr marL="0" indent="0" algn="l" defTabSz="913765"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Arial Unicode MS" panose="020B0604020202020204" pitchFamily="34" charset="-128"/>
                <a:ea typeface="+mj-ea"/>
                <a:cs typeface="Arial Unicode MS" panose="020B0604020202020204" pitchFamily="34" charset="-128"/>
              </a:defRPr>
            </a:lvl1pPr>
          </a:lstStyle>
          <a:p>
            <a:r>
              <a:rPr lang="en-US" dirty="0"/>
              <a:t>Presentation </a:t>
            </a:r>
            <a:br>
              <a:rPr lang="en-US" dirty="0"/>
            </a:br>
            <a:r>
              <a:rPr lang="en-US" dirty="0"/>
              <a:t>Title Goes Here</a:t>
            </a:r>
            <a:endParaRPr lang="en-US" dirty="0"/>
          </a:p>
        </p:txBody>
      </p:sp>
    </p:spTree>
  </p:cSld>
  <p:clrMapOvr>
    <a:masterClrMapping/>
  </p:clrMapOvr>
  <p:transition>
    <p:wipe dir="r"/>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95120" y="1248241"/>
            <a:ext cx="10813350"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Arial Unicode MS" panose="020B0604020202020204" pitchFamily="34" charset="-128"/>
                <a:ea typeface="+mj-ea"/>
                <a:cs typeface="Arial Unicode MS" panose="020B0604020202020204" pitchFamily="34" charset="-128"/>
              </a:defRPr>
            </a:lvl1pPr>
          </a:lstStyle>
          <a:p>
            <a:r>
              <a:rPr lang="en-US" dirty="0"/>
              <a:t>Presentation </a:t>
            </a:r>
            <a:br>
              <a:rPr lang="en-US" dirty="0"/>
            </a:br>
            <a:r>
              <a:rPr lang="en-US" dirty="0"/>
              <a:t>Title Goes Here</a:t>
            </a:r>
            <a:endParaRPr lang="en-US" dirty="0"/>
          </a:p>
        </p:txBody>
      </p:sp>
    </p:spTree>
  </p:cSld>
  <p:clrMapOvr>
    <a:masterClrMapping/>
  </p:clrMapOvr>
  <p:transition>
    <p:wipe dir="r"/>
  </p:transition>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432215"/>
            <a:ext cx="11448832" cy="838200"/>
          </a:xfrm>
        </p:spPr>
        <p:txBody>
          <a:bodyPr/>
          <a:lstStyle>
            <a:lvl1pPr>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04721" y="1344168"/>
            <a:ext cx="11433118" cy="4965192"/>
          </a:xfrm>
        </p:spPr>
        <p:txBody>
          <a:bodyPr vert="horz" lIns="68571" tIns="34286" rIns="68571" bIns="34286" rtlCol="0">
            <a:noAutofit/>
          </a:bodyPr>
          <a:lstStyle>
            <a:lvl1pPr>
              <a:defRPr lang="en-US" dirty="0" smtClean="0">
                <a:latin typeface="Arial Unicode MS" panose="020B0604020202020204" pitchFamily="34" charset="-128"/>
              </a:defRPr>
            </a:lvl1pPr>
            <a:lvl2pPr>
              <a:defRPr lang="en-US" dirty="0" smtClean="0">
                <a:latin typeface="Arial Unicode MS" panose="020B0604020202020204" pitchFamily="34" charset="-128"/>
              </a:defRPr>
            </a:lvl2pPr>
            <a:lvl3pPr>
              <a:defRPr lang="en-US" dirty="0" smtClean="0">
                <a:latin typeface="Arial Unicode MS" panose="020B0604020202020204" pitchFamily="34" charset="-128"/>
              </a:defRPr>
            </a:lvl3pPr>
            <a:lvl4pPr>
              <a:defRPr lang="en-US" dirty="0" smtClean="0">
                <a:latin typeface="Arial Unicode MS" panose="020B0604020202020204" pitchFamily="34" charset="-128"/>
              </a:defRPr>
            </a:lvl4pPr>
            <a:lvl5pPr>
              <a:defRPr lang="en-US" dirty="0">
                <a:latin typeface="Arial Unicode MS" panose="020B0604020202020204" pitchFamily="34" charset="-128"/>
              </a:defRPr>
            </a:lvl5p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wipe dir="r"/>
  </p:transition>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wipe dir="r"/>
  </p:transition>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showMasterSp="0">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568137" y="6574226"/>
            <a:ext cx="863087" cy="185546"/>
          </a:xfrm>
          <a:prstGeom prst="rect">
            <a:avLst/>
          </a:prstGeom>
          <a:noFill/>
          <a:ln w="9525">
            <a:noFill/>
            <a:miter lim="800000"/>
          </a:ln>
          <a:effectLst/>
        </p:spPr>
        <p:txBody>
          <a:bodyPr wrap="none" lIns="82089" tIns="41044" rIns="82089" bIns="41044" anchor="b">
            <a:spAutoFit/>
          </a:bodyPr>
          <a:lstStyle/>
          <a:p>
            <a:pPr algn="r" defTabSz="814070"/>
            <a:r>
              <a:rPr lang="en-US" sz="665" dirty="0">
                <a:solidFill>
                  <a:srgbClr val="808080"/>
                </a:solidFill>
                <a:latin typeface="Arial Unicode MS" panose="020B0604020202020204" pitchFamily="34" charset="-128"/>
              </a:rPr>
              <a:t>Cisco Confidential</a:t>
            </a:r>
            <a:endParaRPr lang="en-US" sz="665" dirty="0">
              <a:solidFill>
                <a:srgbClr val="808080"/>
              </a:solidFill>
              <a:latin typeface="Arial Unicode MS" panose="020B0604020202020204" pitchFamily="34" charset="-128"/>
            </a:endParaRPr>
          </a:p>
        </p:txBody>
      </p:sp>
      <p:sp>
        <p:nvSpPr>
          <p:cNvPr id="5" name="Rectangle 4"/>
          <p:cNvSpPr>
            <a:spLocks noChangeArrowheads="1"/>
          </p:cNvSpPr>
          <p:nvPr userDrawn="1"/>
        </p:nvSpPr>
        <p:spPr bwMode="ltGray">
          <a:xfrm>
            <a:off x="335087" y="6575962"/>
            <a:ext cx="4559499" cy="185546"/>
          </a:xfrm>
          <a:prstGeom prst="rect">
            <a:avLst/>
          </a:prstGeom>
          <a:noFill/>
          <a:ln w="9525">
            <a:noFill/>
            <a:miter lim="800000"/>
          </a:ln>
          <a:effectLst/>
        </p:spPr>
        <p:txBody>
          <a:bodyPr wrap="square" lIns="82089" tIns="41044" rIns="82089" bIns="41044" anchor="b" anchorCtr="0">
            <a:spAutoFit/>
          </a:bodyPr>
          <a:lstStyle/>
          <a:p>
            <a:pPr defTabSz="814070"/>
            <a:r>
              <a:rPr lang="en-US" sz="665" dirty="0">
                <a:solidFill>
                  <a:srgbClr val="808080"/>
                </a:solidFill>
                <a:latin typeface="Arial Unicode MS" panose="020B0604020202020204" pitchFamily="34" charset="-128"/>
              </a:rPr>
              <a:t>© 2015 Cisco and/or its affiliates. All rights reserved.</a:t>
            </a:r>
            <a:endParaRPr lang="en-US" sz="665" dirty="0">
              <a:solidFill>
                <a:srgbClr val="808080"/>
              </a:solidFill>
              <a:latin typeface="Arial Unicode MS" panose="020B0604020202020204" pitchFamily="34" charset="-128"/>
            </a:endParaRPr>
          </a:p>
        </p:txBody>
      </p:sp>
      <p:sp>
        <p:nvSpPr>
          <p:cNvPr id="6" name="Rectangle 7"/>
          <p:cNvSpPr>
            <a:spLocks noChangeArrowheads="1"/>
          </p:cNvSpPr>
          <p:nvPr userDrawn="1"/>
        </p:nvSpPr>
        <p:spPr bwMode="ltGray">
          <a:xfrm>
            <a:off x="11592547" y="6570122"/>
            <a:ext cx="271579" cy="185546"/>
          </a:xfrm>
          <a:prstGeom prst="rect">
            <a:avLst/>
          </a:prstGeom>
          <a:noFill/>
          <a:ln w="9525" algn="ctr">
            <a:noFill/>
            <a:miter lim="800000"/>
          </a:ln>
          <a:effectLst/>
        </p:spPr>
        <p:txBody>
          <a:bodyPr wrap="none" lIns="82089" tIns="41044" rIns="82089" bIns="41044" anchor="b">
            <a:spAutoFit/>
          </a:bodyPr>
          <a:lstStyle/>
          <a:p>
            <a:pPr algn="r" defTabSz="814070"/>
            <a:fld id="{DFCF27A5-1A5B-48D3-A060-2758FFBB1ADD}" type="slidenum">
              <a:rPr lang="en-US" sz="665">
                <a:solidFill>
                  <a:srgbClr val="808080"/>
                </a:solidFill>
                <a:latin typeface="Arial Unicode MS" panose="020B0604020202020204" pitchFamily="34" charset="-128"/>
              </a:rPr>
            </a:fld>
            <a:endParaRPr lang="en-US" sz="665" dirty="0">
              <a:solidFill>
                <a:srgbClr val="808080"/>
              </a:solidFill>
              <a:latin typeface="Arial Unicode MS" panose="020B0604020202020204" pitchFamily="34" charset="-128"/>
            </a:endParaRPr>
          </a:p>
        </p:txBody>
      </p:sp>
    </p:spTree>
  </p:cSld>
  <p:clrMapOvr>
    <a:masterClrMapping/>
  </p:clrMapOvr>
  <p:transition>
    <p:wipe dir="r"/>
  </p:transition>
</p:sldLayout>
</file>

<file path=ppt/slideLayouts/slideLayout373.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a:gsLst>
            <a:gs pos="0">
              <a:schemeClr val="bg2"/>
            </a:gs>
            <a:gs pos="100000">
              <a:schemeClr val="accent1"/>
            </a:gs>
          </a:gsLst>
          <a:lin ang="5400000" scaled="0"/>
        </a:gradFill>
        <a:effectLst/>
      </p:bgPr>
    </p:bg>
    <p:spTree>
      <p:nvGrpSpPr>
        <p:cNvPr id="1" name=""/>
        <p:cNvGrpSpPr/>
        <p:nvPr/>
      </p:nvGrpSpPr>
      <p:grpSpPr>
        <a:xfrm>
          <a:off x="0" y="0"/>
          <a:ext cx="0" cy="0"/>
          <a:chOff x="0" y="0"/>
          <a:chExt cx="0" cy="0"/>
        </a:xfrm>
      </p:grpSpPr>
      <p:pic>
        <p:nvPicPr>
          <p:cNvPr id="7" name="Picture 5"/>
          <p:cNvPicPr>
            <a:picLocks noChangeAspect="1"/>
          </p:cNvPicPr>
          <p:nvPr/>
        </p:nvPicPr>
        <p:blipFill>
          <a:blip r:embed="rId2" cstate="screen"/>
          <a:srcRect/>
          <a:stretch>
            <a:fillRect/>
          </a:stretch>
        </p:blipFill>
        <p:spPr bwMode="auto">
          <a:xfrm>
            <a:off x="567119" y="431800"/>
            <a:ext cx="1254857" cy="781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Subtitle 2"/>
          <p:cNvSpPr>
            <a:spLocks noGrp="1"/>
          </p:cNvSpPr>
          <p:nvPr>
            <p:ph type="subTitle" idx="1"/>
          </p:nvPr>
        </p:nvSpPr>
        <p:spPr>
          <a:xfrm>
            <a:off x="625832" y="5057598"/>
            <a:ext cx="11059014" cy="384175"/>
          </a:xfrm>
          <a:prstGeom prst="rect">
            <a:avLst/>
          </a:prstGeom>
        </p:spPr>
        <p:txBody>
          <a:bodyPr lIns="91420" tIns="45710" rIns="91420" bIns="45710" anchor="b" anchorCtr="0">
            <a:noAutofit/>
          </a:bodyPr>
          <a:lstStyle>
            <a:lvl1pPr marL="0" indent="0" algn="l">
              <a:buNone/>
              <a:defRPr sz="1865" b="0" i="0">
                <a:solidFill>
                  <a:srgbClr val="FFFFFE"/>
                </a:solidFill>
                <a:latin typeface="+mn-lt"/>
                <a:ea typeface="Adobe Gothic Std B" pitchFamily="34" charset="-128"/>
                <a:cs typeface="CiscoSans"/>
              </a:defRPr>
            </a:lvl1pPr>
            <a:lvl2pPr marL="457200" indent="0" algn="ctr">
              <a:buNone/>
              <a:defRPr>
                <a:solidFill>
                  <a:schemeClr val="tx1">
                    <a:tint val="75000"/>
                  </a:schemeClr>
                </a:solidFill>
              </a:defRPr>
            </a:lvl2pPr>
            <a:lvl3pPr marL="913765"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1930"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r>
              <a:rPr lang="en-US" dirty="0"/>
              <a:t>Click to edit Master subtitle style</a:t>
            </a:r>
            <a:endParaRPr lang="en-US" dirty="0"/>
          </a:p>
        </p:txBody>
      </p:sp>
      <p:sp>
        <p:nvSpPr>
          <p:cNvPr id="17" name="Text Placeholder 38"/>
          <p:cNvSpPr>
            <a:spLocks noGrp="1"/>
          </p:cNvSpPr>
          <p:nvPr>
            <p:ph type="body" sz="quarter" idx="11"/>
          </p:nvPr>
        </p:nvSpPr>
        <p:spPr>
          <a:xfrm>
            <a:off x="625832" y="5377594"/>
            <a:ext cx="11059014" cy="384175"/>
          </a:xfrm>
          <a:prstGeom prst="rect">
            <a:avLst/>
          </a:prstGeom>
        </p:spPr>
        <p:txBody>
          <a:bodyPr lIns="91420" tIns="45710" rIns="91420" bIns="45710"/>
          <a:lstStyle>
            <a:lvl1pPr marL="0" indent="0" algn="l">
              <a:buFontTx/>
              <a:buNone/>
              <a:defRPr lang="en-US" sz="1865"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endParaRPr lang="en-US"/>
          </a:p>
        </p:txBody>
      </p:sp>
      <p:sp>
        <p:nvSpPr>
          <p:cNvPr id="18" name="Text Placeholder 40"/>
          <p:cNvSpPr>
            <a:spLocks noGrp="1"/>
          </p:cNvSpPr>
          <p:nvPr>
            <p:ph type="body" sz="quarter" idx="12"/>
          </p:nvPr>
        </p:nvSpPr>
        <p:spPr>
          <a:xfrm>
            <a:off x="625832" y="5697590"/>
            <a:ext cx="11059014" cy="384175"/>
          </a:xfrm>
          <a:prstGeom prst="rect">
            <a:avLst/>
          </a:prstGeom>
        </p:spPr>
        <p:txBody>
          <a:bodyPr lIns="91420" tIns="45710" rIns="91420" bIns="45710"/>
          <a:lstStyle>
            <a:lvl1pPr marL="0" indent="0" algn="l">
              <a:buFontTx/>
              <a:buNone/>
              <a:defRPr lang="en-US" sz="1865"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a:t>Click to edit Master text styles</a:t>
            </a:r>
            <a:endParaRPr lang="en-US"/>
          </a:p>
        </p:txBody>
      </p:sp>
      <p:sp>
        <p:nvSpPr>
          <p:cNvPr id="19" name="Text Placeholder 2"/>
          <p:cNvSpPr>
            <a:spLocks noGrp="1"/>
          </p:cNvSpPr>
          <p:nvPr>
            <p:ph type="body" sz="quarter" idx="13"/>
          </p:nvPr>
        </p:nvSpPr>
        <p:spPr>
          <a:xfrm>
            <a:off x="617562" y="4281951"/>
            <a:ext cx="11067284" cy="398668"/>
          </a:xfrm>
          <a:prstGeom prst="rect">
            <a:avLst/>
          </a:prstGeom>
        </p:spPr>
        <p:txBody>
          <a:bodyPr lIns="91420" tIns="45710" rIns="91420" bIns="45710"/>
          <a:lstStyle>
            <a:lvl1pPr marL="0" indent="0">
              <a:buFont typeface="Arial" panose="020B0604020202020204" pitchFamily="34" charset="0"/>
              <a:buNone/>
              <a:defRPr sz="2935" baseline="0">
                <a:solidFill>
                  <a:srgbClr val="FFFFFE"/>
                </a:solidFill>
                <a:latin typeface="+mj-lt"/>
                <a:ea typeface="Adobe Gothic Std B" pitchFamily="34" charset="-128"/>
              </a:defRPr>
            </a:lvl1pPr>
            <a:lvl2pPr marL="406400" indent="0">
              <a:buNone/>
              <a:defRPr/>
            </a:lvl2pPr>
            <a:lvl3pPr marL="569595" indent="0">
              <a:buNone/>
              <a:defRPr/>
            </a:lvl3pPr>
            <a:lvl4pPr marL="688975" indent="0">
              <a:buNone/>
              <a:defRPr/>
            </a:lvl4pPr>
            <a:lvl5pPr marL="801370" indent="0">
              <a:buNone/>
              <a:defRPr/>
            </a:lvl5pPr>
          </a:lstStyle>
          <a:p>
            <a:pPr lvl="0"/>
            <a:r>
              <a:rPr lang="en-US" dirty="0"/>
              <a:t>Click to edit Master text styles</a:t>
            </a:r>
            <a:endParaRPr lang="en-US" dirty="0"/>
          </a:p>
        </p:txBody>
      </p:sp>
      <p:sp>
        <p:nvSpPr>
          <p:cNvPr id="20" name="Title 1"/>
          <p:cNvSpPr>
            <a:spLocks noGrp="1"/>
          </p:cNvSpPr>
          <p:nvPr>
            <p:ph type="ctrTitle"/>
          </p:nvPr>
        </p:nvSpPr>
        <p:spPr>
          <a:xfrm>
            <a:off x="567539" y="3519969"/>
            <a:ext cx="11117307" cy="859640"/>
          </a:xfrm>
          <a:prstGeom prst="rect">
            <a:avLst/>
          </a:prstGeom>
        </p:spPr>
        <p:txBody>
          <a:bodyPr anchor="b"/>
          <a:lstStyle>
            <a:lvl1pPr marL="0" indent="0" algn="l">
              <a:lnSpc>
                <a:spcPct val="90000"/>
              </a:lnSpc>
              <a:buFont typeface="Arial" panose="020B0604020202020204" pitchFamily="34" charset="0"/>
              <a:buNone/>
              <a:defRPr sz="6930" b="0" i="0" spc="0" baseline="0">
                <a:solidFill>
                  <a:srgbClr val="FFFFFE"/>
                </a:solidFill>
                <a:latin typeface="+mj-lt"/>
                <a:cs typeface="CiscoSans Thin"/>
              </a:defRPr>
            </a:lvl1pPr>
          </a:lstStyle>
          <a:p>
            <a:r>
              <a:rPr lang="en-US"/>
              <a:t>Click to edit Master title style</a:t>
            </a:r>
            <a:endParaRPr lang="en-US" dirty="0"/>
          </a:p>
        </p:txBody>
      </p:sp>
      <p:pic>
        <p:nvPicPr>
          <p:cNvPr id="9" name="Picture 2"/>
          <p:cNvPicPr>
            <a:picLocks noChangeAspect="1" noChangeArrowheads="1"/>
          </p:cNvPicPr>
          <p:nvPr userDrawn="1"/>
        </p:nvPicPr>
        <p:blipFill>
          <a:blip r:embed="rId3" cstate="screen">
            <a:extLst>
              <a:ext uri="{28A0092B-C50C-407E-A947-70E740481C1C}">
                <a14:useLocalDpi xmlns:a14="http://schemas.microsoft.com/office/drawing/2010/main" val="0"/>
              </a:ext>
            </a:extLst>
          </a:blip>
          <a:stretch>
            <a:fillRect/>
          </a:stretch>
        </p:blipFill>
        <p:spPr bwMode="auto">
          <a:xfrm>
            <a:off x="1887573" y="459915"/>
            <a:ext cx="2790488" cy="6938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spd="slow">
    <p:wipe/>
  </p:transition>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p:nvPr>
        </p:nvSpPr>
        <p:spPr>
          <a:xfrm>
            <a:off x="666380" y="4279401"/>
            <a:ext cx="6244863" cy="384175"/>
          </a:xfrm>
          <a:prstGeom prst="rect">
            <a:avLst/>
          </a:prstGeom>
        </p:spPr>
        <p:txBody>
          <a:bodyPr vert="horz" lIns="68574" tIns="34288" rIns="68574" bIns="34288" rtlCol="0">
            <a:noAutofit/>
          </a:bodyPr>
          <a:lstStyle>
            <a:lvl1pPr marL="0" indent="0" algn="l" defTabSz="914400" rtl="0" eaLnBrk="1" latinLnBrk="0" hangingPunct="1">
              <a:lnSpc>
                <a:spcPct val="95000"/>
              </a:lnSpc>
              <a:spcBef>
                <a:spcPts val="1440"/>
              </a:spcBef>
              <a:buClr>
                <a:srgbClr val="92D050"/>
              </a:buClr>
              <a:buSzPct val="90000"/>
              <a:buFont typeface="Arial" panose="020B0604020202020204" pitchFamily="34" charset="0"/>
              <a:buNone/>
              <a:defRPr lang="en-US" sz="2400" kern="1200" baseline="0" dirty="0">
                <a:solidFill>
                  <a:schemeClr val="tx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pPr lvl="0"/>
            <a:r>
              <a:rPr lang="en-US"/>
              <a:t>Click to edit Master subtitle style</a:t>
            </a:r>
            <a:endParaRPr lang="en-US" dirty="0"/>
          </a:p>
        </p:txBody>
      </p:sp>
      <p:sp>
        <p:nvSpPr>
          <p:cNvPr id="2" name="Title 1"/>
          <p:cNvSpPr>
            <a:spLocks noGrp="1"/>
          </p:cNvSpPr>
          <p:nvPr>
            <p:ph type="ctrTitle"/>
          </p:nvPr>
        </p:nvSpPr>
        <p:spPr>
          <a:xfrm>
            <a:off x="612541" y="3282703"/>
            <a:ext cx="6281773" cy="1022351"/>
          </a:xfrm>
        </p:spPr>
        <p:txBody>
          <a:bodyPr lIns="61715" tIns="34288" rIns="61715" bIns="34288" rtlCol="0" anchor="b">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930"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31" name="Picture Placeholder 30"/>
          <p:cNvSpPr>
            <a:spLocks noGrp="1"/>
          </p:cNvSpPr>
          <p:nvPr>
            <p:ph type="pic" sz="quarter" idx="10"/>
          </p:nvPr>
        </p:nvSpPr>
        <p:spPr>
          <a:xfrm>
            <a:off x="7385251" y="1917701"/>
            <a:ext cx="3567771" cy="2889251"/>
          </a:xfrm>
          <a:prstGeom prst="rect">
            <a:avLst/>
          </a:prstGeom>
        </p:spPr>
        <p:txBody>
          <a:bodyPr lIns="91420" tIns="45710" rIns="91420" bIns="45710" anchor="ctr" anchorCtr="1"/>
          <a:lstStyle>
            <a:lvl1pPr marL="0" indent="0" algn="ctr">
              <a:buNone/>
              <a:defRPr>
                <a:solidFill>
                  <a:schemeClr val="tx1"/>
                </a:solidFill>
                <a:latin typeface="+mj-lt"/>
                <a:ea typeface="Adobe Gothic Std B" pitchFamily="34" charset="-128"/>
              </a:defRPr>
            </a:lvl1pPr>
          </a:lstStyle>
          <a:p>
            <a:pPr lvl="0"/>
            <a:r>
              <a:rPr lang="en-US" noProof="0" dirty="0"/>
              <a:t>Click icon to add picture</a:t>
            </a:r>
            <a:endParaRPr lang="en-US" noProof="0" dirty="0"/>
          </a:p>
        </p:txBody>
      </p:sp>
    </p:spTree>
  </p:cSld>
  <p:clrMapOvr>
    <a:masterClrMapping/>
  </p:clrMapOvr>
  <p:transition spd="slow">
    <p:wipe/>
  </p:transition>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showMasterSp="0" userDrawn="1">
  <p:cSld name="3_Segue">
    <p:bg>
      <p:bgPr>
        <a:gradFill rotWithShape="0">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sp>
        <p:nvSpPr>
          <p:cNvPr id="3" name="Rectangle 7"/>
          <p:cNvSpPr>
            <a:spLocks noChangeArrowheads="1"/>
          </p:cNvSpPr>
          <p:nvPr/>
        </p:nvSpPr>
        <p:spPr bwMode="ltGray">
          <a:xfrm>
            <a:off x="11351638" y="6323898"/>
            <a:ext cx="290824" cy="206002"/>
          </a:xfrm>
          <a:prstGeom prst="rect">
            <a:avLst/>
          </a:prstGeom>
          <a:noFill/>
          <a:ln w="9525" algn="ctr">
            <a:noFill/>
            <a:miter lim="800000"/>
          </a:ln>
          <a:effectLst/>
        </p:spPr>
        <p:txBody>
          <a:bodyPr wrap="none" lIns="82093" tIns="41045" rIns="82093" bIns="41045" anchor="b">
            <a:spAutoFit/>
          </a:bodyPr>
          <a:lstStyle/>
          <a:p>
            <a:pPr algn="r" defTabSz="814070">
              <a:defRPr/>
            </a:pPr>
            <a:fld id="{509F5890-BE05-4D5D-AADF-DD6FDB4C472B}" type="slidenum">
              <a:rPr lang="en-US" sz="800">
                <a:solidFill>
                  <a:srgbClr val="FFFFFF">
                    <a:alpha val="60000"/>
                  </a:srgbClr>
                </a:solidFill>
                <a:ea typeface="黑体" panose="02010609060101010101" pitchFamily="49" charset="-122"/>
                <a:cs typeface="CiscoSans Thin"/>
              </a:rPr>
            </a:fld>
            <a:endParaRPr lang="zh-CN" altLang="en-US" sz="800" dirty="0">
              <a:solidFill>
                <a:srgbClr val="FFFFFF">
                  <a:alpha val="60000"/>
                </a:srgbClr>
              </a:solidFill>
              <a:cs typeface="CiscoSans Thin"/>
            </a:endParaRPr>
          </a:p>
        </p:txBody>
      </p:sp>
      <p:sp>
        <p:nvSpPr>
          <p:cNvPr id="4" name="Rectangle 4"/>
          <p:cNvSpPr>
            <a:spLocks noChangeArrowheads="1"/>
          </p:cNvSpPr>
          <p:nvPr/>
        </p:nvSpPr>
        <p:spPr bwMode="ltGray">
          <a:xfrm>
            <a:off x="7821307" y="6076133"/>
            <a:ext cx="3543101" cy="452095"/>
          </a:xfrm>
          <a:prstGeom prst="rect">
            <a:avLst/>
          </a:prstGeom>
          <a:noFill/>
          <a:ln w="9525">
            <a:noFill/>
            <a:miter lim="800000"/>
          </a:ln>
          <a:effectLst/>
        </p:spPr>
        <p:txBody>
          <a:bodyPr lIns="82093" tIns="41045" rIns="82093" bIns="41045" anchor="b">
            <a:spAutoFit/>
          </a:bodyPr>
          <a:lstStyle/>
          <a:p>
            <a:pPr defTabSz="814070">
              <a:defRPr/>
            </a:pPr>
            <a:r>
              <a:rPr lang="en-US" altLang="zh-CN" sz="800" dirty="0">
                <a:solidFill>
                  <a:srgbClr val="FFFFFF">
                    <a:alpha val="60000"/>
                  </a:srgbClr>
                </a:solidFill>
              </a:rPr>
              <a:t>© 2016</a:t>
            </a:r>
            <a:r>
              <a:rPr lang="zh-CN" altLang="en-US" sz="2400" dirty="0">
                <a:solidFill>
                  <a:srgbClr val="58585B"/>
                </a:solidFill>
              </a:rPr>
              <a:t> </a:t>
            </a:r>
            <a:r>
              <a:rPr lang="zh-CN" altLang="en-US" sz="800" dirty="0">
                <a:solidFill>
                  <a:srgbClr val="FFFFFF">
                    <a:alpha val="60000"/>
                  </a:srgbClr>
                </a:solidFill>
              </a:rPr>
              <a:t>思科和</a:t>
            </a:r>
            <a:r>
              <a:rPr lang="en-US" altLang="zh-CN" sz="800" dirty="0">
                <a:solidFill>
                  <a:srgbClr val="FFFFFF">
                    <a:alpha val="60000"/>
                  </a:srgbClr>
                </a:solidFill>
              </a:rPr>
              <a:t>/</a:t>
            </a:r>
            <a:r>
              <a:rPr lang="zh-CN" altLang="en-US" sz="800" dirty="0">
                <a:solidFill>
                  <a:srgbClr val="FFFFFF">
                    <a:alpha val="60000"/>
                  </a:srgbClr>
                </a:solidFill>
              </a:rPr>
              <a:t>或其附属公司。版权所有。思科机密信息</a:t>
            </a:r>
            <a:endParaRPr lang="zh-CN" altLang="en-US" sz="800" dirty="0">
              <a:solidFill>
                <a:srgbClr val="FFFFFF">
                  <a:alpha val="60000"/>
                </a:srgbClr>
              </a:solidFill>
            </a:endParaRPr>
          </a:p>
        </p:txBody>
      </p:sp>
      <p:sp>
        <p:nvSpPr>
          <p:cNvPr id="6" name="Title 1"/>
          <p:cNvSpPr>
            <a:spLocks noGrp="1"/>
          </p:cNvSpPr>
          <p:nvPr>
            <p:ph type="ctrTitle"/>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30" b="0" i="0" spc="0" baseline="0">
                <a:solidFill>
                  <a:schemeClr val="bg1"/>
                </a:solidFill>
                <a:latin typeface="+mj-lt"/>
                <a:cs typeface="CiscoSans Thin"/>
              </a:defRPr>
            </a:lvl1pPr>
          </a:lstStyle>
          <a:p>
            <a:r>
              <a:rPr lang="en-US"/>
              <a:t>Click to edit Master title style</a:t>
            </a:r>
            <a:endParaRPr lang="en-US" dirty="0"/>
          </a:p>
        </p:txBody>
      </p:sp>
      <p:pic>
        <p:nvPicPr>
          <p:cNvPr id="10" name="Picture 2"/>
          <p:cNvPicPr>
            <a:picLocks noChangeAspect="1" noChangeArrowheads="1"/>
          </p:cNvPicPr>
          <p:nvPr userDrawn="1"/>
        </p:nvPicPr>
        <p:blipFill>
          <a:blip r:embed="rId2" cstate="screen">
            <a:alphaModFix amt="60000"/>
            <a:biLevel thresh="25000"/>
          </a:blip>
          <a:stretch>
            <a:fillRect/>
          </a:stretch>
        </p:blipFill>
        <p:spPr bwMode="auto">
          <a:xfrm>
            <a:off x="636739" y="6167967"/>
            <a:ext cx="565426" cy="3534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showMasterSp="0" userDrawn="1">
  <p:cSld name="4_Segue">
    <p:bg>
      <p:bgPr>
        <a:gradFill rotWithShape="0">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sp>
        <p:nvSpPr>
          <p:cNvPr id="7" name="Rectangle 7"/>
          <p:cNvSpPr>
            <a:spLocks noChangeArrowheads="1"/>
          </p:cNvSpPr>
          <p:nvPr userDrawn="1"/>
        </p:nvSpPr>
        <p:spPr bwMode="ltGray">
          <a:xfrm>
            <a:off x="11351638" y="6323898"/>
            <a:ext cx="290824" cy="206002"/>
          </a:xfrm>
          <a:prstGeom prst="rect">
            <a:avLst/>
          </a:prstGeom>
          <a:noFill/>
          <a:ln w="9525" algn="ctr">
            <a:noFill/>
            <a:miter lim="800000"/>
          </a:ln>
          <a:effectLst/>
        </p:spPr>
        <p:txBody>
          <a:bodyPr wrap="none" lIns="82093" tIns="41045" rIns="82093" bIns="41045" anchor="b">
            <a:spAutoFit/>
          </a:bodyPr>
          <a:lstStyle/>
          <a:p>
            <a:pPr algn="r" defTabSz="814070">
              <a:defRPr/>
            </a:pPr>
            <a:fld id="{509F5890-BE05-4D5D-AADF-DD6FDB4C472B}" type="slidenum">
              <a:rPr lang="en-US" sz="800">
                <a:solidFill>
                  <a:srgbClr val="FFFFFF">
                    <a:alpha val="60000"/>
                  </a:srgbClr>
                </a:solidFill>
                <a:ea typeface="黑体" panose="02010609060101010101" pitchFamily="49" charset="-122"/>
                <a:cs typeface="CiscoSans Thin"/>
              </a:rPr>
            </a:fld>
            <a:endParaRPr lang="zh-CN" altLang="en-US" sz="800" dirty="0">
              <a:solidFill>
                <a:srgbClr val="FFFFFF">
                  <a:alpha val="60000"/>
                </a:srgbClr>
              </a:solidFill>
              <a:cs typeface="CiscoSans Thin"/>
            </a:endParaRPr>
          </a:p>
        </p:txBody>
      </p:sp>
      <p:sp>
        <p:nvSpPr>
          <p:cNvPr id="8" name="Rectangle 4"/>
          <p:cNvSpPr>
            <a:spLocks noChangeArrowheads="1"/>
          </p:cNvSpPr>
          <p:nvPr userDrawn="1"/>
        </p:nvSpPr>
        <p:spPr bwMode="ltGray">
          <a:xfrm>
            <a:off x="7821307" y="6076133"/>
            <a:ext cx="3543101" cy="452095"/>
          </a:xfrm>
          <a:prstGeom prst="rect">
            <a:avLst/>
          </a:prstGeom>
          <a:noFill/>
          <a:ln w="9525">
            <a:noFill/>
            <a:miter lim="800000"/>
          </a:ln>
          <a:effectLst/>
        </p:spPr>
        <p:txBody>
          <a:bodyPr lIns="82093" tIns="41045" rIns="82093" bIns="41045" anchor="b">
            <a:spAutoFit/>
          </a:bodyPr>
          <a:lstStyle/>
          <a:p>
            <a:pPr defTabSz="814070">
              <a:defRPr/>
            </a:pPr>
            <a:r>
              <a:rPr lang="en-US" altLang="zh-CN" sz="800" dirty="0">
                <a:solidFill>
                  <a:srgbClr val="FFFFFF">
                    <a:alpha val="60000"/>
                  </a:srgbClr>
                </a:solidFill>
              </a:rPr>
              <a:t>© 2016</a:t>
            </a:r>
            <a:r>
              <a:rPr lang="zh-CN" altLang="en-US" sz="2400" dirty="0">
                <a:solidFill>
                  <a:srgbClr val="58585B"/>
                </a:solidFill>
              </a:rPr>
              <a:t> </a:t>
            </a:r>
            <a:r>
              <a:rPr lang="zh-CN" altLang="en-US" sz="800" dirty="0">
                <a:solidFill>
                  <a:srgbClr val="FFFFFF">
                    <a:alpha val="60000"/>
                  </a:srgbClr>
                </a:solidFill>
              </a:rPr>
              <a:t>思科和</a:t>
            </a:r>
            <a:r>
              <a:rPr lang="en-US" altLang="zh-CN" sz="800" dirty="0">
                <a:solidFill>
                  <a:srgbClr val="FFFFFF">
                    <a:alpha val="60000"/>
                  </a:srgbClr>
                </a:solidFill>
              </a:rPr>
              <a:t>/</a:t>
            </a:r>
            <a:r>
              <a:rPr lang="zh-CN" altLang="en-US" sz="800" dirty="0">
                <a:solidFill>
                  <a:srgbClr val="FFFFFF">
                    <a:alpha val="60000"/>
                  </a:srgbClr>
                </a:solidFill>
              </a:rPr>
              <a:t>或其附属公司。版权所有。思科机密信息</a:t>
            </a:r>
            <a:endParaRPr lang="zh-CN" altLang="en-US" sz="800" dirty="0">
              <a:solidFill>
                <a:srgbClr val="FFFFFF">
                  <a:alpha val="60000"/>
                </a:srgbClr>
              </a:solidFill>
            </a:endParaRPr>
          </a:p>
        </p:txBody>
      </p:sp>
      <p:pic>
        <p:nvPicPr>
          <p:cNvPr id="9" name="Picture 2"/>
          <p:cNvPicPr>
            <a:picLocks noChangeAspect="1" noChangeArrowheads="1"/>
          </p:cNvPicPr>
          <p:nvPr userDrawn="1"/>
        </p:nvPicPr>
        <p:blipFill>
          <a:blip r:embed="rId2" cstate="screen">
            <a:alphaModFix amt="60000"/>
            <a:biLevel thresh="25000"/>
          </a:blip>
          <a:stretch>
            <a:fillRect/>
          </a:stretch>
        </p:blipFill>
        <p:spPr bwMode="auto">
          <a:xfrm>
            <a:off x="636739" y="6167967"/>
            <a:ext cx="565426" cy="3534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7" name="Title 1"/>
          <p:cNvSpPr>
            <a:spLocks noGrp="1"/>
          </p:cNvSpPr>
          <p:nvPr>
            <p:ph type="ctrTitle"/>
          </p:nvPr>
        </p:nvSpPr>
        <p:spPr>
          <a:xfrm>
            <a:off x="555089" y="1220545"/>
            <a:ext cx="10128084" cy="3426595"/>
          </a:xfrm>
          <a:prstGeom prst="rect">
            <a:avLst/>
          </a:prstGeom>
        </p:spPr>
        <p:txBody>
          <a:bodyPr anchor="b">
            <a:noAutofit/>
          </a:bodyPr>
          <a:lstStyle>
            <a:lvl1pPr marL="0" indent="0" algn="l">
              <a:lnSpc>
                <a:spcPct val="90000"/>
              </a:lnSpc>
              <a:buFont typeface="Arial" panose="020B0604020202020204" pitchFamily="34" charset="0"/>
              <a:buNone/>
              <a:defRPr sz="6130" b="0" i="0" spc="0" baseline="0">
                <a:solidFill>
                  <a:schemeClr val="accent1"/>
                </a:solidFill>
                <a:latin typeface="+mj-lt"/>
                <a:cs typeface="CiscoSans Thin"/>
              </a:defRPr>
            </a:lvl1pPr>
          </a:lstStyle>
          <a:p>
            <a:r>
              <a:rPr lang="en-US"/>
              <a:t>Click to edit Master title style</a:t>
            </a:r>
            <a:endParaRPr lang="en-US" dirty="0"/>
          </a:p>
        </p:txBody>
      </p:sp>
    </p:spTree>
  </p:cSld>
  <p:clrMapOvr>
    <a:masterClrMapping/>
  </p:clrMapOvr>
  <p:transition spd="slow">
    <p:wipe/>
  </p:transition>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719" y="1797051"/>
            <a:ext cx="11037201" cy="4098595"/>
          </a:xfrm>
          <a:prstGeom prst="rect">
            <a:avLst/>
          </a:prstGeom>
        </p:spPr>
        <p:txBody>
          <a:bodyPr lIns="91420" tIns="45710" rIns="91420" bIns="45710">
            <a:noAutofit/>
          </a:bodyPr>
          <a:lstStyle>
            <a:lvl1pPr marL="381000" marR="0" indent="-381000" algn="ctr" defTabSz="609600" rtl="0" eaLnBrk="1" fontAlgn="auto" latinLnBrk="0" hangingPunct="1">
              <a:lnSpc>
                <a:spcPct val="100000"/>
              </a:lnSpc>
              <a:spcBef>
                <a:spcPct val="20000"/>
              </a:spcBef>
              <a:spcAft>
                <a:spcPts val="0"/>
              </a:spcAft>
              <a:buClrTx/>
              <a:buSzTx/>
              <a:buFont typeface="Arial" panose="020B0604020202020204"/>
              <a:buNone/>
              <a:defRPr sz="2665" b="0" i="0" baseline="0">
                <a:solidFill>
                  <a:schemeClr val="tx2"/>
                </a:solidFill>
                <a:latin typeface="+mn-lt"/>
                <a:ea typeface="Adobe Gothic Std B" pitchFamily="34" charset="-128"/>
                <a:cs typeface="CiscoSans ExtraLight"/>
              </a:defRPr>
            </a:lvl1pPr>
          </a:lstStyle>
          <a:p>
            <a:pPr lvl="0"/>
            <a:r>
              <a:rPr lang="en-US" dirty="0"/>
              <a:t>Click to edit Master text styles</a:t>
            </a:r>
            <a:endParaRPr lang="en-US" dirty="0"/>
          </a:p>
        </p:txBody>
      </p:sp>
      <p:sp>
        <p:nvSpPr>
          <p:cNvPr id="4"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432215"/>
            <a:ext cx="11448832" cy="838200"/>
          </a:xfrm>
        </p:spPr>
        <p:txBody>
          <a:bodyPr/>
          <a:lstStyle>
            <a:lvl1pPr>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04721" y="1344168"/>
            <a:ext cx="11433118" cy="4965192"/>
          </a:xfrm>
        </p:spPr>
        <p:txBody>
          <a:bodyPr vert="horz" lIns="91440" tIns="45720" rIns="91440" bIns="45720" rtlCol="0">
            <a:noAutofit/>
          </a:bodyPr>
          <a:lstStyle>
            <a:lvl1pPr>
              <a:defRPr lang="en-US" dirty="0" smtClean="0">
                <a:latin typeface="Arial Unicode MS" panose="020B0604020202020204" pitchFamily="34" charset="-128"/>
              </a:defRPr>
            </a:lvl1pPr>
            <a:lvl2pPr>
              <a:defRPr lang="en-US" dirty="0" smtClean="0">
                <a:latin typeface="Arial Unicode MS" panose="020B0604020202020204" pitchFamily="34" charset="-128"/>
              </a:defRPr>
            </a:lvl2pPr>
            <a:lvl3pPr>
              <a:defRPr lang="en-US" dirty="0" smtClean="0">
                <a:latin typeface="Arial Unicode MS" panose="020B0604020202020204" pitchFamily="34" charset="-128"/>
              </a:defRPr>
            </a:lvl3pPr>
            <a:lvl4pPr>
              <a:defRPr lang="en-US" dirty="0" smtClean="0">
                <a:latin typeface="Arial Unicode MS" panose="020B0604020202020204" pitchFamily="34" charset="-128"/>
              </a:defRPr>
            </a:lvl4pPr>
            <a:lvl5pPr>
              <a:defRPr lang="en-US" dirty="0">
                <a:latin typeface="Arial Unicode MS" panose="020B0604020202020204" pitchFamily="34" charset="-128"/>
              </a:defRPr>
            </a:lvl5p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wipe dir="r"/>
  </p:transition>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536" y="1797051"/>
            <a:ext cx="11124420" cy="4224280"/>
          </a:xfrm>
          <a:prstGeom prst="rect">
            <a:avLst/>
          </a:prstGeom>
        </p:spPr>
        <p:txBody>
          <a:bodyPr lIns="91420" tIns="45710" rIns="91420" bIns="45710">
            <a:noAutofit/>
          </a:bodyPr>
          <a:lstStyle>
            <a:lvl1pPr marL="374650" indent="-298450">
              <a:lnSpc>
                <a:spcPct val="95000"/>
              </a:lnSpc>
              <a:spcBef>
                <a:spcPts val="1480"/>
              </a:spcBef>
              <a:buClr>
                <a:schemeClr val="tx2"/>
              </a:buClr>
              <a:buSzPct val="80000"/>
              <a:buFont typeface="Arial" panose="020B0604020202020204"/>
              <a:buChar char="•"/>
              <a:defRPr sz="4930" b="0" i="0">
                <a:solidFill>
                  <a:schemeClr val="tx2"/>
                </a:solidFill>
                <a:latin typeface="+mn-lt"/>
                <a:ea typeface="Adobe Gothic Std B" pitchFamily="34" charset="-128"/>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35" b="0" i="0">
                <a:solidFill>
                  <a:srgbClr val="676767"/>
                </a:solidFill>
                <a:latin typeface="+mn-lt"/>
                <a:cs typeface="CiscoSans ExtraLight"/>
              </a:defRPr>
            </a:lvl3pPr>
            <a:lvl4pPr marL="1214120" indent="-228600">
              <a:buClr>
                <a:schemeClr val="tx1"/>
              </a:buClr>
              <a:buSzPct val="80000"/>
              <a:buFont typeface="Arial" panose="020B0604020202020204"/>
              <a:buChar char="•"/>
              <a:defRPr sz="1865"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US" dirty="0"/>
              <a:t>Click to edit Master text styles</a:t>
            </a:r>
            <a:endParaRPr lang="en-US" dirty="0"/>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Tree>
  </p:cSld>
  <p:clrMapOvr>
    <a:masterClrMapping/>
  </p:clrMapOvr>
  <p:transition spd="med">
    <p:fade/>
  </p:transition>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83536" y="1797051"/>
            <a:ext cx="11124420" cy="4224280"/>
          </a:xfrm>
          <a:prstGeom prst="rect">
            <a:avLst/>
          </a:prstGeom>
        </p:spPr>
        <p:txBody>
          <a:bodyPr lIns="91420" tIns="45710" rIns="91420" bIns="45710">
            <a:noAutofit/>
          </a:bodyPr>
          <a:lstStyle>
            <a:lvl1pPr marL="76200" indent="0">
              <a:lnSpc>
                <a:spcPct val="95000"/>
              </a:lnSpc>
              <a:spcBef>
                <a:spcPts val="1480"/>
              </a:spcBef>
              <a:buClr>
                <a:schemeClr val="tx1"/>
              </a:buClr>
              <a:buSzPct val="80000"/>
              <a:buFont typeface="Arial" panose="020B0604020202020204"/>
              <a:buNone/>
              <a:defRPr sz="4930" b="0" i="0">
                <a:solidFill>
                  <a:schemeClr val="tx2"/>
                </a:solidFill>
                <a:latin typeface="+mn-lt"/>
                <a:ea typeface="Adobe Gothic Std B" pitchFamily="34" charset="-128"/>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7715" indent="0">
              <a:buClr>
                <a:schemeClr val="tx1"/>
              </a:buClr>
              <a:buSzPct val="80000"/>
              <a:buFont typeface="Arial" panose="020B0604020202020204"/>
              <a:buNone/>
              <a:defRPr sz="2135" b="0" i="0">
                <a:solidFill>
                  <a:srgbClr val="676767"/>
                </a:solidFill>
                <a:latin typeface="+mn-lt"/>
                <a:cs typeface="CiscoSans ExtraLight"/>
              </a:defRPr>
            </a:lvl3pPr>
            <a:lvl4pPr marL="986155" indent="0">
              <a:buClr>
                <a:schemeClr val="tx1"/>
              </a:buClr>
              <a:buSzPct val="80000"/>
              <a:buFont typeface="Arial" panose="020B0604020202020204"/>
              <a:buNone/>
              <a:defRPr sz="1865"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US" dirty="0"/>
              <a:t>Click to edit Master text styles</a:t>
            </a:r>
            <a:endParaRPr lang="en-US" dirty="0"/>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519412" y="1194135"/>
            <a:ext cx="11195402" cy="4224280"/>
          </a:xfrm>
          <a:prstGeom prst="rect">
            <a:avLst/>
          </a:prstGeom>
        </p:spPr>
        <p:txBody>
          <a:bodyPr lIns="91420" tIns="45710" rIns="91420" bIns="45710">
            <a:noAutofit/>
          </a:bodyPr>
          <a:lstStyle>
            <a:lvl1pPr marL="76200" indent="0">
              <a:lnSpc>
                <a:spcPct val="95000"/>
              </a:lnSpc>
              <a:spcBef>
                <a:spcPts val="1480"/>
              </a:spcBef>
              <a:buClr>
                <a:schemeClr val="tx1"/>
              </a:buClr>
              <a:buSzPct val="80000"/>
              <a:buFont typeface="Arial" panose="020B0604020202020204"/>
              <a:buNone/>
              <a:defRPr sz="4930" b="0" i="0">
                <a:solidFill>
                  <a:schemeClr val="tx2"/>
                </a:solidFill>
                <a:latin typeface="+mn-lt"/>
                <a:ea typeface="Adobe Gothic Std B" pitchFamily="34" charset="-128"/>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7715" indent="0">
              <a:buClr>
                <a:schemeClr val="tx1"/>
              </a:buClr>
              <a:buSzPct val="80000"/>
              <a:buFont typeface="Arial" panose="020B0604020202020204"/>
              <a:buNone/>
              <a:defRPr sz="2135" b="0" i="0">
                <a:solidFill>
                  <a:srgbClr val="676767"/>
                </a:solidFill>
                <a:latin typeface="+mn-lt"/>
                <a:cs typeface="CiscoSans ExtraLight"/>
              </a:defRPr>
            </a:lvl3pPr>
            <a:lvl4pPr marL="986155" indent="0">
              <a:buClr>
                <a:schemeClr val="tx1"/>
              </a:buClr>
              <a:buSzPct val="80000"/>
              <a:buFont typeface="Arial" panose="020B0604020202020204"/>
              <a:buNone/>
              <a:defRPr sz="1865"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US" dirty="0"/>
              <a:t>Click to edit Master text styles</a:t>
            </a:r>
            <a:endParaRPr lang="en-US" dirty="0"/>
          </a:p>
        </p:txBody>
      </p:sp>
    </p:spTree>
  </p:cSld>
  <p:clrMapOvr>
    <a:masterClrMapping/>
  </p:clrMapOvr>
  <p:transition spd="med">
    <p:fade/>
  </p:transition>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704668" y="1168479"/>
            <a:ext cx="11010148" cy="4224280"/>
          </a:xfrm>
          <a:prstGeom prst="rect">
            <a:avLst/>
          </a:prstGeom>
        </p:spPr>
        <p:txBody>
          <a:bodyPr lIns="91420" tIns="45710" rIns="91420" bIns="45710">
            <a:noAutofit/>
          </a:bodyPr>
          <a:lstStyle>
            <a:lvl1pPr marL="283210" indent="-523240">
              <a:lnSpc>
                <a:spcPts val="5920"/>
              </a:lnSpc>
              <a:spcBef>
                <a:spcPts val="0"/>
              </a:spcBef>
              <a:buClr>
                <a:schemeClr val="tx2"/>
              </a:buClr>
              <a:buSzPct val="80000"/>
              <a:buFont typeface="Arial" panose="020B0604020202020204"/>
              <a:buChar char="•"/>
              <a:defRPr sz="4930" b="0" i="0">
                <a:solidFill>
                  <a:schemeClr val="tx2"/>
                </a:solidFill>
                <a:latin typeface="+mn-lt"/>
                <a:ea typeface="Adobe Gothic Std B" pitchFamily="34" charset="-128"/>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35" b="0" i="0">
                <a:solidFill>
                  <a:srgbClr val="676767"/>
                </a:solidFill>
                <a:latin typeface="+mn-lt"/>
                <a:cs typeface="CiscoSans ExtraLight"/>
              </a:defRPr>
            </a:lvl3pPr>
            <a:lvl4pPr marL="1214120" indent="-228600">
              <a:buClr>
                <a:schemeClr val="tx1"/>
              </a:buClr>
              <a:buSzPct val="80000"/>
              <a:buFont typeface="Arial" panose="020B0604020202020204"/>
              <a:buChar char="•"/>
              <a:defRPr sz="1865"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US" dirty="0"/>
              <a:t>Click to edit Master text styles</a:t>
            </a:r>
            <a:endParaRPr lang="en-US" dirty="0"/>
          </a:p>
        </p:txBody>
      </p:sp>
    </p:spTree>
  </p:cSld>
  <p:clrMapOvr>
    <a:masterClrMapping/>
  </p:clrMapOvr>
  <p:transition spd="med">
    <p:fade/>
  </p:transition>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616241" y="1797051"/>
            <a:ext cx="11033585" cy="4224280"/>
          </a:xfrm>
          <a:prstGeom prst="rect">
            <a:avLst/>
          </a:prstGeom>
        </p:spPr>
        <p:txBody>
          <a:bodyPr lIns="91420" tIns="45710" rIns="91420" bIns="45710">
            <a:noAutofit/>
          </a:bodyPr>
          <a:lstStyle>
            <a:lvl1pPr marL="374650" indent="-298450">
              <a:lnSpc>
                <a:spcPct val="95000"/>
              </a:lnSpc>
              <a:spcBef>
                <a:spcPts val="1480"/>
              </a:spcBef>
              <a:buClr>
                <a:schemeClr val="tx2"/>
              </a:buClr>
              <a:buSzPct val="80000"/>
              <a:buFont typeface="Arial" panose="020B0604020202020204"/>
              <a:buChar char="•"/>
              <a:defRPr sz="2665" b="0" i="0">
                <a:solidFill>
                  <a:schemeClr val="tx2"/>
                </a:solidFill>
                <a:latin typeface="+mn-lt"/>
                <a:ea typeface="Adobe Gothic Std B" pitchFamily="34" charset="-128"/>
                <a:cs typeface="CiscoSans ExtraLight"/>
              </a:defRPr>
            </a:lvl1pPr>
            <a:lvl2pPr marL="676910" indent="-287655">
              <a:lnSpc>
                <a:spcPct val="95000"/>
              </a:lnSpc>
              <a:spcBef>
                <a:spcPts val="600"/>
              </a:spcBef>
              <a:buClr>
                <a:schemeClr val="tx2"/>
              </a:buClr>
              <a:buSzPct val="80000"/>
              <a:buFont typeface="Arial" panose="020B0604020202020204"/>
              <a:buChar char="•"/>
              <a:defRPr sz="2400" b="0" i="0">
                <a:solidFill>
                  <a:schemeClr val="tx2"/>
                </a:solidFill>
                <a:latin typeface="+mn-lt"/>
                <a:ea typeface="Adobe Gothic Std B" pitchFamily="34" charset="-128"/>
                <a:cs typeface="CiscoSans ExtraLight"/>
              </a:defRPr>
            </a:lvl2pPr>
            <a:lvl3pPr marL="996315" indent="-228600">
              <a:buClr>
                <a:schemeClr val="tx2"/>
              </a:buClr>
              <a:buSzPct val="80000"/>
              <a:buFont typeface="Arial" panose="020B0604020202020204"/>
              <a:buChar char="•"/>
              <a:defRPr sz="2135" b="0" i="0">
                <a:solidFill>
                  <a:schemeClr val="tx2"/>
                </a:solidFill>
                <a:latin typeface="+mn-lt"/>
                <a:ea typeface="Adobe Gothic Std B" pitchFamily="34" charset="-128"/>
                <a:cs typeface="CiscoSans ExtraLight"/>
              </a:defRPr>
            </a:lvl3pPr>
            <a:lvl4pPr marL="1214120" indent="-228600">
              <a:buClr>
                <a:schemeClr val="tx2"/>
              </a:buClr>
              <a:buSzPct val="80000"/>
              <a:buFont typeface="Arial" panose="020B0604020202020204"/>
              <a:buChar char="•"/>
              <a:defRPr sz="1865" b="0" i="0">
                <a:solidFill>
                  <a:schemeClr val="tx2"/>
                </a:solidFill>
                <a:latin typeface="+mn-lt"/>
                <a:ea typeface="Adobe Gothic Std B" pitchFamily="34" charset="-128"/>
                <a:cs typeface="CiscoSans ExtraLight"/>
              </a:defRPr>
            </a:lvl4pPr>
            <a:lvl5pPr marL="1442720" indent="-224155">
              <a:buClr>
                <a:schemeClr val="tx2"/>
              </a:buClr>
              <a:buSzPct val="80000"/>
              <a:buFont typeface="Arial" panose="020B0604020202020204"/>
              <a:buChar char="•"/>
              <a:defRPr sz="1600" b="0" i="0">
                <a:solidFill>
                  <a:schemeClr val="tx2"/>
                </a:solidFill>
                <a:latin typeface="+mn-lt"/>
                <a:ea typeface="Adobe Gothic Std B" pitchFamily="34" charset="-128"/>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583537" y="1797051"/>
            <a:ext cx="5200143"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a:solidFill>
                  <a:schemeClr val="tx2"/>
                </a:solidFill>
                <a:latin typeface="+mn-lt"/>
                <a:ea typeface="Adobe Gothic Std B" pitchFamily="34" charset="-128"/>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ea typeface="Adobe Gothic Std B" pitchFamily="34" charset="-128"/>
                <a:cs typeface="CiscoSans ExtraLight"/>
              </a:defRPr>
            </a:lvl2pPr>
            <a:lvl3pPr marL="837565" indent="-228600">
              <a:buClr>
                <a:schemeClr val="tx2"/>
              </a:buClr>
              <a:buSzPct val="80000"/>
              <a:buFont typeface="Arial" panose="020B0604020202020204"/>
              <a:buChar char="•"/>
              <a:defRPr sz="2135" b="0" i="0">
                <a:solidFill>
                  <a:schemeClr val="tx2"/>
                </a:solidFill>
                <a:latin typeface="+mn-lt"/>
                <a:ea typeface="Adobe Gothic Std B" pitchFamily="34" charset="-128"/>
                <a:cs typeface="CiscoSans ExtraLight"/>
              </a:defRPr>
            </a:lvl3pPr>
            <a:lvl4pPr marL="1066165" indent="-228600">
              <a:buClr>
                <a:schemeClr val="tx2"/>
              </a:buClr>
              <a:buSzPct val="80000"/>
              <a:buFont typeface="Arial" panose="020B0604020202020204"/>
              <a:buChar char="•"/>
              <a:defRPr sz="1865" b="0" i="0">
                <a:solidFill>
                  <a:schemeClr val="tx2"/>
                </a:solidFill>
                <a:latin typeface="+mn-lt"/>
                <a:ea typeface="Adobe Gothic Std B" pitchFamily="34" charset="-128"/>
                <a:cs typeface="CiscoSans ExtraLight"/>
              </a:defRPr>
            </a:lvl4pPr>
            <a:lvl5pPr marL="1294765" indent="-228600">
              <a:buClr>
                <a:schemeClr val="tx2"/>
              </a:buClr>
              <a:buSzPct val="80000"/>
              <a:buFont typeface="Arial" panose="020B0604020202020204"/>
              <a:buChar char="•"/>
              <a:defRPr sz="1600" b="0" i="0">
                <a:solidFill>
                  <a:schemeClr val="tx2"/>
                </a:solidFill>
                <a:latin typeface="+mn-lt"/>
                <a:ea typeface="Adobe Gothic Std B" pitchFamily="34" charset="-128"/>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3"/>
          <p:cNvSpPr>
            <a:spLocks noGrp="1"/>
          </p:cNvSpPr>
          <p:nvPr>
            <p:ph type="body" sz="quarter" idx="11"/>
          </p:nvPr>
        </p:nvSpPr>
        <p:spPr>
          <a:xfrm>
            <a:off x="6084807" y="1797051"/>
            <a:ext cx="5623149"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baseline="0">
                <a:solidFill>
                  <a:schemeClr val="tx2"/>
                </a:solidFill>
                <a:latin typeface="+mn-lt"/>
                <a:ea typeface="Adobe Gothic Std B" pitchFamily="34" charset="-128"/>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ea typeface="Adobe Gothic Std B" pitchFamily="34" charset="-128"/>
                <a:cs typeface="CiscoSans ExtraLight"/>
              </a:defRPr>
            </a:lvl2pPr>
            <a:lvl3pPr marL="837565" indent="-228600">
              <a:buClr>
                <a:schemeClr val="tx2"/>
              </a:buClr>
              <a:buSzPct val="80000"/>
              <a:buFont typeface="Arial" panose="020B0604020202020204"/>
              <a:buChar char="•"/>
              <a:defRPr sz="2135" b="0" i="0">
                <a:solidFill>
                  <a:schemeClr val="tx2"/>
                </a:solidFill>
                <a:latin typeface="+mn-lt"/>
                <a:ea typeface="Adobe Gothic Std B" pitchFamily="34" charset="-128"/>
                <a:cs typeface="CiscoSans ExtraLight"/>
              </a:defRPr>
            </a:lvl3pPr>
            <a:lvl4pPr marL="1066165" indent="-228600">
              <a:buClr>
                <a:schemeClr val="tx2"/>
              </a:buClr>
              <a:buSzPct val="80000"/>
              <a:buFont typeface="Arial" panose="020B0604020202020204"/>
              <a:buChar char="•"/>
              <a:defRPr sz="1865" b="0" i="0">
                <a:solidFill>
                  <a:schemeClr val="tx2"/>
                </a:solidFill>
                <a:latin typeface="+mn-lt"/>
                <a:ea typeface="Adobe Gothic Std B" pitchFamily="34" charset="-128"/>
                <a:cs typeface="CiscoSans ExtraLight"/>
              </a:defRPr>
            </a:lvl4pPr>
            <a:lvl5pPr marL="1294765" indent="-228600">
              <a:buClr>
                <a:schemeClr val="tx2"/>
              </a:buClr>
              <a:buSzPct val="80000"/>
              <a:buFont typeface="Arial" panose="020B0604020202020204"/>
              <a:buChar char="•"/>
              <a:defRPr sz="1600" b="0" i="0">
                <a:solidFill>
                  <a:schemeClr val="tx2"/>
                </a:solidFill>
                <a:latin typeface="+mn-lt"/>
                <a:ea typeface="Adobe Gothic Std B" pitchFamily="34" charset="-128"/>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5948"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623742" y="403341"/>
            <a:ext cx="4953370" cy="1101929"/>
          </a:xfrm>
          <a:prstGeom prst="rect">
            <a:avLst/>
          </a:prstGeom>
        </p:spPr>
        <p:txBody>
          <a:bodyPr lIns="61712" tIns="34286" rIns="61712" bIns="34286" rtlCol="0">
            <a:noAutofit/>
          </a:bodyPr>
          <a:lstStyle>
            <a:lvl1pPr algn="l" defTabSz="913765" rtl="0" eaLnBrk="1" latinLnBrk="0" hangingPunct="1">
              <a:lnSpc>
                <a:spcPct val="80000"/>
              </a:lnSpc>
              <a:spcBef>
                <a:spcPct val="0"/>
              </a:spcBef>
              <a:buNone/>
              <a:defRPr lang="en-US" sz="4265" b="0" i="0" kern="1200" spc="-100" baseline="0" dirty="0" smtClean="0">
                <a:solidFill>
                  <a:schemeClr val="tx2"/>
                </a:solidFill>
                <a:latin typeface="+mj-lt"/>
                <a:ea typeface="+mj-ea"/>
                <a:cs typeface="CiscoSans Thin"/>
              </a:defRPr>
            </a:lvl1pPr>
          </a:lstStyle>
          <a:p>
            <a:r>
              <a:rPr lang="en-US"/>
              <a:t>Click to edit Master title style</a:t>
            </a:r>
            <a:endParaRPr lang="en-US" dirty="0"/>
          </a:p>
        </p:txBody>
      </p:sp>
      <p:sp>
        <p:nvSpPr>
          <p:cNvPr id="16" name="Text Placeholder 15"/>
          <p:cNvSpPr>
            <a:spLocks noGrp="1"/>
          </p:cNvSpPr>
          <p:nvPr>
            <p:ph type="body" sz="quarter" idx="13"/>
          </p:nvPr>
        </p:nvSpPr>
        <p:spPr>
          <a:xfrm>
            <a:off x="6539582" y="403341"/>
            <a:ext cx="4953370" cy="1101928"/>
          </a:xfrm>
          <a:prstGeom prst="rect">
            <a:avLst/>
          </a:prstGeom>
        </p:spPr>
        <p:txBody>
          <a:bodyPr lIns="91420" tIns="45710" rIns="91420" bIns="45710" anchor="ctr" anchorCtr="0">
            <a:noAutofit/>
          </a:bodyPr>
          <a:lstStyle>
            <a:lvl1pPr marL="0" marR="0" indent="0" algn="l" defTabSz="913765" rtl="0" eaLnBrk="1" fontAlgn="auto" latinLnBrk="0" hangingPunct="1">
              <a:lnSpc>
                <a:spcPct val="80000"/>
              </a:lnSpc>
              <a:spcBef>
                <a:spcPct val="0"/>
              </a:spcBef>
              <a:spcAft>
                <a:spcPts val="0"/>
              </a:spcAft>
              <a:buClrTx/>
              <a:buSzTx/>
              <a:buFontTx/>
              <a:buNone/>
              <a:defRPr lang="en-US" sz="4265" b="0" i="0" kern="1200" spc="-100" baseline="0" dirty="0">
                <a:solidFill>
                  <a:schemeClr val="tx2"/>
                </a:solidFill>
                <a:latin typeface="+mj-lt"/>
                <a:ea typeface="+mj-ea"/>
                <a:cs typeface="CiscoSans Thin"/>
              </a:defRPr>
            </a:lvl1pPr>
          </a:lstStyle>
          <a:p>
            <a:pPr lvl="0"/>
            <a:r>
              <a:rPr lang="en-US"/>
              <a:t>Click to edit Master text styles</a:t>
            </a:r>
            <a:endParaRPr lang="en-US"/>
          </a:p>
        </p:txBody>
      </p:sp>
      <p:sp>
        <p:nvSpPr>
          <p:cNvPr id="8" name="Text Placeholder 3"/>
          <p:cNvSpPr>
            <a:spLocks noGrp="1"/>
          </p:cNvSpPr>
          <p:nvPr>
            <p:ph type="body" sz="quarter" idx="10"/>
          </p:nvPr>
        </p:nvSpPr>
        <p:spPr>
          <a:xfrm>
            <a:off x="623742" y="1797051"/>
            <a:ext cx="4953370"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a:solidFill>
                  <a:schemeClr val="tx2"/>
                </a:solidFill>
                <a:latin typeface="+mn-lt"/>
                <a:ea typeface="Adobe Gothic Std B" pitchFamily="34" charset="-128"/>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ea typeface="Adobe Gothic Std B" pitchFamily="34" charset="-128"/>
                <a:cs typeface="CiscoSans ExtraLight"/>
              </a:defRPr>
            </a:lvl2pPr>
            <a:lvl3pPr marL="837565" indent="-228600">
              <a:buClr>
                <a:schemeClr val="tx2"/>
              </a:buClr>
              <a:buSzPct val="80000"/>
              <a:buFont typeface="Arial" panose="020B0604020202020204"/>
              <a:buChar char="•"/>
              <a:defRPr sz="2135" b="0" i="0">
                <a:solidFill>
                  <a:schemeClr val="tx2"/>
                </a:solidFill>
                <a:latin typeface="+mn-lt"/>
                <a:ea typeface="Adobe Gothic Std B" pitchFamily="34" charset="-128"/>
                <a:cs typeface="CiscoSans ExtraLight"/>
              </a:defRPr>
            </a:lvl3pPr>
            <a:lvl4pPr marL="1066165" indent="-228600">
              <a:buClr>
                <a:schemeClr val="tx2"/>
              </a:buClr>
              <a:buSzPct val="80000"/>
              <a:buFont typeface="Arial" panose="020B0604020202020204"/>
              <a:buChar char="•"/>
              <a:defRPr sz="1865" b="0" i="0">
                <a:solidFill>
                  <a:schemeClr val="tx2"/>
                </a:solidFill>
                <a:latin typeface="+mn-lt"/>
                <a:ea typeface="Adobe Gothic Std B" pitchFamily="34" charset="-128"/>
                <a:cs typeface="CiscoSans ExtraLight"/>
              </a:defRPr>
            </a:lvl4pPr>
            <a:lvl5pPr marL="1294765" indent="-228600">
              <a:buClr>
                <a:schemeClr val="tx2"/>
              </a:buClr>
              <a:buSzPct val="80000"/>
              <a:buFont typeface="Arial" panose="020B0604020202020204"/>
              <a:buChar char="•"/>
              <a:defRPr sz="1600" b="0" i="0">
                <a:solidFill>
                  <a:schemeClr val="tx2"/>
                </a:solidFill>
                <a:latin typeface="+mn-lt"/>
                <a:ea typeface="Adobe Gothic Std B" pitchFamily="34" charset="-128"/>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2" name="Text Placeholder 3"/>
          <p:cNvSpPr>
            <a:spLocks noGrp="1"/>
          </p:cNvSpPr>
          <p:nvPr>
            <p:ph type="body" sz="quarter" idx="14"/>
          </p:nvPr>
        </p:nvSpPr>
        <p:spPr>
          <a:xfrm>
            <a:off x="6539582" y="1797051"/>
            <a:ext cx="4953370"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a:solidFill>
                  <a:schemeClr val="tx2"/>
                </a:solidFill>
                <a:latin typeface="+mn-lt"/>
                <a:ea typeface="Adobe Gothic Std B" pitchFamily="34" charset="-128"/>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ea typeface="Adobe Gothic Std B" pitchFamily="34" charset="-128"/>
                <a:cs typeface="CiscoSans ExtraLight"/>
              </a:defRPr>
            </a:lvl2pPr>
            <a:lvl3pPr marL="837565" indent="-228600">
              <a:buClr>
                <a:schemeClr val="tx2"/>
              </a:buClr>
              <a:buSzPct val="80000"/>
              <a:buFont typeface="Arial" panose="020B0604020202020204"/>
              <a:buChar char="•"/>
              <a:defRPr sz="2135" b="0" i="0">
                <a:solidFill>
                  <a:schemeClr val="tx2"/>
                </a:solidFill>
                <a:latin typeface="+mn-lt"/>
                <a:ea typeface="Adobe Gothic Std B" pitchFamily="34" charset="-128"/>
                <a:cs typeface="CiscoSans ExtraLight"/>
              </a:defRPr>
            </a:lvl3pPr>
            <a:lvl4pPr marL="1066165" indent="-228600">
              <a:buClr>
                <a:schemeClr val="tx2"/>
              </a:buClr>
              <a:buSzPct val="80000"/>
              <a:buFont typeface="Arial" panose="020B0604020202020204"/>
              <a:buChar char="•"/>
              <a:defRPr sz="1865" b="0" i="0">
                <a:solidFill>
                  <a:schemeClr val="tx2"/>
                </a:solidFill>
                <a:latin typeface="+mn-lt"/>
                <a:ea typeface="Adobe Gothic Std B" pitchFamily="34" charset="-128"/>
                <a:cs typeface="CiscoSans ExtraLight"/>
              </a:defRPr>
            </a:lvl4pPr>
            <a:lvl5pPr marL="1294765" indent="-228600">
              <a:buClr>
                <a:schemeClr val="tx2"/>
              </a:buClr>
              <a:buSzPct val="80000"/>
              <a:buFont typeface="Arial" panose="020B0604020202020204"/>
              <a:buChar char="•"/>
              <a:defRPr sz="1600" b="0" i="0">
                <a:solidFill>
                  <a:schemeClr val="tx2"/>
                </a:solidFill>
                <a:latin typeface="+mn-lt"/>
                <a:ea typeface="Adobe Gothic Std B" pitchFamily="34" charset="-128"/>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spd="med">
    <p:fade/>
  </p:transition>
  <p:hf hdr="0" ftr="0" dt="0"/>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2567"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7588" y="812801"/>
            <a:ext cx="0" cy="5312833"/>
          </a:xfrm>
          <a:prstGeom prst="line">
            <a:avLst/>
          </a:prstGeom>
          <a:ln w="38100" cap="flat" cmpd="sng">
            <a:solidFill>
              <a:schemeClr val="accent1"/>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p:nvPr>
        </p:nvSpPr>
        <p:spPr>
          <a:xfrm>
            <a:off x="615791" y="304425"/>
            <a:ext cx="3115334" cy="1027281"/>
          </a:xfrm>
          <a:prstGeom prst="rect">
            <a:avLst/>
          </a:prstGeom>
        </p:spPr>
        <p:txBody>
          <a:bodyPr lIns="91420" tIns="45710" rIns="91420" bIns="45710" anchor="b" anchorCtr="0">
            <a:noAutofit/>
          </a:bodyPr>
          <a:lstStyle>
            <a:lvl1pPr marL="0" marR="0" indent="0" algn="l" defTabSz="913765" rtl="0" eaLnBrk="1" fontAlgn="auto" latinLnBrk="0" hangingPunct="1">
              <a:lnSpc>
                <a:spcPct val="80000"/>
              </a:lnSpc>
              <a:spcBef>
                <a:spcPct val="0"/>
              </a:spcBef>
              <a:spcAft>
                <a:spcPts val="0"/>
              </a:spcAft>
              <a:buClrTx/>
              <a:buSzTx/>
              <a:buFontTx/>
              <a:buNone/>
              <a:defRPr kumimoji="0" lang="en-US" sz="3335"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endParaRPr lang="en-US"/>
          </a:p>
        </p:txBody>
      </p:sp>
      <p:sp>
        <p:nvSpPr>
          <p:cNvPr id="10" name="Text Placeholder 17"/>
          <p:cNvSpPr>
            <a:spLocks noGrp="1"/>
          </p:cNvSpPr>
          <p:nvPr>
            <p:ph type="body" sz="quarter" idx="22"/>
          </p:nvPr>
        </p:nvSpPr>
        <p:spPr>
          <a:xfrm>
            <a:off x="4502465" y="303785"/>
            <a:ext cx="3115334" cy="1027281"/>
          </a:xfrm>
          <a:prstGeom prst="rect">
            <a:avLst/>
          </a:prstGeom>
        </p:spPr>
        <p:txBody>
          <a:bodyPr lIns="91420" tIns="45710" rIns="91420" bIns="45710" anchor="b" anchorCtr="0">
            <a:noAutofit/>
          </a:bodyPr>
          <a:lstStyle>
            <a:lvl1pPr marL="0" marR="0" indent="0" algn="l" defTabSz="913765" rtl="0" eaLnBrk="1" fontAlgn="auto" latinLnBrk="0" hangingPunct="1">
              <a:lnSpc>
                <a:spcPct val="80000"/>
              </a:lnSpc>
              <a:spcBef>
                <a:spcPct val="0"/>
              </a:spcBef>
              <a:spcAft>
                <a:spcPts val="0"/>
              </a:spcAft>
              <a:buClrTx/>
              <a:buSzTx/>
              <a:buFontTx/>
              <a:buNone/>
              <a:defRPr kumimoji="0" lang="en-US" sz="3335"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endParaRPr lang="en-US"/>
          </a:p>
        </p:txBody>
      </p:sp>
      <p:sp>
        <p:nvSpPr>
          <p:cNvPr id="14" name="Text Placeholder 17"/>
          <p:cNvSpPr>
            <a:spLocks noGrp="1"/>
          </p:cNvSpPr>
          <p:nvPr>
            <p:ph type="body" sz="quarter" idx="24"/>
          </p:nvPr>
        </p:nvSpPr>
        <p:spPr>
          <a:xfrm>
            <a:off x="8470878" y="293972"/>
            <a:ext cx="3115334" cy="1027281"/>
          </a:xfrm>
          <a:prstGeom prst="rect">
            <a:avLst/>
          </a:prstGeom>
        </p:spPr>
        <p:txBody>
          <a:bodyPr lIns="91420" tIns="45710" rIns="91420" bIns="45710" anchor="b" anchorCtr="0">
            <a:noAutofit/>
          </a:bodyPr>
          <a:lstStyle>
            <a:lvl1pPr marL="0" marR="0" indent="0" algn="l" defTabSz="913765" rtl="0" eaLnBrk="1" fontAlgn="auto" latinLnBrk="0" hangingPunct="1">
              <a:lnSpc>
                <a:spcPct val="80000"/>
              </a:lnSpc>
              <a:spcBef>
                <a:spcPct val="0"/>
              </a:spcBef>
              <a:spcAft>
                <a:spcPts val="0"/>
              </a:spcAft>
              <a:buClrTx/>
              <a:buSzTx/>
              <a:buFontTx/>
              <a:buNone/>
              <a:defRPr kumimoji="0" lang="en-US" sz="3335" b="0" i="0" u="none" strike="noStrike" kern="1200" cap="none" spc="-100" normalizeH="0" baseline="0" noProof="0" dirty="0" smtClean="0">
                <a:ln>
                  <a:noFill/>
                </a:ln>
                <a:solidFill>
                  <a:schemeClr val="tx2"/>
                </a:solidFill>
                <a:effectLst/>
                <a:uLnTx/>
                <a:uFillTx/>
                <a:latin typeface="+mj-lt"/>
                <a:ea typeface="+mj-ea"/>
                <a:cs typeface="CiscoSans Thin"/>
              </a:defRPr>
            </a:lvl1pPr>
          </a:lstStyle>
          <a:p>
            <a:pPr lvl="0"/>
            <a:r>
              <a:rPr lang="en-US"/>
              <a:t>Click to edit Master text styles</a:t>
            </a:r>
            <a:endParaRPr lang="en-US"/>
          </a:p>
        </p:txBody>
      </p:sp>
      <p:sp>
        <p:nvSpPr>
          <p:cNvPr id="13" name="Text Placeholder 3"/>
          <p:cNvSpPr>
            <a:spLocks noGrp="1"/>
          </p:cNvSpPr>
          <p:nvPr>
            <p:ph type="body" sz="quarter" idx="11"/>
          </p:nvPr>
        </p:nvSpPr>
        <p:spPr>
          <a:xfrm>
            <a:off x="615790" y="1601459"/>
            <a:ext cx="3115335" cy="4419872"/>
          </a:xfrm>
          <a:prstGeom prst="rect">
            <a:avLst/>
          </a:prstGeom>
        </p:spPr>
        <p:txBody>
          <a:bodyPr lIns="91420" tIns="45710" rIns="91420" bIns="45710">
            <a:noAutofit/>
          </a:bodyPr>
          <a:lstStyle>
            <a:lvl1pPr marL="311150" indent="-228600">
              <a:lnSpc>
                <a:spcPct val="95000"/>
              </a:lnSpc>
              <a:spcBef>
                <a:spcPts val="1480"/>
              </a:spcBef>
              <a:buClr>
                <a:schemeClr val="tx2"/>
              </a:buClr>
              <a:buSzPct val="80000"/>
              <a:buFont typeface="Arial" panose="020B0604020202020204"/>
              <a:buChar char="•"/>
              <a:defRPr sz="2135" b="0" i="0" baseline="0">
                <a:solidFill>
                  <a:schemeClr val="tx2"/>
                </a:solidFill>
                <a:latin typeface="+mn-lt"/>
                <a:ea typeface="Adobe Gothic Std B" pitchFamily="34" charset="-128"/>
                <a:cs typeface="CiscoSans ExtraLight"/>
              </a:defRPr>
            </a:lvl1pPr>
            <a:lvl2pPr>
              <a:lnSpc>
                <a:spcPct val="95000"/>
              </a:lnSpc>
              <a:spcBef>
                <a:spcPts val="600"/>
              </a:spcBef>
              <a:buClr>
                <a:schemeClr val="tx2"/>
              </a:buClr>
              <a:buSzPct val="80000"/>
              <a:defRPr b="0" i="0">
                <a:solidFill>
                  <a:schemeClr val="tx2"/>
                </a:solidFill>
                <a:latin typeface="+mn-lt"/>
                <a:ea typeface="Adobe Gothic Std B" pitchFamily="34" charset="-128"/>
                <a:cs typeface="CiscoSans ExtraLight"/>
              </a:defRPr>
            </a:lvl2pPr>
            <a:lvl3pPr marL="575945" indent="-228600">
              <a:buClr>
                <a:schemeClr val="tx2"/>
              </a:buClr>
              <a:buSzPct val="80000"/>
              <a:buFont typeface="Arial" panose="020B0604020202020204"/>
              <a:buChar char="•"/>
              <a:defRPr sz="1600" b="0" i="0">
                <a:solidFill>
                  <a:schemeClr val="tx2"/>
                </a:solidFill>
                <a:latin typeface="+mn-lt"/>
                <a:ea typeface="Adobe Gothic Std B" pitchFamily="34" charset="-128"/>
                <a:cs typeface="CiscoSans ExtraLight"/>
              </a:defRPr>
            </a:lvl3pPr>
            <a:lvl4pPr>
              <a:buClr>
                <a:schemeClr val="tx2"/>
              </a:buClr>
              <a:buSzPct val="80000"/>
              <a:defRPr b="0" i="0">
                <a:solidFill>
                  <a:schemeClr val="tx2"/>
                </a:solidFill>
                <a:latin typeface="+mn-lt"/>
                <a:ea typeface="Adobe Gothic Std B" pitchFamily="34" charset="-128"/>
                <a:cs typeface="CiscoSans ExtraLight"/>
              </a:defRPr>
            </a:lvl4pPr>
            <a:lvl5pPr>
              <a:buClr>
                <a:schemeClr val="tx2"/>
              </a:buClr>
              <a:buSzPct val="80000"/>
              <a:defRPr b="0" i="0">
                <a:solidFill>
                  <a:schemeClr val="tx2"/>
                </a:solidFill>
                <a:latin typeface="+mn-lt"/>
                <a:ea typeface="Adobe Gothic Std B" pitchFamily="34" charset="-128"/>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ext Placeholder 3"/>
          <p:cNvSpPr>
            <a:spLocks noGrp="1"/>
          </p:cNvSpPr>
          <p:nvPr>
            <p:ph type="body" sz="quarter" idx="26"/>
          </p:nvPr>
        </p:nvSpPr>
        <p:spPr>
          <a:xfrm>
            <a:off x="4502465" y="1600428"/>
            <a:ext cx="3115335" cy="4419872"/>
          </a:xfrm>
          <a:prstGeom prst="rect">
            <a:avLst/>
          </a:prstGeom>
        </p:spPr>
        <p:txBody>
          <a:bodyPr lIns="91420" tIns="45710" rIns="91420" bIns="45710">
            <a:noAutofit/>
          </a:bodyPr>
          <a:lstStyle>
            <a:lvl1pPr marL="311150" indent="-228600">
              <a:lnSpc>
                <a:spcPct val="95000"/>
              </a:lnSpc>
              <a:spcBef>
                <a:spcPts val="1480"/>
              </a:spcBef>
              <a:buClr>
                <a:schemeClr val="tx2"/>
              </a:buClr>
              <a:buSzPct val="80000"/>
              <a:buFont typeface="Arial" panose="020B0604020202020204"/>
              <a:buChar char="•"/>
              <a:defRPr sz="2135" b="0" i="0" baseline="0">
                <a:solidFill>
                  <a:schemeClr val="tx2"/>
                </a:solidFill>
                <a:latin typeface="+mn-lt"/>
                <a:ea typeface="Adobe Gothic Std B" pitchFamily="34" charset="-128"/>
                <a:cs typeface="CiscoSans ExtraLight"/>
              </a:defRPr>
            </a:lvl1pPr>
            <a:lvl2pPr>
              <a:lnSpc>
                <a:spcPct val="95000"/>
              </a:lnSpc>
              <a:spcBef>
                <a:spcPts val="600"/>
              </a:spcBef>
              <a:buClr>
                <a:schemeClr val="tx2"/>
              </a:buClr>
              <a:buSzPct val="80000"/>
              <a:defRPr b="0" i="0">
                <a:solidFill>
                  <a:schemeClr val="tx2"/>
                </a:solidFill>
                <a:latin typeface="+mn-lt"/>
                <a:ea typeface="Adobe Gothic Std B" pitchFamily="34" charset="-128"/>
                <a:cs typeface="CiscoSans ExtraLight"/>
              </a:defRPr>
            </a:lvl2pPr>
            <a:lvl3pPr marL="575945" indent="-228600">
              <a:buClr>
                <a:schemeClr val="tx2"/>
              </a:buClr>
              <a:buSzPct val="80000"/>
              <a:buFont typeface="Arial" panose="020B0604020202020204"/>
              <a:buChar char="•"/>
              <a:defRPr sz="1600" b="0" i="0">
                <a:solidFill>
                  <a:schemeClr val="tx2"/>
                </a:solidFill>
                <a:latin typeface="+mn-lt"/>
                <a:ea typeface="Adobe Gothic Std B" pitchFamily="34" charset="-128"/>
                <a:cs typeface="CiscoSans ExtraLight"/>
              </a:defRPr>
            </a:lvl3pPr>
            <a:lvl4pPr>
              <a:buClr>
                <a:schemeClr val="tx2"/>
              </a:buClr>
              <a:buSzPct val="80000"/>
              <a:defRPr b="0" i="0">
                <a:solidFill>
                  <a:schemeClr val="tx2"/>
                </a:solidFill>
                <a:latin typeface="+mn-lt"/>
                <a:ea typeface="Adobe Gothic Std B" pitchFamily="34" charset="-128"/>
                <a:cs typeface="CiscoSans ExtraLight"/>
              </a:defRPr>
            </a:lvl4pPr>
            <a:lvl5pPr>
              <a:buClr>
                <a:schemeClr val="tx2"/>
              </a:buClr>
              <a:buSzPct val="80000"/>
              <a:defRPr b="0" i="0">
                <a:solidFill>
                  <a:schemeClr val="tx2"/>
                </a:solidFill>
                <a:latin typeface="+mn-lt"/>
                <a:ea typeface="Adobe Gothic Std B" pitchFamily="34" charset="-128"/>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7" name="Text Placeholder 3"/>
          <p:cNvSpPr>
            <a:spLocks noGrp="1"/>
          </p:cNvSpPr>
          <p:nvPr>
            <p:ph type="body" sz="quarter" idx="27"/>
          </p:nvPr>
        </p:nvSpPr>
        <p:spPr>
          <a:xfrm>
            <a:off x="8470876" y="1600428"/>
            <a:ext cx="3115335" cy="4419872"/>
          </a:xfrm>
          <a:prstGeom prst="rect">
            <a:avLst/>
          </a:prstGeom>
        </p:spPr>
        <p:txBody>
          <a:bodyPr lIns="91420" tIns="45710" rIns="91420" bIns="45710">
            <a:noAutofit/>
          </a:bodyPr>
          <a:lstStyle>
            <a:lvl1pPr marL="311150" indent="-228600">
              <a:lnSpc>
                <a:spcPct val="95000"/>
              </a:lnSpc>
              <a:spcBef>
                <a:spcPts val="1480"/>
              </a:spcBef>
              <a:buClr>
                <a:schemeClr val="tx2"/>
              </a:buClr>
              <a:buSzPct val="80000"/>
              <a:buFont typeface="Arial" panose="020B0604020202020204"/>
              <a:buChar char="•"/>
              <a:defRPr sz="2135" b="0" i="0" baseline="0">
                <a:solidFill>
                  <a:schemeClr val="tx2"/>
                </a:solidFill>
                <a:latin typeface="+mn-lt"/>
                <a:ea typeface="Adobe Gothic Std B" pitchFamily="34" charset="-128"/>
                <a:cs typeface="CiscoSans ExtraLight"/>
              </a:defRPr>
            </a:lvl1pPr>
            <a:lvl2pPr>
              <a:lnSpc>
                <a:spcPct val="95000"/>
              </a:lnSpc>
              <a:spcBef>
                <a:spcPts val="600"/>
              </a:spcBef>
              <a:buClr>
                <a:schemeClr val="tx2"/>
              </a:buClr>
              <a:buSzPct val="80000"/>
              <a:defRPr b="0" i="0">
                <a:solidFill>
                  <a:schemeClr val="tx2"/>
                </a:solidFill>
                <a:latin typeface="+mn-lt"/>
                <a:ea typeface="Adobe Gothic Std B" pitchFamily="34" charset="-128"/>
                <a:cs typeface="CiscoSans ExtraLight"/>
              </a:defRPr>
            </a:lvl2pPr>
            <a:lvl3pPr marL="575945" indent="-228600">
              <a:buClr>
                <a:schemeClr val="tx2"/>
              </a:buClr>
              <a:buSzPct val="80000"/>
              <a:buFont typeface="Arial" panose="020B0604020202020204"/>
              <a:buChar char="•"/>
              <a:defRPr sz="1600" b="0" i="0">
                <a:solidFill>
                  <a:schemeClr val="tx2"/>
                </a:solidFill>
                <a:latin typeface="+mn-lt"/>
                <a:ea typeface="Adobe Gothic Std B" pitchFamily="34" charset="-128"/>
                <a:cs typeface="CiscoSans ExtraLight"/>
              </a:defRPr>
            </a:lvl3pPr>
            <a:lvl4pPr>
              <a:buClr>
                <a:schemeClr val="tx2"/>
              </a:buClr>
              <a:buSzPct val="80000"/>
              <a:defRPr b="0" i="0">
                <a:solidFill>
                  <a:schemeClr val="tx2"/>
                </a:solidFill>
                <a:latin typeface="+mn-lt"/>
                <a:ea typeface="Adobe Gothic Std B" pitchFamily="34" charset="-128"/>
                <a:cs typeface="CiscoSans ExtraLight"/>
              </a:defRPr>
            </a:lvl4pPr>
            <a:lvl5pPr>
              <a:buClr>
                <a:schemeClr val="tx2"/>
              </a:buClr>
              <a:buSzPct val="80000"/>
              <a:defRPr b="0" i="0">
                <a:solidFill>
                  <a:schemeClr val="tx2"/>
                </a:solidFill>
                <a:latin typeface="+mn-lt"/>
                <a:ea typeface="Adobe Gothic Std B" pitchFamily="34" charset="-128"/>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spd="med">
    <p:fade/>
  </p:transition>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58873" y="1773767"/>
            <a:ext cx="4949595" cy="4135967"/>
          </a:xfrm>
          <a:prstGeom prst="roundRect">
            <a:avLst>
              <a:gd name="adj" fmla="val 0"/>
            </a:avLst>
          </a:prstGeom>
          <a:no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62" tIns="60931" rIns="121862" bIns="60931" anchor="ctr"/>
          <a:lstStyle/>
          <a:p>
            <a:pPr algn="ctr" defTabSz="609600">
              <a:defRPr/>
            </a:pPr>
            <a:endParaRPr lang="en-US" sz="2400">
              <a:solidFill>
                <a:srgbClr val="58585B"/>
              </a:solidFill>
            </a:endParaRPr>
          </a:p>
        </p:txBody>
      </p:sp>
      <p:sp>
        <p:nvSpPr>
          <p:cNvPr id="12" name="Text Placeholder 11"/>
          <p:cNvSpPr>
            <a:spLocks noGrp="1"/>
          </p:cNvSpPr>
          <p:nvPr>
            <p:ph type="body" sz="quarter" idx="11"/>
          </p:nvPr>
        </p:nvSpPr>
        <p:spPr>
          <a:xfrm>
            <a:off x="6863153" y="1975668"/>
            <a:ext cx="4500044" cy="2212024"/>
          </a:xfrm>
          <a:prstGeom prst="rect">
            <a:avLst/>
          </a:prstGeom>
        </p:spPr>
        <p:txBody>
          <a:bodyPr lIns="91420" tIns="45710" rIns="91420" bIns="45710">
            <a:noAutofit/>
          </a:bodyPr>
          <a:lstStyle>
            <a:lvl1pPr marL="114300" indent="-114300" algn="l" defTabSz="913765"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300" indent="-114300" algn="l" defTabSz="913765"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3765"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3765"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3765" rtl="0" eaLnBrk="1" latinLnBrk="0" hangingPunct="1">
              <a:defRPr lang="en-US" sz="2000" kern="1200" dirty="0" smtClean="0">
                <a:solidFill>
                  <a:schemeClr val="accent2"/>
                </a:solidFill>
                <a:latin typeface="Ciscolight" pitchFamily="2" charset="0"/>
                <a:ea typeface="+mn-ea"/>
                <a:cs typeface="+mn-cs"/>
              </a:defRPr>
            </a:lvl5pPr>
          </a:lstStyle>
          <a:p>
            <a:pPr lvl="0"/>
            <a:r>
              <a:rPr lang="en-US"/>
              <a:t>Click to edit Master text styles</a:t>
            </a:r>
            <a:endParaRPr lang="en-US"/>
          </a:p>
        </p:txBody>
      </p:sp>
      <p:sp>
        <p:nvSpPr>
          <p:cNvPr id="19" name="Text Placeholder 18"/>
          <p:cNvSpPr>
            <a:spLocks noGrp="1"/>
          </p:cNvSpPr>
          <p:nvPr>
            <p:ph type="body" sz="quarter" idx="14"/>
          </p:nvPr>
        </p:nvSpPr>
        <p:spPr>
          <a:xfrm>
            <a:off x="6863154" y="4736592"/>
            <a:ext cx="4673776" cy="338328"/>
          </a:xfrm>
          <a:prstGeom prst="rect">
            <a:avLst/>
          </a:prstGeom>
        </p:spPr>
        <p:txBody>
          <a:bodyPr lIns="91420" tIns="45710" rIns="91420" bIns="45710">
            <a:noAutofit/>
          </a:bodyPr>
          <a:lstStyle>
            <a:lvl1pPr marL="0" indent="0">
              <a:buClr>
                <a:schemeClr val="tx2"/>
              </a:buClr>
              <a:buFontTx/>
              <a:buNone/>
              <a:defRPr sz="1600">
                <a:solidFill>
                  <a:schemeClr val="tx2"/>
                </a:solidFill>
                <a:latin typeface="+mn-lt"/>
                <a:ea typeface="Adobe Gothic Std B" pitchFamily="34" charset="-128"/>
                <a:cs typeface="CiscoSans ExtraLight"/>
              </a:defRPr>
            </a:lvl1pPr>
          </a:lstStyle>
          <a:p>
            <a:pPr lvl="0"/>
            <a:r>
              <a:rPr lang="en-US" dirty="0"/>
              <a:t>Click to edit Master text styles</a:t>
            </a:r>
            <a:endParaRPr lang="en-US" dirty="0"/>
          </a:p>
        </p:txBody>
      </p:sp>
      <p:sp>
        <p:nvSpPr>
          <p:cNvPr id="9" name="Text Placeholder 3"/>
          <p:cNvSpPr>
            <a:spLocks noGrp="1"/>
          </p:cNvSpPr>
          <p:nvPr>
            <p:ph type="body" sz="quarter" idx="10"/>
          </p:nvPr>
        </p:nvSpPr>
        <p:spPr>
          <a:xfrm>
            <a:off x="583537" y="1797051"/>
            <a:ext cx="5200143" cy="4110792"/>
          </a:xfrm>
          <a:prstGeom prst="rect">
            <a:avLst/>
          </a:prstGeom>
        </p:spPr>
        <p:txBody>
          <a:bodyPr lIns="91420" tIns="45710" rIns="91420" bIns="45710">
            <a:noAutofit/>
          </a:bodyPr>
          <a:lstStyle>
            <a:lvl1pPr marL="304800" indent="-228600">
              <a:lnSpc>
                <a:spcPct val="95000"/>
              </a:lnSpc>
              <a:spcBef>
                <a:spcPts val="1480"/>
              </a:spcBef>
              <a:buClr>
                <a:schemeClr val="tx2"/>
              </a:buClr>
              <a:buSzPct val="80000"/>
              <a:buFont typeface="Arial" panose="020B0604020202020204"/>
              <a:buChar char="•"/>
              <a:defRPr sz="2665" b="0" i="0">
                <a:solidFill>
                  <a:schemeClr val="tx2"/>
                </a:solidFill>
                <a:latin typeface="+mn-lt"/>
                <a:ea typeface="Adobe Gothic Std B" pitchFamily="34" charset="-128"/>
                <a:cs typeface="CiscoSans ExtraLight"/>
              </a:defRPr>
            </a:lvl1pPr>
            <a:lvl2pPr marL="609600" indent="-287655">
              <a:lnSpc>
                <a:spcPct val="95000"/>
              </a:lnSpc>
              <a:spcBef>
                <a:spcPts val="600"/>
              </a:spcBef>
              <a:buClr>
                <a:schemeClr val="tx2"/>
              </a:buClr>
              <a:buSzPct val="80000"/>
              <a:buFont typeface="Arial" panose="020B0604020202020204"/>
              <a:buChar char="•"/>
              <a:defRPr sz="2400" b="0" i="0">
                <a:solidFill>
                  <a:schemeClr val="tx2"/>
                </a:solidFill>
                <a:latin typeface="+mn-lt"/>
                <a:ea typeface="Adobe Gothic Std B" pitchFamily="34" charset="-128"/>
                <a:cs typeface="CiscoSans ExtraLight"/>
              </a:defRPr>
            </a:lvl2pPr>
            <a:lvl3pPr marL="837565" indent="-228600">
              <a:buClr>
                <a:schemeClr val="tx2"/>
              </a:buClr>
              <a:buSzPct val="80000"/>
              <a:buFont typeface="Arial" panose="020B0604020202020204"/>
              <a:buChar char="•"/>
              <a:defRPr sz="2135" b="0" i="0">
                <a:solidFill>
                  <a:schemeClr val="tx2"/>
                </a:solidFill>
                <a:latin typeface="+mn-lt"/>
                <a:ea typeface="Adobe Gothic Std B" pitchFamily="34" charset="-128"/>
                <a:cs typeface="CiscoSans ExtraLight"/>
              </a:defRPr>
            </a:lvl3pPr>
            <a:lvl4pPr marL="1066165" indent="-228600">
              <a:buClr>
                <a:schemeClr val="tx2"/>
              </a:buClr>
              <a:buSzPct val="80000"/>
              <a:buFont typeface="Arial" panose="020B0604020202020204"/>
              <a:buChar char="•"/>
              <a:defRPr sz="1865" b="0" i="0">
                <a:solidFill>
                  <a:schemeClr val="tx2"/>
                </a:solidFill>
                <a:latin typeface="+mn-lt"/>
                <a:ea typeface="Adobe Gothic Std B" pitchFamily="34" charset="-128"/>
                <a:cs typeface="CiscoSans ExtraLight"/>
              </a:defRPr>
            </a:lvl4pPr>
            <a:lvl5pPr marL="1294765" indent="-228600">
              <a:buClr>
                <a:schemeClr val="tx2"/>
              </a:buClr>
              <a:buSzPct val="80000"/>
              <a:buFont typeface="Arial" panose="020B0604020202020204"/>
              <a:buChar char="•"/>
              <a:defRPr sz="1600" b="0" i="0">
                <a:solidFill>
                  <a:schemeClr val="tx2"/>
                </a:solidFill>
                <a:latin typeface="+mn-lt"/>
                <a:ea typeface="Adobe Gothic Std B" pitchFamily="34" charset="-128"/>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wipe dir="r"/>
  </p:transition>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p:nvPr>
        </p:nvSpPr>
        <p:spPr>
          <a:xfrm>
            <a:off x="624255" y="5221411"/>
            <a:ext cx="10386438" cy="465808"/>
          </a:xfrm>
          <a:prstGeom prst="rect">
            <a:avLst/>
          </a:prstGeom>
        </p:spPr>
        <p:txBody>
          <a:bodyPr wrap="square" lIns="91420" tIns="45710" rIns="91420" bIns="45710" anchor="b" anchorCtr="0">
            <a:noAutofit/>
          </a:bodyPr>
          <a:lstStyle>
            <a:lvl1pPr marL="0" indent="0" algn="l" defTabSz="804545">
              <a:lnSpc>
                <a:spcPct val="100000"/>
              </a:lnSpc>
              <a:spcBef>
                <a:spcPct val="50000"/>
              </a:spcBef>
              <a:buNone/>
              <a:defRPr sz="2935" b="0" i="0">
                <a:solidFill>
                  <a:schemeClr val="tx2"/>
                </a:solidFill>
                <a:latin typeface="+mj-lt"/>
                <a:ea typeface="Adobe Gothic Std B" pitchFamily="34" charset="-128"/>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dirty="0"/>
              <a:t>Click to edit Master text styles</a:t>
            </a:r>
            <a:endParaRPr lang="en-US" dirty="0"/>
          </a:p>
        </p:txBody>
      </p:sp>
      <p:sp>
        <p:nvSpPr>
          <p:cNvPr id="4" name="Title 1"/>
          <p:cNvSpPr>
            <a:spLocks noGrp="1"/>
          </p:cNvSpPr>
          <p:nvPr>
            <p:ph type="ctrTitle"/>
          </p:nvPr>
        </p:nvSpPr>
        <p:spPr>
          <a:xfrm>
            <a:off x="383797" y="2054069"/>
            <a:ext cx="10626896" cy="3038449"/>
          </a:xfrm>
          <a:prstGeom prst="rect">
            <a:avLst/>
          </a:prstGeom>
        </p:spPr>
        <p:txBody>
          <a:bodyPr>
            <a:noAutofit/>
          </a:bodyPr>
          <a:lstStyle>
            <a:lvl1pPr marL="244475" indent="-533400" algn="l">
              <a:lnSpc>
                <a:spcPct val="90000"/>
              </a:lnSpc>
              <a:defRPr sz="6130" b="0" i="1" spc="0" baseline="0">
                <a:solidFill>
                  <a:schemeClr val="accent1"/>
                </a:solidFill>
                <a:latin typeface="+mj-lt"/>
                <a:cs typeface="CiscoSans Thin"/>
              </a:defRPr>
            </a:lvl1pPr>
          </a:lstStyle>
          <a:p>
            <a:r>
              <a:rPr lang="en-US"/>
              <a:t>Click to edit Master title style</a:t>
            </a:r>
            <a:endParaRPr lang="en-US" dirty="0"/>
          </a:p>
        </p:txBody>
      </p:sp>
    </p:spTree>
  </p:cSld>
  <p:clrMapOvr>
    <a:masterClrMapping/>
  </p:clrMapOvr>
  <p:transition spd="med">
    <p:fade/>
  </p:transition>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5199" y="812801"/>
            <a:ext cx="0" cy="5312833"/>
          </a:xfrm>
          <a:prstGeom prst="line">
            <a:avLst/>
          </a:prstGeom>
          <a:ln w="38100" cap="flat" cmpd="sng">
            <a:solidFill>
              <a:srgbClr val="004BAF"/>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p:nvPr>
        </p:nvSpPr>
        <p:spPr>
          <a:xfrm>
            <a:off x="618190" y="1918747"/>
            <a:ext cx="5092471" cy="3020519"/>
          </a:xfrm>
        </p:spPr>
        <p:txBody>
          <a:bodyPr lIns="61715" tIns="34288" rIns="61715" bIns="34288" rtlCol="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baseline="0" dirty="0">
                <a:solidFill>
                  <a:schemeClr val="accent1"/>
                </a:solidFill>
                <a:latin typeface="+mj-lt"/>
                <a:ea typeface="+mj-ea"/>
                <a:cs typeface="+mj-cs"/>
              </a:defRPr>
            </a:lvl1pPr>
          </a:lstStyle>
          <a:p>
            <a:r>
              <a:rPr lang="en-US"/>
              <a:t>Click to edit Master title style</a:t>
            </a:r>
            <a:endParaRPr lang="en-US" dirty="0"/>
          </a:p>
        </p:txBody>
      </p:sp>
      <p:sp>
        <p:nvSpPr>
          <p:cNvPr id="9" name="Text Placeholder 3"/>
          <p:cNvSpPr>
            <a:spLocks noGrp="1"/>
          </p:cNvSpPr>
          <p:nvPr>
            <p:ph type="body" sz="quarter" idx="11"/>
          </p:nvPr>
        </p:nvSpPr>
        <p:spPr>
          <a:xfrm>
            <a:off x="6561651" y="872691"/>
            <a:ext cx="5153164" cy="5120640"/>
          </a:xfrm>
          <a:prstGeom prst="rect">
            <a:avLst/>
          </a:prstGeom>
        </p:spPr>
        <p:txBody>
          <a:bodyPr lIns="91420" tIns="45710" rIns="91420" bIns="45710" anchor="ctr" anchorCtr="0">
            <a:noAutofit/>
          </a:bodyPr>
          <a:lstStyle>
            <a:lvl1pPr marL="0" indent="0">
              <a:buFontTx/>
              <a:buNone/>
              <a:defRPr sz="2135" baseline="0">
                <a:solidFill>
                  <a:schemeClr val="tx2"/>
                </a:solidFill>
                <a:latin typeface="+mn-lt"/>
                <a:ea typeface="Adobe Gothic Std B" pitchFamily="34" charset="-128"/>
              </a:defRPr>
            </a:lvl1pPr>
            <a:lvl2pPr>
              <a:defRPr sz="2000"/>
            </a:lvl2pPr>
            <a:lvl3pPr>
              <a:defRPr sz="2000"/>
            </a:lvl3pPr>
            <a:lvl4pPr>
              <a:defRPr sz="2000"/>
            </a:lvl4pPr>
            <a:lvl5pPr>
              <a:defRPr sz="2000"/>
            </a:lvl5pPr>
          </a:lstStyle>
          <a:p>
            <a:pPr lvl="0"/>
            <a:r>
              <a:rPr lang="en-US" dirty="0"/>
              <a:t>Click to edit Master text styles</a:t>
            </a:r>
            <a:endParaRPr lang="en-US" dirty="0"/>
          </a:p>
        </p:txBody>
      </p:sp>
    </p:spTree>
  </p:cSld>
  <p:clrMapOvr>
    <a:masterClrMapping/>
  </p:clrMapOvr>
  <p:transition spd="slow">
    <p:wipe/>
  </p:transition>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hasCustomPrompt="1"/>
          </p:nvPr>
        </p:nvSpPr>
        <p:spPr>
          <a:xfrm>
            <a:off x="583536" y="1797051"/>
            <a:ext cx="11124420" cy="3544971"/>
          </a:xfrm>
          <a:prstGeom prst="rect">
            <a:avLst/>
          </a:prstGeom>
        </p:spPr>
        <p:txBody>
          <a:bodyPr lIns="91420" tIns="45710" rIns="91420" bIns="45710">
            <a:noAutofit/>
          </a:bodyPr>
          <a:lstStyle>
            <a:lvl1pPr marL="0" indent="0" algn="ctr">
              <a:buNone/>
              <a:defRPr sz="2665" baseline="0">
                <a:solidFill>
                  <a:schemeClr val="tx2"/>
                </a:solidFill>
                <a:latin typeface="+mn-lt"/>
                <a:ea typeface="Adobe Gothic Std B" pitchFamily="34" charset="-128"/>
              </a:defRPr>
            </a:lvl1pPr>
          </a:lstStyle>
          <a:p>
            <a:pPr lvl="0"/>
            <a:r>
              <a:rPr lang="en-US" noProof="0" dirty="0"/>
              <a:t>Click icon to add table</a:t>
            </a:r>
            <a:endParaRPr lang="en-GB" noProof="0" dirty="0"/>
          </a:p>
        </p:txBody>
      </p:sp>
      <p:sp>
        <p:nvSpPr>
          <p:cNvPr id="6" name="Text Placeholder 9"/>
          <p:cNvSpPr>
            <a:spLocks noGrp="1"/>
          </p:cNvSpPr>
          <p:nvPr>
            <p:ph type="body" sz="quarter" idx="11"/>
          </p:nvPr>
        </p:nvSpPr>
        <p:spPr>
          <a:xfrm>
            <a:off x="583537" y="5530961"/>
            <a:ext cx="9571256" cy="434977"/>
          </a:xfrm>
          <a:prstGeom prst="rect">
            <a:avLst/>
          </a:prstGeom>
        </p:spPr>
        <p:txBody>
          <a:bodyPr wrap="square" lIns="91420" tIns="45710" rIns="91420" bIns="45710" anchor="b" anchorCtr="0">
            <a:noAutofit/>
          </a:bodyPr>
          <a:lstStyle>
            <a:lvl1pPr algn="l" defTabSz="804545">
              <a:lnSpc>
                <a:spcPct val="100000"/>
              </a:lnSpc>
              <a:spcBef>
                <a:spcPct val="50000"/>
              </a:spcBef>
              <a:buNone/>
              <a:defRPr sz="2135" b="0" i="0">
                <a:solidFill>
                  <a:schemeClr val="tx2"/>
                </a:solidFill>
                <a:latin typeface="+mj-lt"/>
                <a:ea typeface="Adobe Gothic Std B" pitchFamily="34" charset="-128"/>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dirty="0"/>
              <a:t>Click to edit Master text styles</a:t>
            </a:r>
            <a:endParaRPr lang="en-US"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hasCustomPrompt="1"/>
          </p:nvPr>
        </p:nvSpPr>
        <p:spPr>
          <a:xfrm>
            <a:off x="583536" y="1799167"/>
            <a:ext cx="11124420" cy="3547533"/>
          </a:xfrm>
          <a:prstGeom prst="rect">
            <a:avLst/>
          </a:prstGeom>
        </p:spPr>
        <p:txBody>
          <a:bodyPr vert="horz" lIns="91420" tIns="45710" rIns="91420" bIns="45710">
            <a:noAutofit/>
          </a:bodyPr>
          <a:lstStyle>
            <a:lvl1pPr marL="0" indent="0" algn="ctr">
              <a:buNone/>
              <a:defRPr sz="2665" b="0" i="0">
                <a:solidFill>
                  <a:schemeClr val="tx2"/>
                </a:solidFill>
                <a:latin typeface="+mn-lt"/>
                <a:ea typeface="Adobe Gothic Std B" pitchFamily="34" charset="-128"/>
                <a:cs typeface="CiscoSans ExtraLight"/>
              </a:defRPr>
            </a:lvl1pPr>
          </a:lstStyle>
          <a:p>
            <a:pPr lvl="0"/>
            <a:r>
              <a:rPr lang="en-US" noProof="0" dirty="0"/>
              <a:t>Click icon to add chart</a:t>
            </a:r>
            <a:endParaRPr lang="en-US" noProof="0" dirty="0"/>
          </a:p>
        </p:txBody>
      </p:sp>
      <p:sp>
        <p:nvSpPr>
          <p:cNvPr id="7" name="Text Placeholder 9"/>
          <p:cNvSpPr>
            <a:spLocks noGrp="1"/>
          </p:cNvSpPr>
          <p:nvPr>
            <p:ph type="body" sz="quarter" idx="11"/>
          </p:nvPr>
        </p:nvSpPr>
        <p:spPr>
          <a:xfrm>
            <a:off x="583537" y="5530961"/>
            <a:ext cx="9571256" cy="434977"/>
          </a:xfrm>
          <a:prstGeom prst="rect">
            <a:avLst/>
          </a:prstGeom>
        </p:spPr>
        <p:txBody>
          <a:bodyPr wrap="square" lIns="91420" tIns="45710" rIns="91420" bIns="45710" anchor="b" anchorCtr="0">
            <a:noAutofit/>
          </a:bodyPr>
          <a:lstStyle>
            <a:lvl1pPr algn="l" defTabSz="804545">
              <a:lnSpc>
                <a:spcPct val="100000"/>
              </a:lnSpc>
              <a:spcBef>
                <a:spcPct val="50000"/>
              </a:spcBef>
              <a:buNone/>
              <a:defRPr sz="2135" b="0" i="0">
                <a:solidFill>
                  <a:schemeClr val="tx2"/>
                </a:solidFill>
                <a:latin typeface="+mj-lt"/>
                <a:ea typeface="Adobe Gothic Std B" pitchFamily="34" charset="-128"/>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dirty="0"/>
              <a:t>Click to edit Master text styles</a:t>
            </a:r>
            <a:endParaRPr lang="en-US"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537" y="1799275"/>
            <a:ext cx="5341277" cy="4054364"/>
          </a:xfrm>
          <a:prstGeom prst="rect">
            <a:avLst/>
          </a:prstGeom>
        </p:spPr>
        <p:txBody>
          <a:bodyPr lIns="91420" tIns="45710" rIns="91420" bIns="45710" anchor="ctr" anchorCtr="0">
            <a:noAutofit/>
          </a:bodyPr>
          <a:lstStyle>
            <a:lvl1pPr marL="0" indent="0">
              <a:buNone/>
              <a:defRPr sz="32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3" name="Chart Placeholder 2"/>
          <p:cNvSpPr>
            <a:spLocks noGrp="1"/>
          </p:cNvSpPr>
          <p:nvPr>
            <p:ph type="chart" sz="quarter" idx="12" hasCustomPrompt="1"/>
          </p:nvPr>
        </p:nvSpPr>
        <p:spPr>
          <a:xfrm>
            <a:off x="6278242" y="1799166"/>
            <a:ext cx="5429714" cy="4052529"/>
          </a:xfrm>
          <a:prstGeom prst="rect">
            <a:avLst/>
          </a:prstGeom>
        </p:spPr>
        <p:txBody>
          <a:bodyPr vert="horz" lIns="91420" tIns="45710" rIns="91420" bIns="45710">
            <a:noAutofit/>
          </a:bodyPr>
          <a:lstStyle>
            <a:lvl1pPr marL="0" indent="0" algn="ctr">
              <a:buNone/>
              <a:defRPr sz="2665">
                <a:solidFill>
                  <a:schemeClr val="tx2"/>
                </a:solidFill>
                <a:latin typeface="+mn-lt"/>
                <a:ea typeface="Adobe Gothic Std B" pitchFamily="34" charset="-128"/>
                <a:cs typeface="CiscoSans ExtraLight"/>
              </a:defRPr>
            </a:lvl1pPr>
          </a:lstStyle>
          <a:p>
            <a:pPr lvl="0"/>
            <a:r>
              <a:rPr lang="en-US" noProof="0" dirty="0"/>
              <a:t>Click icon to add chart</a:t>
            </a:r>
            <a:endParaRPr lang="en-US" noProof="0"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p:nvPr>
        </p:nvSpPr>
        <p:spPr>
          <a:xfrm>
            <a:off x="583537" y="1799139"/>
            <a:ext cx="5337270" cy="4054500"/>
          </a:xfrm>
          <a:prstGeom prst="rect">
            <a:avLst/>
          </a:prstGeom>
        </p:spPr>
        <p:txBody>
          <a:bodyPr lIns="91420" tIns="45710" rIns="91420" bIns="45710" anchor="ctr" anchorCtr="0">
            <a:noAutofit/>
          </a:bodyPr>
          <a:lstStyle>
            <a:lvl1pPr marL="0" indent="0">
              <a:buNone/>
              <a:defRPr sz="32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1" name="Picture Placeholder 2"/>
          <p:cNvSpPr>
            <a:spLocks noGrp="1"/>
          </p:cNvSpPr>
          <p:nvPr>
            <p:ph type="pic" sz="quarter" idx="10"/>
          </p:nvPr>
        </p:nvSpPr>
        <p:spPr>
          <a:xfrm>
            <a:off x="6275845" y="1799167"/>
            <a:ext cx="5432110" cy="4054944"/>
          </a:xfrm>
          <a:prstGeom prst="rect">
            <a:avLst/>
          </a:prstGeom>
        </p:spPr>
        <p:txBody>
          <a:bodyPr vert="horz" lIns="91420" tIns="45710" rIns="91420" bIns="45710">
            <a:noAutofit/>
          </a:bodyPr>
          <a:lstStyle>
            <a:lvl1pPr marL="0" indent="0" algn="ctr">
              <a:buNone/>
              <a:defRPr sz="2665" b="0" i="0">
                <a:solidFill>
                  <a:schemeClr val="tx2"/>
                </a:solidFill>
                <a:latin typeface="+mn-lt"/>
                <a:ea typeface="Adobe Gothic Std B" pitchFamily="34" charset="-128"/>
                <a:cs typeface="CiscoSans ExtraLight"/>
              </a:defRPr>
            </a:lvl1pPr>
          </a:lstStyle>
          <a:p>
            <a:pPr lvl="0"/>
            <a:r>
              <a:rPr lang="en-US" noProof="0" dirty="0"/>
              <a:t>Click icon to add picture</a:t>
            </a:r>
            <a:endParaRPr lang="en-US" noProof="0" dirty="0"/>
          </a:p>
        </p:txBody>
      </p:sp>
      <p:sp>
        <p:nvSpPr>
          <p:cNvPr id="5"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a:t>Click to edit Master title style</a:t>
            </a:r>
            <a:endParaRPr lang="en-GB" dirty="0"/>
          </a:p>
        </p:txBody>
      </p:sp>
    </p:spTree>
  </p:cSld>
  <p:clrMapOvr>
    <a:masterClrMapping/>
  </p:clrMapOvr>
  <p:transition spd="med">
    <p:fade/>
  </p:transition>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9" name="Oval 8"/>
          <p:cNvSpPr/>
          <p:nvPr/>
        </p:nvSpPr>
        <p:spPr>
          <a:xfrm>
            <a:off x="8111072" y="2163234"/>
            <a:ext cx="3091644" cy="3090333"/>
          </a:xfrm>
          <a:prstGeom prst="ellipse">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base">
              <a:spcBef>
                <a:spcPct val="0"/>
              </a:spcBef>
              <a:spcAft>
                <a:spcPct val="0"/>
              </a:spcAft>
              <a:defRPr/>
            </a:pPr>
            <a:endParaRPr lang="en-US" sz="2400" dirty="0">
              <a:solidFill>
                <a:srgbClr val="FFFFFF"/>
              </a:solidFill>
              <a:cs typeface="Arial" panose="020B0604020202020204"/>
            </a:endParaRPr>
          </a:p>
        </p:txBody>
      </p:sp>
      <p:sp>
        <p:nvSpPr>
          <p:cNvPr id="10" name="Oval 9"/>
          <p:cNvSpPr/>
          <p:nvPr/>
        </p:nvSpPr>
        <p:spPr>
          <a:xfrm>
            <a:off x="4562345" y="2163234"/>
            <a:ext cx="3091645" cy="3090333"/>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base">
              <a:spcBef>
                <a:spcPct val="0"/>
              </a:spcBef>
              <a:spcAft>
                <a:spcPct val="0"/>
              </a:spcAft>
              <a:defRPr/>
            </a:pPr>
            <a:endParaRPr lang="en-US" sz="2400" dirty="0">
              <a:solidFill>
                <a:srgbClr val="FFFFFF"/>
              </a:solidFill>
              <a:cs typeface="Arial" panose="020B0604020202020204"/>
            </a:endParaRPr>
          </a:p>
        </p:txBody>
      </p:sp>
      <p:sp>
        <p:nvSpPr>
          <p:cNvPr id="11" name="Oval 10"/>
          <p:cNvSpPr/>
          <p:nvPr/>
        </p:nvSpPr>
        <p:spPr>
          <a:xfrm>
            <a:off x="1017853" y="2163234"/>
            <a:ext cx="3091644" cy="3090333"/>
          </a:xfrm>
          <a:prstGeom prst="ellipse">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609600" fontAlgn="base">
              <a:spcBef>
                <a:spcPct val="0"/>
              </a:spcBef>
              <a:spcAft>
                <a:spcPct val="0"/>
              </a:spcAft>
              <a:defRPr/>
            </a:pPr>
            <a:endParaRPr lang="en-US" sz="2400" dirty="0">
              <a:solidFill>
                <a:srgbClr val="FFFFFF"/>
              </a:solidFill>
              <a:cs typeface="Arial" panose="020B0604020202020204"/>
            </a:endParaRPr>
          </a:p>
        </p:txBody>
      </p:sp>
      <p:sp>
        <p:nvSpPr>
          <p:cNvPr id="2" name="Title 1"/>
          <p:cNvSpPr>
            <a:spLocks noGrp="1"/>
          </p:cNvSpPr>
          <p:nvPr>
            <p:ph type="title"/>
          </p:nvPr>
        </p:nvSpPr>
        <p:spPr/>
        <p:txBody>
          <a:bodyPr/>
          <a:lstStyle/>
          <a:p>
            <a:r>
              <a:rPr lang="en-US"/>
              <a:t>Click to edit Master title style</a:t>
            </a:r>
            <a:endParaRPr lang="en-US"/>
          </a:p>
        </p:txBody>
      </p:sp>
      <p:sp>
        <p:nvSpPr>
          <p:cNvPr id="17" name="Text Placeholder 17"/>
          <p:cNvSpPr>
            <a:spLocks noGrp="1"/>
          </p:cNvSpPr>
          <p:nvPr>
            <p:ph type="body" sz="quarter" idx="11"/>
          </p:nvPr>
        </p:nvSpPr>
        <p:spPr>
          <a:xfrm>
            <a:off x="1036377" y="3733524"/>
            <a:ext cx="3055385" cy="804881"/>
          </a:xfrm>
          <a:prstGeom prst="rect">
            <a:avLst/>
          </a:prstGeom>
        </p:spPr>
        <p:txBody>
          <a:bodyPr lIns="91420" tIns="45710" rIns="91420" bIns="45710" anchor="ctr" anchorCtr="0">
            <a:noAutofit/>
          </a:bodyPr>
          <a:lstStyle>
            <a:lvl1pPr marL="0" indent="0" algn="ctr">
              <a:buNone/>
              <a:defRPr sz="2665" b="0" i="0" baseline="0">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8" name="Text Placeholder 17"/>
          <p:cNvSpPr>
            <a:spLocks noGrp="1"/>
          </p:cNvSpPr>
          <p:nvPr>
            <p:ph type="body" sz="quarter" idx="12"/>
          </p:nvPr>
        </p:nvSpPr>
        <p:spPr>
          <a:xfrm>
            <a:off x="4580732" y="3730928"/>
            <a:ext cx="3055385" cy="804881"/>
          </a:xfrm>
          <a:prstGeom prst="rect">
            <a:avLst/>
          </a:prstGeom>
        </p:spPr>
        <p:txBody>
          <a:bodyPr lIns="91420" tIns="45710" rIns="91420" bIns="45710" anchor="ctr" anchorCtr="0">
            <a:noAutofit/>
          </a:bodyPr>
          <a:lstStyle>
            <a:lvl1pPr marL="0" indent="0" algn="ctr">
              <a:buNone/>
              <a:defRPr sz="2665" b="0" i="0" baseline="0">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9" name="Text Placeholder 17"/>
          <p:cNvSpPr>
            <a:spLocks noGrp="1"/>
          </p:cNvSpPr>
          <p:nvPr>
            <p:ph type="body" sz="quarter" idx="13"/>
          </p:nvPr>
        </p:nvSpPr>
        <p:spPr>
          <a:xfrm>
            <a:off x="8128989" y="3730928"/>
            <a:ext cx="3055385" cy="804881"/>
          </a:xfrm>
          <a:prstGeom prst="rect">
            <a:avLst/>
          </a:prstGeom>
        </p:spPr>
        <p:txBody>
          <a:bodyPr lIns="91420" tIns="45710" rIns="91420" bIns="45710" anchor="ctr" anchorCtr="0">
            <a:noAutofit/>
          </a:bodyPr>
          <a:lstStyle>
            <a:lvl1pPr marL="0" indent="0" algn="ctr">
              <a:buNone/>
              <a:defRPr sz="2665" b="0" i="0" baseline="0">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4" name="Picture Placeholder 5"/>
          <p:cNvSpPr>
            <a:spLocks noGrp="1"/>
          </p:cNvSpPr>
          <p:nvPr>
            <p:ph type="pic" sz="quarter" idx="14"/>
          </p:nvPr>
        </p:nvSpPr>
        <p:spPr>
          <a:xfrm>
            <a:off x="2027239" y="2857372"/>
            <a:ext cx="1051710" cy="1051984"/>
          </a:xfrm>
          <a:prstGeom prst="rect">
            <a:avLst/>
          </a:prstGeom>
        </p:spPr>
        <p:txBody>
          <a:bodyPr vert="horz"/>
          <a:lstStyle>
            <a:lvl1pPr marL="0" indent="0" algn="ctr">
              <a:buNone/>
              <a:defRPr sz="1600">
                <a:solidFill>
                  <a:schemeClr val="bg1"/>
                </a:solidFill>
                <a:ea typeface="Adobe Gothic Std B" pitchFamily="34" charset="-128"/>
              </a:defRPr>
            </a:lvl1pPr>
          </a:lstStyle>
          <a:p>
            <a:pPr lvl="0"/>
            <a:r>
              <a:rPr lang="en-US" noProof="0" dirty="0"/>
              <a:t>Click icon to add picture</a:t>
            </a:r>
            <a:endParaRPr lang="en-US" noProof="0" dirty="0"/>
          </a:p>
        </p:txBody>
      </p:sp>
      <p:sp>
        <p:nvSpPr>
          <p:cNvPr id="16" name="Picture Placeholder 5"/>
          <p:cNvSpPr>
            <a:spLocks noGrp="1"/>
          </p:cNvSpPr>
          <p:nvPr>
            <p:ph type="pic" sz="quarter" idx="15"/>
          </p:nvPr>
        </p:nvSpPr>
        <p:spPr>
          <a:xfrm>
            <a:off x="5602367" y="2870412"/>
            <a:ext cx="1051710" cy="1051984"/>
          </a:xfrm>
          <a:prstGeom prst="rect">
            <a:avLst/>
          </a:prstGeom>
        </p:spPr>
        <p:txBody>
          <a:bodyPr vert="horz"/>
          <a:lstStyle>
            <a:lvl1pPr marL="0" indent="0" algn="ctr">
              <a:buNone/>
              <a:defRPr sz="1600">
                <a:solidFill>
                  <a:schemeClr val="bg1"/>
                </a:solidFill>
                <a:ea typeface="Adobe Gothic Std B" pitchFamily="34" charset="-128"/>
              </a:defRPr>
            </a:lvl1pPr>
          </a:lstStyle>
          <a:p>
            <a:pPr lvl="0"/>
            <a:r>
              <a:rPr lang="en-US" noProof="0" dirty="0"/>
              <a:t>Click icon to add picture</a:t>
            </a:r>
            <a:endParaRPr lang="en-US" noProof="0" dirty="0"/>
          </a:p>
        </p:txBody>
      </p:sp>
      <p:sp>
        <p:nvSpPr>
          <p:cNvPr id="21" name="Picture Placeholder 5"/>
          <p:cNvSpPr>
            <a:spLocks noGrp="1"/>
          </p:cNvSpPr>
          <p:nvPr>
            <p:ph type="pic" sz="quarter" idx="16"/>
          </p:nvPr>
        </p:nvSpPr>
        <p:spPr>
          <a:xfrm>
            <a:off x="9120104" y="2857372"/>
            <a:ext cx="1051710" cy="1051984"/>
          </a:xfrm>
          <a:prstGeom prst="rect">
            <a:avLst/>
          </a:prstGeom>
        </p:spPr>
        <p:txBody>
          <a:bodyPr vert="horz"/>
          <a:lstStyle>
            <a:lvl1pPr marL="0" indent="0" algn="ctr">
              <a:buNone/>
              <a:defRPr sz="1600">
                <a:solidFill>
                  <a:schemeClr val="bg1"/>
                </a:solidFill>
                <a:ea typeface="Adobe Gothic Std B" pitchFamily="34" charset="-128"/>
              </a:defRPr>
            </a:lvl1pPr>
          </a:lstStyle>
          <a:p>
            <a:pPr lvl="0"/>
            <a:r>
              <a:rPr lang="en-US" noProof="0" dirty="0"/>
              <a:t>Click icon to add picture</a:t>
            </a:r>
            <a:endParaRPr lang="en-US" noProof="0" dirty="0"/>
          </a:p>
        </p:txBody>
      </p:sp>
    </p:spTree>
  </p:cSld>
  <p:clrMapOvr>
    <a:masterClrMapping/>
  </p:clrMapOvr>
  <p:transition spd="slow">
    <p:wipe/>
  </p:transition>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12" name="Oval 5"/>
          <p:cNvSpPr>
            <a:spLocks noChangeArrowheads="1"/>
          </p:cNvSpPr>
          <p:nvPr/>
        </p:nvSpPr>
        <p:spPr bwMode="auto">
          <a:xfrm>
            <a:off x="1032665" y="2163234"/>
            <a:ext cx="3074716" cy="3075517"/>
          </a:xfrm>
          <a:prstGeom prst="ellipse">
            <a:avLst/>
          </a:prstGeom>
          <a:solidFill>
            <a:srgbClr val="000000">
              <a:alpha val="30196"/>
            </a:srgbClr>
          </a:solidFill>
          <a:ln>
            <a:noFill/>
          </a:ln>
          <a:extLst>
            <a:ext uri="{91240B29-F687-4F45-9708-019B960494DF}">
              <a14:hiddenLine xmlns:a14="http://schemas.microsoft.com/office/drawing/2010/main" w="25400">
                <a:solidFill>
                  <a:srgbClr val="000000"/>
                </a:solidFill>
                <a:round/>
              </a14:hiddenLine>
            </a:ext>
          </a:extLst>
        </p:spPr>
        <p:txBody>
          <a:bodyPr lIns="91412" tIns="45707" rIns="91412" bIns="45707" anchor="ctr"/>
          <a:lstStyle>
            <a:lvl1pPr eaLnBrk="0" hangingPunct="0">
              <a:defRPr>
                <a:solidFill>
                  <a:schemeClr val="tx1"/>
                </a:solidFill>
                <a:latin typeface="Arial" panose="020B0604020202020204" pitchFamily="34" charset="0"/>
                <a:ea typeface="MS PGothic" panose="020B0600070205080204" charset="-128"/>
              </a:defRPr>
            </a:lvl1pPr>
            <a:lvl2pPr marL="742950" indent="-285750" eaLnBrk="0" hangingPunct="0">
              <a:defRPr>
                <a:solidFill>
                  <a:schemeClr val="tx1"/>
                </a:solidFill>
                <a:latin typeface="Arial" panose="020B0604020202020204" pitchFamily="34" charset="0"/>
                <a:ea typeface="MS PGothic" panose="020B0600070205080204" charset="-128"/>
              </a:defRPr>
            </a:lvl2pPr>
            <a:lvl3pPr marL="1143000" indent="-228600" eaLnBrk="0" hangingPunct="0">
              <a:defRPr>
                <a:solidFill>
                  <a:schemeClr val="tx1"/>
                </a:solidFill>
                <a:latin typeface="Arial" panose="020B0604020202020204" pitchFamily="34" charset="0"/>
                <a:ea typeface="MS PGothic" panose="020B0600070205080204" charset="-128"/>
              </a:defRPr>
            </a:lvl3pPr>
            <a:lvl4pPr marL="1600200" indent="-228600" eaLnBrk="0" hangingPunct="0">
              <a:defRPr>
                <a:solidFill>
                  <a:schemeClr val="tx1"/>
                </a:solidFill>
                <a:latin typeface="Arial" panose="020B0604020202020204" pitchFamily="34" charset="0"/>
                <a:ea typeface="MS PGothic" panose="020B0600070205080204" charset="-128"/>
              </a:defRPr>
            </a:lvl4pPr>
            <a:lvl5pPr marL="2057400" indent="-228600" eaLnBrk="0" hangingPunct="0">
              <a:defRPr>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9pPr>
          </a:lstStyle>
          <a:p>
            <a:pPr algn="ctr" eaLnBrk="1" fontAlgn="base" hangingPunct="1">
              <a:spcBef>
                <a:spcPct val="0"/>
              </a:spcBef>
              <a:spcAft>
                <a:spcPct val="0"/>
              </a:spcAft>
            </a:pPr>
            <a:endParaRPr lang="en-US" altLang="en-US" sz="2400" dirty="0">
              <a:solidFill>
                <a:srgbClr val="FFFFFF"/>
              </a:solidFill>
              <a:ea typeface="黑体" panose="02010609060101010101" pitchFamily="49" charset="-122"/>
            </a:endParaRPr>
          </a:p>
        </p:txBody>
      </p:sp>
      <p:sp>
        <p:nvSpPr>
          <p:cNvPr id="13" name="Oval 7"/>
          <p:cNvSpPr>
            <a:spLocks noChangeArrowheads="1"/>
          </p:cNvSpPr>
          <p:nvPr/>
        </p:nvSpPr>
        <p:spPr bwMode="auto">
          <a:xfrm>
            <a:off x="4562345" y="2163234"/>
            <a:ext cx="3074716" cy="3075517"/>
          </a:xfrm>
          <a:prstGeom prst="ellipse">
            <a:avLst/>
          </a:prstGeom>
          <a:solidFill>
            <a:srgbClr val="000000">
              <a:alpha val="30196"/>
            </a:srgbClr>
          </a:solidFill>
          <a:ln>
            <a:noFill/>
          </a:ln>
          <a:extLst>
            <a:ext uri="{91240B29-F687-4F45-9708-019B960494DF}">
              <a14:hiddenLine xmlns:a14="http://schemas.microsoft.com/office/drawing/2010/main" w="25400">
                <a:solidFill>
                  <a:srgbClr val="000000"/>
                </a:solidFill>
                <a:round/>
              </a14:hiddenLine>
            </a:ext>
          </a:extLst>
        </p:spPr>
        <p:txBody>
          <a:bodyPr lIns="91412" tIns="45707" rIns="91412" bIns="45707" anchor="ctr"/>
          <a:lstStyle>
            <a:lvl1pPr eaLnBrk="0" hangingPunct="0">
              <a:defRPr>
                <a:solidFill>
                  <a:schemeClr val="tx1"/>
                </a:solidFill>
                <a:latin typeface="Arial" panose="020B0604020202020204" pitchFamily="34" charset="0"/>
                <a:ea typeface="MS PGothic" panose="020B0600070205080204" charset="-128"/>
              </a:defRPr>
            </a:lvl1pPr>
            <a:lvl2pPr marL="742950" indent="-285750" eaLnBrk="0" hangingPunct="0">
              <a:defRPr>
                <a:solidFill>
                  <a:schemeClr val="tx1"/>
                </a:solidFill>
                <a:latin typeface="Arial" panose="020B0604020202020204" pitchFamily="34" charset="0"/>
                <a:ea typeface="MS PGothic" panose="020B0600070205080204" charset="-128"/>
              </a:defRPr>
            </a:lvl2pPr>
            <a:lvl3pPr marL="1143000" indent="-228600" eaLnBrk="0" hangingPunct="0">
              <a:defRPr>
                <a:solidFill>
                  <a:schemeClr val="tx1"/>
                </a:solidFill>
                <a:latin typeface="Arial" panose="020B0604020202020204" pitchFamily="34" charset="0"/>
                <a:ea typeface="MS PGothic" panose="020B0600070205080204" charset="-128"/>
              </a:defRPr>
            </a:lvl3pPr>
            <a:lvl4pPr marL="1600200" indent="-228600" eaLnBrk="0" hangingPunct="0">
              <a:defRPr>
                <a:solidFill>
                  <a:schemeClr val="tx1"/>
                </a:solidFill>
                <a:latin typeface="Arial" panose="020B0604020202020204" pitchFamily="34" charset="0"/>
                <a:ea typeface="MS PGothic" panose="020B0600070205080204" charset="-128"/>
              </a:defRPr>
            </a:lvl4pPr>
            <a:lvl5pPr marL="2057400" indent="-228600" eaLnBrk="0" hangingPunct="0">
              <a:defRPr>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9pPr>
          </a:lstStyle>
          <a:p>
            <a:pPr algn="ctr" eaLnBrk="1" fontAlgn="base" hangingPunct="1">
              <a:spcBef>
                <a:spcPct val="0"/>
              </a:spcBef>
              <a:spcAft>
                <a:spcPct val="0"/>
              </a:spcAft>
            </a:pPr>
            <a:endParaRPr lang="en-US" altLang="en-US" sz="2400" dirty="0">
              <a:solidFill>
                <a:srgbClr val="FFFFFF"/>
              </a:solidFill>
              <a:ea typeface="黑体" panose="02010609060101010101" pitchFamily="49" charset="-122"/>
            </a:endParaRPr>
          </a:p>
        </p:txBody>
      </p:sp>
      <p:sp>
        <p:nvSpPr>
          <p:cNvPr id="14" name="Oval 8"/>
          <p:cNvSpPr>
            <a:spLocks noChangeArrowheads="1"/>
          </p:cNvSpPr>
          <p:nvPr/>
        </p:nvSpPr>
        <p:spPr bwMode="auto">
          <a:xfrm>
            <a:off x="8115303" y="2163234"/>
            <a:ext cx="3072600" cy="3075517"/>
          </a:xfrm>
          <a:prstGeom prst="ellipse">
            <a:avLst/>
          </a:prstGeom>
          <a:solidFill>
            <a:srgbClr val="000000">
              <a:alpha val="30196"/>
            </a:srgbClr>
          </a:solidFill>
          <a:ln>
            <a:noFill/>
          </a:ln>
          <a:extLst>
            <a:ext uri="{91240B29-F687-4F45-9708-019B960494DF}">
              <a14:hiddenLine xmlns:a14="http://schemas.microsoft.com/office/drawing/2010/main" w="25400">
                <a:solidFill>
                  <a:srgbClr val="000000"/>
                </a:solidFill>
                <a:round/>
              </a14:hiddenLine>
            </a:ext>
          </a:extLst>
        </p:spPr>
        <p:txBody>
          <a:bodyPr lIns="91412" tIns="45707" rIns="91412" bIns="45707" anchor="ctr"/>
          <a:lstStyle>
            <a:lvl1pPr eaLnBrk="0" hangingPunct="0">
              <a:defRPr>
                <a:solidFill>
                  <a:schemeClr val="tx1"/>
                </a:solidFill>
                <a:latin typeface="Arial" panose="020B0604020202020204" pitchFamily="34" charset="0"/>
                <a:ea typeface="MS PGothic" panose="020B0600070205080204" charset="-128"/>
              </a:defRPr>
            </a:lvl1pPr>
            <a:lvl2pPr marL="742950" indent="-285750" eaLnBrk="0" hangingPunct="0">
              <a:defRPr>
                <a:solidFill>
                  <a:schemeClr val="tx1"/>
                </a:solidFill>
                <a:latin typeface="Arial" panose="020B0604020202020204" pitchFamily="34" charset="0"/>
                <a:ea typeface="MS PGothic" panose="020B0600070205080204" charset="-128"/>
              </a:defRPr>
            </a:lvl2pPr>
            <a:lvl3pPr marL="1143000" indent="-228600" eaLnBrk="0" hangingPunct="0">
              <a:defRPr>
                <a:solidFill>
                  <a:schemeClr val="tx1"/>
                </a:solidFill>
                <a:latin typeface="Arial" panose="020B0604020202020204" pitchFamily="34" charset="0"/>
                <a:ea typeface="MS PGothic" panose="020B0600070205080204" charset="-128"/>
              </a:defRPr>
            </a:lvl3pPr>
            <a:lvl4pPr marL="1600200" indent="-228600" eaLnBrk="0" hangingPunct="0">
              <a:defRPr>
                <a:solidFill>
                  <a:schemeClr val="tx1"/>
                </a:solidFill>
                <a:latin typeface="Arial" panose="020B0604020202020204" pitchFamily="34" charset="0"/>
                <a:ea typeface="MS PGothic" panose="020B0600070205080204" charset="-128"/>
              </a:defRPr>
            </a:lvl4pPr>
            <a:lvl5pPr marL="2057400" indent="-228600" eaLnBrk="0" hangingPunct="0">
              <a:defRPr>
                <a:solidFill>
                  <a:schemeClr val="tx1"/>
                </a:solidFill>
                <a:latin typeface="Arial" panose="020B0604020202020204" pitchFamily="34" charset="0"/>
                <a:ea typeface="MS PGothic" panose="020B060007020508020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MS PGothic" panose="020B0600070205080204" charset="-128"/>
              </a:defRPr>
            </a:lvl9pPr>
          </a:lstStyle>
          <a:p>
            <a:pPr algn="ctr" eaLnBrk="1" fontAlgn="base" hangingPunct="1">
              <a:spcBef>
                <a:spcPct val="0"/>
              </a:spcBef>
              <a:spcAft>
                <a:spcPct val="0"/>
              </a:spcAft>
            </a:pPr>
            <a:endParaRPr lang="en-US" altLang="en-US" sz="2400" dirty="0">
              <a:solidFill>
                <a:srgbClr val="FFFFFF"/>
              </a:solidFill>
              <a:ea typeface="黑体" panose="02010609060101010101" pitchFamily="49" charset="-122"/>
            </a:endParaRPr>
          </a:p>
        </p:txBody>
      </p:sp>
      <p:sp>
        <p:nvSpPr>
          <p:cNvPr id="3"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lvl="0"/>
            <a:r>
              <a:rPr lang="en-US"/>
              <a:t>Click to edit Master title style</a:t>
            </a:r>
            <a:endParaRPr lang="en-GB" dirty="0"/>
          </a:p>
        </p:txBody>
      </p:sp>
      <p:sp>
        <p:nvSpPr>
          <p:cNvPr id="35" name="Picture Placeholder 25"/>
          <p:cNvSpPr>
            <a:spLocks noGrp="1"/>
          </p:cNvSpPr>
          <p:nvPr>
            <p:ph type="pic" sz="quarter" idx="10"/>
          </p:nvPr>
        </p:nvSpPr>
        <p:spPr>
          <a:xfrm>
            <a:off x="1033018" y="2163193"/>
            <a:ext cx="3073823"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5" baseline="0">
                <a:solidFill>
                  <a:schemeClr val="tx1"/>
                </a:solidFill>
                <a:latin typeface="+mj-lt"/>
                <a:ea typeface="Adobe Gothic Std B" pitchFamily="34" charset="-128"/>
              </a:defRPr>
            </a:lvl1pPr>
          </a:lstStyle>
          <a:p>
            <a:pPr lvl="0"/>
            <a:r>
              <a:rPr lang="en-US" noProof="0" dirty="0"/>
              <a:t>Click icon to add picture</a:t>
            </a:r>
            <a:endParaRPr lang="en-US" noProof="0" dirty="0"/>
          </a:p>
        </p:txBody>
      </p:sp>
      <p:sp>
        <p:nvSpPr>
          <p:cNvPr id="37" name="Picture Placeholder 25"/>
          <p:cNvSpPr>
            <a:spLocks noGrp="1"/>
          </p:cNvSpPr>
          <p:nvPr>
            <p:ph type="pic" sz="quarter" idx="11"/>
          </p:nvPr>
        </p:nvSpPr>
        <p:spPr>
          <a:xfrm>
            <a:off x="4562793" y="2163193"/>
            <a:ext cx="3073823"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5">
                <a:solidFill>
                  <a:schemeClr val="tx1"/>
                </a:solidFill>
                <a:latin typeface="+mj-lt"/>
                <a:ea typeface="Adobe Gothic Std B" pitchFamily="34" charset="-128"/>
              </a:defRPr>
            </a:lvl1pPr>
          </a:lstStyle>
          <a:p>
            <a:pPr lvl="0"/>
            <a:r>
              <a:rPr lang="en-US" noProof="0" dirty="0"/>
              <a:t>Click icon to add picture</a:t>
            </a:r>
            <a:endParaRPr lang="en-US" noProof="0" dirty="0"/>
          </a:p>
        </p:txBody>
      </p:sp>
      <p:sp>
        <p:nvSpPr>
          <p:cNvPr id="39" name="Picture Placeholder 25"/>
          <p:cNvSpPr>
            <a:spLocks noGrp="1"/>
          </p:cNvSpPr>
          <p:nvPr>
            <p:ph type="pic" sz="quarter" idx="12"/>
          </p:nvPr>
        </p:nvSpPr>
        <p:spPr>
          <a:xfrm>
            <a:off x="8114557" y="2163193"/>
            <a:ext cx="3073823" cy="3074624"/>
          </a:xfrm>
          <a:prstGeom prst="ellipse">
            <a:avLst/>
          </a:prstGeom>
          <a:solidFill>
            <a:schemeClr val="bg1">
              <a:alpha val="30000"/>
            </a:schemeClr>
          </a:solidFill>
          <a:ln>
            <a:noFill/>
          </a:ln>
          <a:effectLst/>
        </p:spPr>
        <p:txBody>
          <a:bodyPr lIns="91424" tIns="45712" rIns="91424" bIns="45712" anchor="ctr" anchorCtr="0"/>
          <a:lstStyle>
            <a:lvl1pPr algn="l">
              <a:buFontTx/>
              <a:buNone/>
              <a:defRPr sz="1735">
                <a:solidFill>
                  <a:schemeClr val="tx1"/>
                </a:solidFill>
                <a:latin typeface="+mj-lt"/>
                <a:ea typeface="Adobe Gothic Std B" pitchFamily="34" charset="-128"/>
              </a:defRPr>
            </a:lvl1pPr>
          </a:lstStyle>
          <a:p>
            <a:pPr lvl="0"/>
            <a:r>
              <a:rPr lang="en-US" noProof="0" dirty="0"/>
              <a:t>Click icon to add picture</a:t>
            </a:r>
            <a:endParaRPr lang="en-US" noProof="0" dirty="0"/>
          </a:p>
        </p:txBody>
      </p:sp>
      <p:sp>
        <p:nvSpPr>
          <p:cNvPr id="9" name="Text Placeholder 17"/>
          <p:cNvSpPr>
            <a:spLocks noGrp="1"/>
          </p:cNvSpPr>
          <p:nvPr>
            <p:ph type="body" sz="quarter" idx="13"/>
          </p:nvPr>
        </p:nvSpPr>
        <p:spPr>
          <a:xfrm>
            <a:off x="1051456" y="5164185"/>
            <a:ext cx="3055385" cy="804881"/>
          </a:xfrm>
          <a:prstGeom prst="rect">
            <a:avLst/>
          </a:prstGeom>
        </p:spPr>
        <p:txBody>
          <a:bodyPr lIns="91420" tIns="45710" rIns="91420" bIns="45710" anchor="ctr" anchorCtr="0">
            <a:noAutofit/>
          </a:bodyPr>
          <a:lstStyle>
            <a:lvl1pPr marL="0" indent="0" algn="ctr">
              <a:buNone/>
              <a:defRPr sz="2665" b="0" i="0" baseline="0">
                <a:solidFill>
                  <a:schemeClr val="tx1"/>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0" name="Text Placeholder 17"/>
          <p:cNvSpPr>
            <a:spLocks noGrp="1"/>
          </p:cNvSpPr>
          <p:nvPr>
            <p:ph type="body" sz="quarter" idx="14"/>
          </p:nvPr>
        </p:nvSpPr>
        <p:spPr>
          <a:xfrm>
            <a:off x="4581231" y="5161589"/>
            <a:ext cx="3055385" cy="804881"/>
          </a:xfrm>
          <a:prstGeom prst="rect">
            <a:avLst/>
          </a:prstGeom>
        </p:spPr>
        <p:txBody>
          <a:bodyPr lIns="91420" tIns="45710" rIns="91420" bIns="45710" anchor="ctr" anchorCtr="0">
            <a:noAutofit/>
          </a:bodyPr>
          <a:lstStyle>
            <a:lvl1pPr marL="0" indent="0" algn="ctr">
              <a:buNone/>
              <a:defRPr sz="2665" b="0" i="0" baseline="0">
                <a:solidFill>
                  <a:schemeClr val="tx1"/>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1" name="Text Placeholder 17"/>
          <p:cNvSpPr>
            <a:spLocks noGrp="1"/>
          </p:cNvSpPr>
          <p:nvPr>
            <p:ph type="body" sz="quarter" idx="15"/>
          </p:nvPr>
        </p:nvSpPr>
        <p:spPr>
          <a:xfrm>
            <a:off x="8132995" y="5161589"/>
            <a:ext cx="3055385" cy="804881"/>
          </a:xfrm>
          <a:prstGeom prst="rect">
            <a:avLst/>
          </a:prstGeom>
        </p:spPr>
        <p:txBody>
          <a:bodyPr lIns="91420" tIns="45710" rIns="91420" bIns="45710" anchor="ctr" anchorCtr="0">
            <a:noAutofit/>
          </a:bodyPr>
          <a:lstStyle>
            <a:lvl1pPr marL="0" indent="0" algn="ctr">
              <a:buNone/>
              <a:defRPr sz="2665" b="0" i="0" baseline="0">
                <a:solidFill>
                  <a:schemeClr val="tx1"/>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Tree>
  </p:cSld>
  <p:clrMapOvr>
    <a:masterClrMapping/>
  </p:clrMapOvr>
  <p:transition spd="slow">
    <p:wipe/>
  </p:transition>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1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280" y="3403400"/>
            <a:ext cx="931256"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solidFill>
                <a:srgbClr val="049FD9"/>
              </a:solidFill>
              <a:cs typeface="Arial" panose="020B0604020202020204"/>
            </a:endParaRPr>
          </a:p>
        </p:txBody>
      </p:sp>
      <p:sp>
        <p:nvSpPr>
          <p:cNvPr id="15" name="Oval 14"/>
          <p:cNvSpPr/>
          <p:nvPr userDrawn="1"/>
        </p:nvSpPr>
        <p:spPr>
          <a:xfrm>
            <a:off x="767280" y="1902143"/>
            <a:ext cx="931256" cy="931499"/>
          </a:xfrm>
          <a:prstGeom prst="ellipse">
            <a:avLst/>
          </a:prstGeom>
          <a:no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2" name="Oval 21"/>
          <p:cNvSpPr/>
          <p:nvPr userDrawn="1"/>
        </p:nvSpPr>
        <p:spPr>
          <a:xfrm>
            <a:off x="767280" y="4870791"/>
            <a:ext cx="931256" cy="931499"/>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solidFill>
                <a:srgbClr val="049FD9"/>
              </a:solidFill>
              <a:cs typeface="Arial" panose="020B0604020202020204"/>
            </a:endParaRPr>
          </a:p>
        </p:txBody>
      </p:sp>
      <p:sp>
        <p:nvSpPr>
          <p:cNvPr id="24" name="Text Placeholder 17"/>
          <p:cNvSpPr>
            <a:spLocks noGrp="1"/>
          </p:cNvSpPr>
          <p:nvPr>
            <p:ph type="body" sz="quarter" idx="13"/>
          </p:nvPr>
        </p:nvSpPr>
        <p:spPr>
          <a:xfrm>
            <a:off x="1819859" y="1910030"/>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5" name="Text Placeholder 17"/>
          <p:cNvSpPr>
            <a:spLocks noGrp="1"/>
          </p:cNvSpPr>
          <p:nvPr>
            <p:ph type="body" sz="quarter" idx="14"/>
          </p:nvPr>
        </p:nvSpPr>
        <p:spPr>
          <a:xfrm>
            <a:off x="1819859" y="3410391"/>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6" name="Text Placeholder 17"/>
          <p:cNvSpPr>
            <a:spLocks noGrp="1"/>
          </p:cNvSpPr>
          <p:nvPr>
            <p:ph type="body" sz="quarter" idx="15"/>
          </p:nvPr>
        </p:nvSpPr>
        <p:spPr>
          <a:xfrm>
            <a:off x="1819859" y="4870791"/>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7" name="Text Placeholder 17"/>
          <p:cNvSpPr>
            <a:spLocks noGrp="1"/>
          </p:cNvSpPr>
          <p:nvPr>
            <p:ph type="body" sz="quarter" idx="16" hasCustomPrompt="1"/>
          </p:nvPr>
        </p:nvSpPr>
        <p:spPr>
          <a:xfrm>
            <a:off x="767282" y="1900269"/>
            <a:ext cx="931256" cy="924508"/>
          </a:xfrm>
          <a:prstGeom prst="rect">
            <a:avLst/>
          </a:prstGeom>
        </p:spPr>
        <p:txBody>
          <a:bodyPr lIns="91420" tIns="45710" rIns="91420" bIns="45710" anchor="ctr" anchorCtr="0">
            <a:noAutofit/>
          </a:bodyPr>
          <a:lstStyle>
            <a:lvl1pPr marL="0" indent="0" algn="ctr">
              <a:buNone/>
              <a:defRPr sz="5330" b="0" i="0" baseline="0">
                <a:ln>
                  <a:solidFill>
                    <a:schemeClr val="bg2"/>
                  </a:solidFill>
                </a:ln>
                <a:solidFill>
                  <a:schemeClr val="bg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13" name="Text Placeholder 17"/>
          <p:cNvSpPr>
            <a:spLocks noGrp="1"/>
          </p:cNvSpPr>
          <p:nvPr>
            <p:ph type="body" sz="quarter" idx="17" hasCustomPrompt="1"/>
          </p:nvPr>
        </p:nvSpPr>
        <p:spPr>
          <a:xfrm>
            <a:off x="767280" y="3388917"/>
            <a:ext cx="931256" cy="924508"/>
          </a:xfrm>
          <a:prstGeom prst="rect">
            <a:avLst/>
          </a:prstGeom>
        </p:spPr>
        <p:txBody>
          <a:bodyPr lIns="91420" tIns="45710" rIns="91420" bIns="45710" anchor="ctr" anchorCtr="0">
            <a:noAutofit/>
          </a:bodyPr>
          <a:lstStyle>
            <a:lvl1pPr marL="0" indent="0" algn="ctr">
              <a:buNone/>
              <a:defRPr sz="5330" b="0" i="0" baseline="0">
                <a:ln>
                  <a:solidFill>
                    <a:schemeClr val="bg2"/>
                  </a:solidFill>
                </a:ln>
                <a:solidFill>
                  <a:schemeClr val="bg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14" name="Text Placeholder 17"/>
          <p:cNvSpPr>
            <a:spLocks noGrp="1"/>
          </p:cNvSpPr>
          <p:nvPr>
            <p:ph type="body" sz="quarter" idx="18" hasCustomPrompt="1"/>
          </p:nvPr>
        </p:nvSpPr>
        <p:spPr>
          <a:xfrm>
            <a:off x="767282" y="4877782"/>
            <a:ext cx="931256" cy="924508"/>
          </a:xfrm>
          <a:prstGeom prst="rect">
            <a:avLst/>
          </a:prstGeom>
        </p:spPr>
        <p:txBody>
          <a:bodyPr lIns="91420" tIns="45710" rIns="91420" bIns="45710" anchor="ctr" anchorCtr="0">
            <a:noAutofit/>
          </a:bodyPr>
          <a:lstStyle>
            <a:lvl1pPr marL="0" indent="0" algn="ctr">
              <a:buNone/>
              <a:defRPr sz="5330" b="0" i="0" baseline="0">
                <a:ln>
                  <a:solidFill>
                    <a:schemeClr val="bg2"/>
                  </a:solidFill>
                </a:ln>
                <a:solidFill>
                  <a:schemeClr val="bg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Tree>
  </p:cSld>
  <p:clrMapOvr>
    <a:masterClrMapping/>
  </p:clrMapOvr>
  <p:transition spd="slow">
    <p:wipe/>
  </p:transition>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2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a:p>
        </p:txBody>
      </p:sp>
      <p:sp>
        <p:nvSpPr>
          <p:cNvPr id="12" name="Oval 11"/>
          <p:cNvSpPr/>
          <p:nvPr userDrawn="1"/>
        </p:nvSpPr>
        <p:spPr>
          <a:xfrm>
            <a:off x="767280" y="3403400"/>
            <a:ext cx="931256"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solidFill>
                <a:srgbClr val="FFFFFF"/>
              </a:solidFill>
              <a:cs typeface="Arial" panose="020B0604020202020204"/>
            </a:endParaRPr>
          </a:p>
        </p:txBody>
      </p:sp>
      <p:sp>
        <p:nvSpPr>
          <p:cNvPr id="15" name="Oval 14"/>
          <p:cNvSpPr/>
          <p:nvPr userDrawn="1"/>
        </p:nvSpPr>
        <p:spPr>
          <a:xfrm>
            <a:off x="767280" y="1902143"/>
            <a:ext cx="931256" cy="931499"/>
          </a:xfrm>
          <a:prstGeom prst="ellipse">
            <a:avLst/>
          </a:prstGeom>
          <a:solidFill>
            <a:schemeClr val="bg2"/>
          </a:solidFill>
          <a:ln w="19050">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FFFFFF"/>
              </a:solidFill>
              <a:cs typeface="Arial" panose="020B0604020202020204"/>
            </a:endParaRPr>
          </a:p>
        </p:txBody>
      </p:sp>
      <p:sp>
        <p:nvSpPr>
          <p:cNvPr id="22" name="Oval 21"/>
          <p:cNvSpPr/>
          <p:nvPr userDrawn="1"/>
        </p:nvSpPr>
        <p:spPr>
          <a:xfrm>
            <a:off x="767280" y="4870791"/>
            <a:ext cx="931256" cy="931499"/>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solidFill>
                <a:srgbClr val="049FD9"/>
              </a:solidFill>
              <a:cs typeface="Arial" panose="020B0604020202020204"/>
            </a:endParaRPr>
          </a:p>
        </p:txBody>
      </p:sp>
      <p:sp>
        <p:nvSpPr>
          <p:cNvPr id="24" name="Text Placeholder 17"/>
          <p:cNvSpPr>
            <a:spLocks noGrp="1"/>
          </p:cNvSpPr>
          <p:nvPr>
            <p:ph type="body" sz="quarter" idx="13"/>
          </p:nvPr>
        </p:nvSpPr>
        <p:spPr>
          <a:xfrm>
            <a:off x="1819859" y="1910030"/>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5" name="Text Placeholder 17"/>
          <p:cNvSpPr>
            <a:spLocks noGrp="1"/>
          </p:cNvSpPr>
          <p:nvPr>
            <p:ph type="body" sz="quarter" idx="14"/>
          </p:nvPr>
        </p:nvSpPr>
        <p:spPr>
          <a:xfrm>
            <a:off x="1819859" y="3410391"/>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6" name="Text Placeholder 17"/>
          <p:cNvSpPr>
            <a:spLocks noGrp="1"/>
          </p:cNvSpPr>
          <p:nvPr>
            <p:ph type="body" sz="quarter" idx="15"/>
          </p:nvPr>
        </p:nvSpPr>
        <p:spPr>
          <a:xfrm>
            <a:off x="1819859" y="4870791"/>
            <a:ext cx="7296366" cy="924508"/>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8" name="Text Placeholder 17"/>
          <p:cNvSpPr>
            <a:spLocks noGrp="1"/>
          </p:cNvSpPr>
          <p:nvPr>
            <p:ph type="body" sz="quarter" idx="17" hasCustomPrompt="1"/>
          </p:nvPr>
        </p:nvSpPr>
        <p:spPr>
          <a:xfrm>
            <a:off x="767280" y="3403401"/>
            <a:ext cx="931256" cy="924508"/>
          </a:xfrm>
          <a:prstGeom prst="rect">
            <a:avLst/>
          </a:prstGeom>
        </p:spPr>
        <p:txBody>
          <a:bodyPr lIns="91420" tIns="45710" rIns="91420" bIns="45710" anchor="ctr" anchorCtr="0">
            <a:noAutofit/>
          </a:bodyPr>
          <a:lstStyle>
            <a:lvl1pPr marL="0" indent="0" algn="ctr">
              <a:buNone/>
              <a:defRPr sz="5330"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29" name="Text Placeholder 17"/>
          <p:cNvSpPr>
            <a:spLocks noGrp="1"/>
          </p:cNvSpPr>
          <p:nvPr>
            <p:ph type="body" sz="quarter" idx="18" hasCustomPrompt="1"/>
          </p:nvPr>
        </p:nvSpPr>
        <p:spPr>
          <a:xfrm>
            <a:off x="767282" y="4868187"/>
            <a:ext cx="931256" cy="924508"/>
          </a:xfrm>
          <a:prstGeom prst="rect">
            <a:avLst/>
          </a:prstGeom>
          <a:ln>
            <a:noFill/>
          </a:ln>
        </p:spPr>
        <p:txBody>
          <a:bodyPr lIns="91420" tIns="45710" rIns="91420" bIns="45710" anchor="ctr" anchorCtr="0">
            <a:noAutofit/>
          </a:bodyPr>
          <a:lstStyle>
            <a:lvl1pPr marL="0" indent="0" algn="ctr">
              <a:buNone/>
              <a:defRPr sz="5330"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13" name="Text Placeholder 17"/>
          <p:cNvSpPr>
            <a:spLocks noGrp="1"/>
          </p:cNvSpPr>
          <p:nvPr>
            <p:ph type="body" sz="quarter" idx="19" hasCustomPrompt="1"/>
          </p:nvPr>
        </p:nvSpPr>
        <p:spPr>
          <a:xfrm>
            <a:off x="767280" y="1902998"/>
            <a:ext cx="931256" cy="924508"/>
          </a:xfrm>
          <a:prstGeom prst="rect">
            <a:avLst/>
          </a:prstGeom>
        </p:spPr>
        <p:txBody>
          <a:bodyPr lIns="91420" tIns="45710" rIns="91420" bIns="45710" anchor="ctr" anchorCtr="0">
            <a:noAutofit/>
          </a:bodyPr>
          <a:lstStyle>
            <a:lvl1pPr marL="0" indent="0" algn="ctr">
              <a:buNone/>
              <a:defRPr sz="5330"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Tree>
  </p:cSld>
  <p:clrMapOvr>
    <a:masterClrMapping/>
  </p:clrMapOvr>
  <p:transition spd="slow">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432215"/>
            <a:ext cx="11448832" cy="838200"/>
          </a:xfrm>
        </p:spPr>
        <p:txBody>
          <a:bodyPr/>
          <a:lstStyle>
            <a:lvl1pPr>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04721" y="1344168"/>
            <a:ext cx="11433118" cy="4965192"/>
          </a:xfrm>
        </p:spPr>
        <p:txBody>
          <a:bodyPr vert="horz" lIns="91440" tIns="45720" rIns="91440" bIns="45720" rtlCol="0">
            <a:noAutofit/>
          </a:bodyPr>
          <a:lstStyle>
            <a:lvl1pPr>
              <a:defRPr lang="en-US" dirty="0" smtClean="0">
                <a:latin typeface="Arial Unicode MS" panose="020B0604020202020204" pitchFamily="34" charset="-128"/>
              </a:defRPr>
            </a:lvl1pPr>
            <a:lvl2pPr>
              <a:defRPr lang="en-US" dirty="0" smtClean="0">
                <a:latin typeface="Arial Unicode MS" panose="020B0604020202020204" pitchFamily="34" charset="-128"/>
              </a:defRPr>
            </a:lvl2pPr>
            <a:lvl3pPr>
              <a:defRPr lang="en-US" dirty="0" smtClean="0">
                <a:latin typeface="Arial Unicode MS" panose="020B0604020202020204" pitchFamily="34" charset="-128"/>
              </a:defRPr>
            </a:lvl3pPr>
            <a:lvl4pPr>
              <a:defRPr lang="en-US" dirty="0" smtClean="0">
                <a:latin typeface="Arial Unicode MS" panose="020B0604020202020204" pitchFamily="34" charset="-128"/>
              </a:defRPr>
            </a:lvl4pPr>
            <a:lvl5pPr>
              <a:defRPr lang="en-US" dirty="0">
                <a:latin typeface="Arial Unicode MS" panose="020B0604020202020204" pitchFamily="34" charset="-128"/>
              </a:defRPr>
            </a:lvl5p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wipe dir="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showMasterSp="0">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06" y="6584525"/>
            <a:ext cx="791023" cy="175257"/>
          </a:xfrm>
          <a:prstGeom prst="rect">
            <a:avLst/>
          </a:prstGeom>
          <a:noFill/>
          <a:ln w="9525">
            <a:noFill/>
            <a:miter lim="800000"/>
          </a:ln>
          <a:effectLst/>
        </p:spPr>
        <p:txBody>
          <a:bodyPr wrap="none" lIns="82124" tIns="41061" rIns="82124" bIns="41061" anchor="b">
            <a:spAutoFit/>
          </a:bodyPr>
          <a:lstStyle/>
          <a:p>
            <a:pPr algn="r" defTabSz="814705"/>
            <a:r>
              <a:rPr lang="en-US" sz="600" dirty="0">
                <a:solidFill>
                  <a:srgbClr val="808080"/>
                </a:solidFill>
                <a:latin typeface="Arial Unicode MS" panose="020B0604020202020204" pitchFamily="34" charset="-128"/>
              </a:rPr>
              <a:t>Cisco Confidential</a:t>
            </a:r>
            <a:endParaRPr lang="en-US" sz="600" dirty="0">
              <a:solidFill>
                <a:srgbClr val="808080"/>
              </a:solidFill>
              <a:latin typeface="Arial Unicode MS" panose="020B0604020202020204" pitchFamily="34" charset="-128"/>
            </a:endParaRPr>
          </a:p>
        </p:txBody>
      </p:sp>
      <p:sp>
        <p:nvSpPr>
          <p:cNvPr id="5" name="Rectangle 4"/>
          <p:cNvSpPr>
            <a:spLocks noChangeArrowheads="1"/>
          </p:cNvSpPr>
          <p:nvPr userDrawn="1"/>
        </p:nvSpPr>
        <p:spPr bwMode="ltGray">
          <a:xfrm>
            <a:off x="335083" y="6586259"/>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6" name="Rectangle 7"/>
          <p:cNvSpPr>
            <a:spLocks noChangeArrowheads="1"/>
          </p:cNvSpPr>
          <p:nvPr userDrawn="1"/>
        </p:nvSpPr>
        <p:spPr bwMode="ltGray">
          <a:xfrm>
            <a:off x="11603700" y="6580421"/>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Ovr>
    <a:masterClrMapping/>
  </p:clrMapOvr>
  <p:transition>
    <p:wipe dir="r"/>
  </p:transition>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3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dirty="0"/>
          </a:p>
        </p:txBody>
      </p:sp>
      <p:sp>
        <p:nvSpPr>
          <p:cNvPr id="12" name="Oval 11"/>
          <p:cNvSpPr/>
          <p:nvPr userDrawn="1"/>
        </p:nvSpPr>
        <p:spPr>
          <a:xfrm>
            <a:off x="767282" y="2639092"/>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5" name="Oval 14"/>
          <p:cNvSpPr/>
          <p:nvPr userDrawn="1"/>
        </p:nvSpPr>
        <p:spPr>
          <a:xfrm>
            <a:off x="767281" y="1771904"/>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2" name="Oval 21"/>
          <p:cNvSpPr/>
          <p:nvPr userDrawn="1"/>
        </p:nvSpPr>
        <p:spPr>
          <a:xfrm>
            <a:off x="767282" y="3503262"/>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4" name="Text Placeholder 17"/>
          <p:cNvSpPr>
            <a:spLocks noGrp="1"/>
          </p:cNvSpPr>
          <p:nvPr>
            <p:ph type="body" sz="quarter" idx="13"/>
          </p:nvPr>
        </p:nvSpPr>
        <p:spPr>
          <a:xfrm>
            <a:off x="1562772" y="1779790"/>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5" name="Text Placeholder 17"/>
          <p:cNvSpPr>
            <a:spLocks noGrp="1"/>
          </p:cNvSpPr>
          <p:nvPr>
            <p:ph type="body" sz="quarter" idx="14"/>
          </p:nvPr>
        </p:nvSpPr>
        <p:spPr>
          <a:xfrm>
            <a:off x="1562773" y="2646082"/>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6" name="Text Placeholder 17"/>
          <p:cNvSpPr>
            <a:spLocks noGrp="1"/>
          </p:cNvSpPr>
          <p:nvPr>
            <p:ph type="body" sz="quarter" idx="15"/>
          </p:nvPr>
        </p:nvSpPr>
        <p:spPr>
          <a:xfrm>
            <a:off x="1562773" y="3503262"/>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7" name="Text Placeholder 17"/>
          <p:cNvSpPr>
            <a:spLocks noGrp="1"/>
          </p:cNvSpPr>
          <p:nvPr>
            <p:ph type="body" sz="quarter" idx="16" hasCustomPrompt="1"/>
          </p:nvPr>
        </p:nvSpPr>
        <p:spPr>
          <a:xfrm>
            <a:off x="767282" y="1770029"/>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28" name="Text Placeholder 17"/>
          <p:cNvSpPr>
            <a:spLocks noGrp="1"/>
          </p:cNvSpPr>
          <p:nvPr>
            <p:ph type="body" sz="quarter" idx="17" hasCustomPrompt="1"/>
          </p:nvPr>
        </p:nvSpPr>
        <p:spPr>
          <a:xfrm>
            <a:off x="767282" y="2639091"/>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29" name="Text Placeholder 17"/>
          <p:cNvSpPr>
            <a:spLocks noGrp="1"/>
          </p:cNvSpPr>
          <p:nvPr>
            <p:ph type="body" sz="quarter" idx="18" hasCustomPrompt="1"/>
          </p:nvPr>
        </p:nvSpPr>
        <p:spPr>
          <a:xfrm>
            <a:off x="767283" y="3500658"/>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13" name="Oval 12"/>
          <p:cNvSpPr/>
          <p:nvPr userDrawn="1"/>
        </p:nvSpPr>
        <p:spPr>
          <a:xfrm>
            <a:off x="767283" y="4366109"/>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4" name="Text Placeholder 17"/>
          <p:cNvSpPr>
            <a:spLocks noGrp="1"/>
          </p:cNvSpPr>
          <p:nvPr>
            <p:ph type="body" sz="quarter" idx="19"/>
          </p:nvPr>
        </p:nvSpPr>
        <p:spPr>
          <a:xfrm>
            <a:off x="1562774" y="4366109"/>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6" name="Text Placeholder 17"/>
          <p:cNvSpPr>
            <a:spLocks noGrp="1"/>
          </p:cNvSpPr>
          <p:nvPr>
            <p:ph type="body" sz="quarter" idx="20" hasCustomPrompt="1"/>
          </p:nvPr>
        </p:nvSpPr>
        <p:spPr>
          <a:xfrm>
            <a:off x="767285" y="4363505"/>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endParaRPr lang="en-US" dirty="0"/>
          </a:p>
        </p:txBody>
      </p:sp>
      <p:sp>
        <p:nvSpPr>
          <p:cNvPr id="17" name="Oval 16"/>
          <p:cNvSpPr/>
          <p:nvPr userDrawn="1"/>
        </p:nvSpPr>
        <p:spPr>
          <a:xfrm>
            <a:off x="767285" y="5228956"/>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8" name="Text Placeholder 17"/>
          <p:cNvSpPr>
            <a:spLocks noGrp="1"/>
          </p:cNvSpPr>
          <p:nvPr>
            <p:ph type="body" sz="quarter" idx="21"/>
          </p:nvPr>
        </p:nvSpPr>
        <p:spPr>
          <a:xfrm>
            <a:off x="1562776" y="5228955"/>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9" name="Text Placeholder 17"/>
          <p:cNvSpPr>
            <a:spLocks noGrp="1"/>
          </p:cNvSpPr>
          <p:nvPr>
            <p:ph type="body" sz="quarter" idx="22" hasCustomPrompt="1"/>
          </p:nvPr>
        </p:nvSpPr>
        <p:spPr>
          <a:xfrm>
            <a:off x="767286" y="5226351"/>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chemeClr val="bg2"/>
                  </a:solidFill>
                </a:ln>
                <a:solidFill>
                  <a:schemeClr val="bg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endParaRPr lang="en-US" dirty="0"/>
          </a:p>
        </p:txBody>
      </p:sp>
    </p:spTree>
  </p:cSld>
  <p:clrMapOvr>
    <a:masterClrMapping/>
  </p:clrMapOvr>
  <p:transition spd="slow">
    <p:wipe/>
  </p:transition>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5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a:p>
        </p:txBody>
      </p:sp>
      <p:sp>
        <p:nvSpPr>
          <p:cNvPr id="12" name="Oval 11"/>
          <p:cNvSpPr/>
          <p:nvPr userDrawn="1"/>
        </p:nvSpPr>
        <p:spPr>
          <a:xfrm>
            <a:off x="767282" y="2639092"/>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5" name="Oval 14"/>
          <p:cNvSpPr/>
          <p:nvPr userDrawn="1"/>
        </p:nvSpPr>
        <p:spPr>
          <a:xfrm>
            <a:off x="767281" y="1771904"/>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2" name="Oval 21"/>
          <p:cNvSpPr/>
          <p:nvPr userDrawn="1"/>
        </p:nvSpPr>
        <p:spPr>
          <a:xfrm>
            <a:off x="767282" y="3503262"/>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24" name="Text Placeholder 17"/>
          <p:cNvSpPr>
            <a:spLocks noGrp="1"/>
          </p:cNvSpPr>
          <p:nvPr>
            <p:ph type="body" sz="quarter" idx="13"/>
          </p:nvPr>
        </p:nvSpPr>
        <p:spPr>
          <a:xfrm>
            <a:off x="1562772" y="1779790"/>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5" name="Text Placeholder 17"/>
          <p:cNvSpPr>
            <a:spLocks noGrp="1"/>
          </p:cNvSpPr>
          <p:nvPr>
            <p:ph type="body" sz="quarter" idx="14"/>
          </p:nvPr>
        </p:nvSpPr>
        <p:spPr>
          <a:xfrm>
            <a:off x="1562773" y="2646082"/>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6" name="Text Placeholder 17"/>
          <p:cNvSpPr>
            <a:spLocks noGrp="1"/>
          </p:cNvSpPr>
          <p:nvPr>
            <p:ph type="body" sz="quarter" idx="15"/>
          </p:nvPr>
        </p:nvSpPr>
        <p:spPr>
          <a:xfrm>
            <a:off x="1562773" y="3503262"/>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7" name="Text Placeholder 17"/>
          <p:cNvSpPr>
            <a:spLocks noGrp="1"/>
          </p:cNvSpPr>
          <p:nvPr>
            <p:ph type="body" sz="quarter" idx="16" hasCustomPrompt="1"/>
          </p:nvPr>
        </p:nvSpPr>
        <p:spPr>
          <a:xfrm>
            <a:off x="767282" y="1770029"/>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28" name="Text Placeholder 17"/>
          <p:cNvSpPr>
            <a:spLocks noGrp="1"/>
          </p:cNvSpPr>
          <p:nvPr>
            <p:ph type="body" sz="quarter" idx="17" hasCustomPrompt="1"/>
          </p:nvPr>
        </p:nvSpPr>
        <p:spPr>
          <a:xfrm>
            <a:off x="767282" y="2639091"/>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29" name="Text Placeholder 17"/>
          <p:cNvSpPr>
            <a:spLocks noGrp="1"/>
          </p:cNvSpPr>
          <p:nvPr>
            <p:ph type="body" sz="quarter" idx="18" hasCustomPrompt="1"/>
          </p:nvPr>
        </p:nvSpPr>
        <p:spPr>
          <a:xfrm>
            <a:off x="767283" y="3500658"/>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13" name="Oval 12"/>
          <p:cNvSpPr/>
          <p:nvPr userDrawn="1"/>
        </p:nvSpPr>
        <p:spPr>
          <a:xfrm>
            <a:off x="767283" y="4366109"/>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4" name="Text Placeholder 17"/>
          <p:cNvSpPr>
            <a:spLocks noGrp="1"/>
          </p:cNvSpPr>
          <p:nvPr>
            <p:ph type="body" sz="quarter" idx="19"/>
          </p:nvPr>
        </p:nvSpPr>
        <p:spPr>
          <a:xfrm>
            <a:off x="1562774" y="4366109"/>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6" name="Text Placeholder 17"/>
          <p:cNvSpPr>
            <a:spLocks noGrp="1"/>
          </p:cNvSpPr>
          <p:nvPr>
            <p:ph type="body" sz="quarter" idx="20" hasCustomPrompt="1"/>
          </p:nvPr>
        </p:nvSpPr>
        <p:spPr>
          <a:xfrm>
            <a:off x="767285" y="4363505"/>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endParaRPr lang="en-US" dirty="0"/>
          </a:p>
        </p:txBody>
      </p:sp>
      <p:sp>
        <p:nvSpPr>
          <p:cNvPr id="17" name="Oval 16"/>
          <p:cNvSpPr/>
          <p:nvPr userDrawn="1"/>
        </p:nvSpPr>
        <p:spPr>
          <a:xfrm>
            <a:off x="767285" y="5228956"/>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5330" dirty="0">
              <a:ln>
                <a:solidFill>
                  <a:srgbClr val="049FD9"/>
                </a:solidFill>
              </a:ln>
              <a:solidFill>
                <a:srgbClr val="049FD9"/>
              </a:solidFill>
              <a:cs typeface="Arial" panose="020B0604020202020204"/>
            </a:endParaRPr>
          </a:p>
        </p:txBody>
      </p:sp>
      <p:sp>
        <p:nvSpPr>
          <p:cNvPr id="18" name="Text Placeholder 17"/>
          <p:cNvSpPr>
            <a:spLocks noGrp="1"/>
          </p:cNvSpPr>
          <p:nvPr>
            <p:ph type="body" sz="quarter" idx="21"/>
          </p:nvPr>
        </p:nvSpPr>
        <p:spPr>
          <a:xfrm>
            <a:off x="1562776" y="5228955"/>
            <a:ext cx="7569692" cy="615103"/>
          </a:xfrm>
          <a:prstGeom prst="rect">
            <a:avLst/>
          </a:prstGeom>
        </p:spPr>
        <p:txBody>
          <a:bodyPr lIns="91420" tIns="45710" rIns="91420" bIns="45710" anchor="ctr" anchorCtr="0">
            <a:noAutofit/>
          </a:bodyPr>
          <a:lstStyle>
            <a:lvl1pPr marL="0" indent="0" algn="l">
              <a:buNone/>
              <a:defRPr sz="2665"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9" name="Text Placeholder 17"/>
          <p:cNvSpPr>
            <a:spLocks noGrp="1"/>
          </p:cNvSpPr>
          <p:nvPr>
            <p:ph type="body" sz="quarter" idx="22" hasCustomPrompt="1"/>
          </p:nvPr>
        </p:nvSpPr>
        <p:spPr>
          <a:xfrm>
            <a:off x="767286" y="5226351"/>
            <a:ext cx="619592" cy="615103"/>
          </a:xfrm>
          <a:prstGeom prst="rect">
            <a:avLst/>
          </a:prstGeom>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endParaRPr lang="en-US" dirty="0"/>
          </a:p>
        </p:txBody>
      </p:sp>
    </p:spTree>
  </p:cSld>
  <p:clrMapOvr>
    <a:masterClrMapping/>
  </p:clrMapOvr>
  <p:transition spd="slow">
    <p:wip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7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a:p>
        </p:txBody>
      </p:sp>
      <p:sp>
        <p:nvSpPr>
          <p:cNvPr id="12" name="Oval 11"/>
          <p:cNvSpPr/>
          <p:nvPr userDrawn="1"/>
        </p:nvSpPr>
        <p:spPr>
          <a:xfrm>
            <a:off x="767282" y="2639092"/>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15" name="Oval 14"/>
          <p:cNvSpPr/>
          <p:nvPr userDrawn="1"/>
        </p:nvSpPr>
        <p:spPr>
          <a:xfrm>
            <a:off x="767281" y="1771904"/>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22" name="Oval 21"/>
          <p:cNvSpPr/>
          <p:nvPr userDrawn="1"/>
        </p:nvSpPr>
        <p:spPr>
          <a:xfrm>
            <a:off x="767282" y="3503262"/>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24" name="Text Placeholder 17"/>
          <p:cNvSpPr>
            <a:spLocks noGrp="1"/>
          </p:cNvSpPr>
          <p:nvPr>
            <p:ph type="body" sz="quarter" idx="13"/>
          </p:nvPr>
        </p:nvSpPr>
        <p:spPr>
          <a:xfrm>
            <a:off x="1562771" y="1779790"/>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5" name="Text Placeholder 17"/>
          <p:cNvSpPr>
            <a:spLocks noGrp="1"/>
          </p:cNvSpPr>
          <p:nvPr>
            <p:ph type="body" sz="quarter" idx="14"/>
          </p:nvPr>
        </p:nvSpPr>
        <p:spPr>
          <a:xfrm>
            <a:off x="1562773" y="2646082"/>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6" name="Text Placeholder 17"/>
          <p:cNvSpPr>
            <a:spLocks noGrp="1"/>
          </p:cNvSpPr>
          <p:nvPr>
            <p:ph type="body" sz="quarter" idx="15"/>
          </p:nvPr>
        </p:nvSpPr>
        <p:spPr>
          <a:xfrm>
            <a:off x="1562773" y="3503262"/>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27" name="Text Placeholder 17"/>
          <p:cNvSpPr>
            <a:spLocks noGrp="1"/>
          </p:cNvSpPr>
          <p:nvPr>
            <p:ph type="body" sz="quarter" idx="16" hasCustomPrompt="1"/>
          </p:nvPr>
        </p:nvSpPr>
        <p:spPr>
          <a:xfrm>
            <a:off x="767282" y="1770029"/>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28" name="Text Placeholder 17"/>
          <p:cNvSpPr>
            <a:spLocks noGrp="1"/>
          </p:cNvSpPr>
          <p:nvPr>
            <p:ph type="body" sz="quarter" idx="17" hasCustomPrompt="1"/>
          </p:nvPr>
        </p:nvSpPr>
        <p:spPr>
          <a:xfrm>
            <a:off x="767282" y="2639091"/>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29" name="Text Placeholder 17"/>
          <p:cNvSpPr>
            <a:spLocks noGrp="1"/>
          </p:cNvSpPr>
          <p:nvPr>
            <p:ph type="body" sz="quarter" idx="18" hasCustomPrompt="1"/>
          </p:nvPr>
        </p:nvSpPr>
        <p:spPr>
          <a:xfrm>
            <a:off x="767283" y="3500658"/>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13" name="Oval 12"/>
          <p:cNvSpPr/>
          <p:nvPr userDrawn="1"/>
        </p:nvSpPr>
        <p:spPr>
          <a:xfrm>
            <a:off x="767283" y="4366109"/>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14" name="Text Placeholder 17"/>
          <p:cNvSpPr>
            <a:spLocks noGrp="1"/>
          </p:cNvSpPr>
          <p:nvPr>
            <p:ph type="body" sz="quarter" idx="19"/>
          </p:nvPr>
        </p:nvSpPr>
        <p:spPr>
          <a:xfrm>
            <a:off x="1562774" y="4366109"/>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6" name="Text Placeholder 17"/>
          <p:cNvSpPr>
            <a:spLocks noGrp="1"/>
          </p:cNvSpPr>
          <p:nvPr>
            <p:ph type="body" sz="quarter" idx="20" hasCustomPrompt="1"/>
          </p:nvPr>
        </p:nvSpPr>
        <p:spPr>
          <a:xfrm>
            <a:off x="767285" y="4363505"/>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endParaRPr lang="en-US" dirty="0"/>
          </a:p>
        </p:txBody>
      </p:sp>
      <p:sp>
        <p:nvSpPr>
          <p:cNvPr id="17" name="Oval 16"/>
          <p:cNvSpPr/>
          <p:nvPr userDrawn="1"/>
        </p:nvSpPr>
        <p:spPr>
          <a:xfrm>
            <a:off x="767285" y="5228956"/>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18" name="Text Placeholder 17"/>
          <p:cNvSpPr>
            <a:spLocks noGrp="1"/>
          </p:cNvSpPr>
          <p:nvPr>
            <p:ph type="body" sz="quarter" idx="21"/>
          </p:nvPr>
        </p:nvSpPr>
        <p:spPr>
          <a:xfrm>
            <a:off x="1562775" y="5228955"/>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19" name="Text Placeholder 17"/>
          <p:cNvSpPr>
            <a:spLocks noGrp="1"/>
          </p:cNvSpPr>
          <p:nvPr>
            <p:ph type="body" sz="quarter" idx="22" hasCustomPrompt="1"/>
          </p:nvPr>
        </p:nvSpPr>
        <p:spPr>
          <a:xfrm>
            <a:off x="767286" y="5226351"/>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chemeClr val="accent5"/>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endParaRPr lang="en-US" dirty="0"/>
          </a:p>
        </p:txBody>
      </p:sp>
      <p:sp>
        <p:nvSpPr>
          <p:cNvPr id="20" name="Oval 19"/>
          <p:cNvSpPr/>
          <p:nvPr userDrawn="1"/>
        </p:nvSpPr>
        <p:spPr>
          <a:xfrm>
            <a:off x="5884569" y="2644113"/>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21" name="Oval 20"/>
          <p:cNvSpPr/>
          <p:nvPr userDrawn="1"/>
        </p:nvSpPr>
        <p:spPr>
          <a:xfrm>
            <a:off x="5884568" y="1776925"/>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23" name="Oval 22"/>
          <p:cNvSpPr/>
          <p:nvPr userDrawn="1"/>
        </p:nvSpPr>
        <p:spPr>
          <a:xfrm>
            <a:off x="5884569" y="3508284"/>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30" name="Text Placeholder 17"/>
          <p:cNvSpPr>
            <a:spLocks noGrp="1"/>
          </p:cNvSpPr>
          <p:nvPr>
            <p:ph type="body" sz="quarter" idx="23"/>
          </p:nvPr>
        </p:nvSpPr>
        <p:spPr>
          <a:xfrm>
            <a:off x="6680059" y="1784811"/>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31" name="Text Placeholder 17"/>
          <p:cNvSpPr>
            <a:spLocks noGrp="1"/>
          </p:cNvSpPr>
          <p:nvPr>
            <p:ph type="body" sz="quarter" idx="24"/>
          </p:nvPr>
        </p:nvSpPr>
        <p:spPr>
          <a:xfrm>
            <a:off x="6680060" y="2651103"/>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32" name="Text Placeholder 17"/>
          <p:cNvSpPr>
            <a:spLocks noGrp="1"/>
          </p:cNvSpPr>
          <p:nvPr>
            <p:ph type="body" sz="quarter" idx="25"/>
          </p:nvPr>
        </p:nvSpPr>
        <p:spPr>
          <a:xfrm>
            <a:off x="6680060" y="3508283"/>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33" name="Text Placeholder 17"/>
          <p:cNvSpPr>
            <a:spLocks noGrp="1"/>
          </p:cNvSpPr>
          <p:nvPr>
            <p:ph type="body" sz="quarter" idx="26" hasCustomPrompt="1"/>
          </p:nvPr>
        </p:nvSpPr>
        <p:spPr>
          <a:xfrm>
            <a:off x="5884569" y="1775050"/>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endParaRPr lang="en-US" dirty="0"/>
          </a:p>
        </p:txBody>
      </p:sp>
      <p:sp>
        <p:nvSpPr>
          <p:cNvPr id="34" name="Text Placeholder 17"/>
          <p:cNvSpPr>
            <a:spLocks noGrp="1"/>
          </p:cNvSpPr>
          <p:nvPr>
            <p:ph type="body" sz="quarter" idx="27" hasCustomPrompt="1"/>
          </p:nvPr>
        </p:nvSpPr>
        <p:spPr>
          <a:xfrm>
            <a:off x="5884569" y="2644113"/>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endParaRPr lang="en-US" dirty="0"/>
          </a:p>
        </p:txBody>
      </p:sp>
      <p:sp>
        <p:nvSpPr>
          <p:cNvPr id="35" name="Text Placeholder 17"/>
          <p:cNvSpPr>
            <a:spLocks noGrp="1"/>
          </p:cNvSpPr>
          <p:nvPr>
            <p:ph type="body" sz="quarter" idx="28" hasCustomPrompt="1"/>
          </p:nvPr>
        </p:nvSpPr>
        <p:spPr>
          <a:xfrm>
            <a:off x="5884570" y="3505679"/>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endParaRPr lang="en-US" dirty="0"/>
          </a:p>
        </p:txBody>
      </p:sp>
      <p:sp>
        <p:nvSpPr>
          <p:cNvPr id="36" name="Oval 35"/>
          <p:cNvSpPr/>
          <p:nvPr userDrawn="1"/>
        </p:nvSpPr>
        <p:spPr>
          <a:xfrm>
            <a:off x="5884570" y="4371130"/>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37" name="Text Placeholder 17"/>
          <p:cNvSpPr>
            <a:spLocks noGrp="1"/>
          </p:cNvSpPr>
          <p:nvPr>
            <p:ph type="body" sz="quarter" idx="29"/>
          </p:nvPr>
        </p:nvSpPr>
        <p:spPr>
          <a:xfrm>
            <a:off x="6680061" y="4371130"/>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38" name="Text Placeholder 17"/>
          <p:cNvSpPr>
            <a:spLocks noGrp="1"/>
          </p:cNvSpPr>
          <p:nvPr>
            <p:ph type="body" sz="quarter" idx="30" hasCustomPrompt="1"/>
          </p:nvPr>
        </p:nvSpPr>
        <p:spPr>
          <a:xfrm>
            <a:off x="5884572" y="4368526"/>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endParaRPr lang="en-US" dirty="0"/>
          </a:p>
        </p:txBody>
      </p:sp>
      <p:sp>
        <p:nvSpPr>
          <p:cNvPr id="39" name="Oval 38"/>
          <p:cNvSpPr/>
          <p:nvPr userDrawn="1"/>
        </p:nvSpPr>
        <p:spPr>
          <a:xfrm>
            <a:off x="5884572" y="5233977"/>
            <a:ext cx="619592" cy="619753"/>
          </a:xfrm>
          <a:prstGeom prst="ellipse">
            <a:avLst/>
          </a:prstGeom>
          <a:no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40" name="Text Placeholder 17"/>
          <p:cNvSpPr>
            <a:spLocks noGrp="1"/>
          </p:cNvSpPr>
          <p:nvPr>
            <p:ph type="body" sz="quarter" idx="31"/>
          </p:nvPr>
        </p:nvSpPr>
        <p:spPr>
          <a:xfrm>
            <a:off x="6680063" y="5233977"/>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41" name="Text Placeholder 17"/>
          <p:cNvSpPr>
            <a:spLocks noGrp="1"/>
          </p:cNvSpPr>
          <p:nvPr>
            <p:ph type="body" sz="quarter" idx="32" hasCustomPrompt="1"/>
          </p:nvPr>
        </p:nvSpPr>
        <p:spPr>
          <a:xfrm>
            <a:off x="5884573" y="5231373"/>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chemeClr val="bg2"/>
                  </a:solidFill>
                </a:ln>
                <a:solidFill>
                  <a:srgbClr val="049FD9"/>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endParaRPr lang="en-US" dirty="0"/>
          </a:p>
        </p:txBody>
      </p:sp>
    </p:spTree>
  </p:cSld>
  <p:clrMapOvr>
    <a:masterClrMapping/>
  </p:clrMapOvr>
  <p:transition spd="slow">
    <p:wipe/>
  </p:transition>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6_Circled_Bullet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US"/>
              <a:t>Click to edit Master title style</a:t>
            </a:r>
            <a:endParaRPr lang="en-US"/>
          </a:p>
        </p:txBody>
      </p:sp>
      <p:sp>
        <p:nvSpPr>
          <p:cNvPr id="42" name="Oval 41"/>
          <p:cNvSpPr/>
          <p:nvPr userDrawn="1"/>
        </p:nvSpPr>
        <p:spPr>
          <a:xfrm>
            <a:off x="767282" y="2639092"/>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43" name="Oval 42"/>
          <p:cNvSpPr/>
          <p:nvPr userDrawn="1"/>
        </p:nvSpPr>
        <p:spPr>
          <a:xfrm>
            <a:off x="767281" y="1771904"/>
            <a:ext cx="619592" cy="619753"/>
          </a:xfrm>
          <a:prstGeom prst="ellipse">
            <a:avLst/>
          </a:prstGeom>
          <a:solidFill>
            <a:schemeClr val="bg2"/>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FFFFFF"/>
              </a:solidFill>
              <a:cs typeface="Arial" panose="020B0604020202020204"/>
            </a:endParaRPr>
          </a:p>
        </p:txBody>
      </p:sp>
      <p:sp>
        <p:nvSpPr>
          <p:cNvPr id="44" name="Oval 43"/>
          <p:cNvSpPr/>
          <p:nvPr userDrawn="1"/>
        </p:nvSpPr>
        <p:spPr>
          <a:xfrm>
            <a:off x="767282" y="3503262"/>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45" name="Text Placeholder 17"/>
          <p:cNvSpPr>
            <a:spLocks noGrp="1"/>
          </p:cNvSpPr>
          <p:nvPr>
            <p:ph type="body" sz="quarter" idx="13"/>
          </p:nvPr>
        </p:nvSpPr>
        <p:spPr>
          <a:xfrm>
            <a:off x="1562771" y="1779790"/>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46" name="Text Placeholder 17"/>
          <p:cNvSpPr>
            <a:spLocks noGrp="1"/>
          </p:cNvSpPr>
          <p:nvPr>
            <p:ph type="body" sz="quarter" idx="14"/>
          </p:nvPr>
        </p:nvSpPr>
        <p:spPr>
          <a:xfrm>
            <a:off x="1562773" y="2646082"/>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47" name="Text Placeholder 17"/>
          <p:cNvSpPr>
            <a:spLocks noGrp="1"/>
          </p:cNvSpPr>
          <p:nvPr>
            <p:ph type="body" sz="quarter" idx="15"/>
          </p:nvPr>
        </p:nvSpPr>
        <p:spPr>
          <a:xfrm>
            <a:off x="1562773" y="3503262"/>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48" name="Text Placeholder 17"/>
          <p:cNvSpPr>
            <a:spLocks noGrp="1"/>
          </p:cNvSpPr>
          <p:nvPr>
            <p:ph type="body" sz="quarter" idx="16" hasCustomPrompt="1"/>
          </p:nvPr>
        </p:nvSpPr>
        <p:spPr>
          <a:xfrm>
            <a:off x="767282" y="1770029"/>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a:t>
            </a:r>
            <a:endParaRPr lang="en-US" dirty="0"/>
          </a:p>
        </p:txBody>
      </p:sp>
      <p:sp>
        <p:nvSpPr>
          <p:cNvPr id="49" name="Text Placeholder 17"/>
          <p:cNvSpPr>
            <a:spLocks noGrp="1"/>
          </p:cNvSpPr>
          <p:nvPr>
            <p:ph type="body" sz="quarter" idx="17" hasCustomPrompt="1"/>
          </p:nvPr>
        </p:nvSpPr>
        <p:spPr>
          <a:xfrm>
            <a:off x="767282" y="2639091"/>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2</a:t>
            </a:r>
            <a:endParaRPr lang="en-US" dirty="0"/>
          </a:p>
        </p:txBody>
      </p:sp>
      <p:sp>
        <p:nvSpPr>
          <p:cNvPr id="50" name="Text Placeholder 17"/>
          <p:cNvSpPr>
            <a:spLocks noGrp="1"/>
          </p:cNvSpPr>
          <p:nvPr>
            <p:ph type="body" sz="quarter" idx="18" hasCustomPrompt="1"/>
          </p:nvPr>
        </p:nvSpPr>
        <p:spPr>
          <a:xfrm>
            <a:off x="767283" y="3500658"/>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3</a:t>
            </a:r>
            <a:endParaRPr lang="en-US" dirty="0"/>
          </a:p>
        </p:txBody>
      </p:sp>
      <p:sp>
        <p:nvSpPr>
          <p:cNvPr id="51" name="Oval 50"/>
          <p:cNvSpPr/>
          <p:nvPr userDrawn="1"/>
        </p:nvSpPr>
        <p:spPr>
          <a:xfrm>
            <a:off x="767283" y="4366109"/>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52" name="Text Placeholder 17"/>
          <p:cNvSpPr>
            <a:spLocks noGrp="1"/>
          </p:cNvSpPr>
          <p:nvPr>
            <p:ph type="body" sz="quarter" idx="19"/>
          </p:nvPr>
        </p:nvSpPr>
        <p:spPr>
          <a:xfrm>
            <a:off x="1562774" y="4366109"/>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53" name="Text Placeholder 17"/>
          <p:cNvSpPr>
            <a:spLocks noGrp="1"/>
          </p:cNvSpPr>
          <p:nvPr>
            <p:ph type="body" sz="quarter" idx="20" hasCustomPrompt="1"/>
          </p:nvPr>
        </p:nvSpPr>
        <p:spPr>
          <a:xfrm>
            <a:off x="767285" y="4363505"/>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4</a:t>
            </a:r>
            <a:endParaRPr lang="en-US" dirty="0"/>
          </a:p>
        </p:txBody>
      </p:sp>
      <p:sp>
        <p:nvSpPr>
          <p:cNvPr id="54" name="Oval 53"/>
          <p:cNvSpPr/>
          <p:nvPr userDrawn="1"/>
        </p:nvSpPr>
        <p:spPr>
          <a:xfrm>
            <a:off x="767285" y="5228956"/>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55" name="Text Placeholder 17"/>
          <p:cNvSpPr>
            <a:spLocks noGrp="1"/>
          </p:cNvSpPr>
          <p:nvPr>
            <p:ph type="body" sz="quarter" idx="21"/>
          </p:nvPr>
        </p:nvSpPr>
        <p:spPr>
          <a:xfrm>
            <a:off x="1562775" y="5228955"/>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56" name="Text Placeholder 17"/>
          <p:cNvSpPr>
            <a:spLocks noGrp="1"/>
          </p:cNvSpPr>
          <p:nvPr>
            <p:ph type="body" sz="quarter" idx="22" hasCustomPrompt="1"/>
          </p:nvPr>
        </p:nvSpPr>
        <p:spPr>
          <a:xfrm>
            <a:off x="767286" y="5226351"/>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5</a:t>
            </a:r>
            <a:endParaRPr lang="en-US" dirty="0"/>
          </a:p>
        </p:txBody>
      </p:sp>
      <p:sp>
        <p:nvSpPr>
          <p:cNvPr id="57" name="Oval 56"/>
          <p:cNvSpPr/>
          <p:nvPr userDrawn="1"/>
        </p:nvSpPr>
        <p:spPr>
          <a:xfrm>
            <a:off x="5884569" y="2644113"/>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58" name="Oval 57"/>
          <p:cNvSpPr/>
          <p:nvPr userDrawn="1"/>
        </p:nvSpPr>
        <p:spPr>
          <a:xfrm>
            <a:off x="5884568" y="1776925"/>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59" name="Oval 58"/>
          <p:cNvSpPr/>
          <p:nvPr userDrawn="1"/>
        </p:nvSpPr>
        <p:spPr>
          <a:xfrm>
            <a:off x="5884569" y="3508284"/>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60" name="Text Placeholder 17"/>
          <p:cNvSpPr>
            <a:spLocks noGrp="1"/>
          </p:cNvSpPr>
          <p:nvPr>
            <p:ph type="body" sz="quarter" idx="23"/>
          </p:nvPr>
        </p:nvSpPr>
        <p:spPr>
          <a:xfrm>
            <a:off x="6680059" y="1784811"/>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61" name="Text Placeholder 17"/>
          <p:cNvSpPr>
            <a:spLocks noGrp="1"/>
          </p:cNvSpPr>
          <p:nvPr>
            <p:ph type="body" sz="quarter" idx="24"/>
          </p:nvPr>
        </p:nvSpPr>
        <p:spPr>
          <a:xfrm>
            <a:off x="6680060" y="2651103"/>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62" name="Text Placeholder 17"/>
          <p:cNvSpPr>
            <a:spLocks noGrp="1"/>
          </p:cNvSpPr>
          <p:nvPr>
            <p:ph type="body" sz="quarter" idx="25"/>
          </p:nvPr>
        </p:nvSpPr>
        <p:spPr>
          <a:xfrm>
            <a:off x="6680060" y="3508283"/>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63" name="Text Placeholder 17"/>
          <p:cNvSpPr>
            <a:spLocks noGrp="1"/>
          </p:cNvSpPr>
          <p:nvPr>
            <p:ph type="body" sz="quarter" idx="26" hasCustomPrompt="1"/>
          </p:nvPr>
        </p:nvSpPr>
        <p:spPr>
          <a:xfrm>
            <a:off x="5884569" y="1775050"/>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6</a:t>
            </a:r>
            <a:endParaRPr lang="en-US" dirty="0"/>
          </a:p>
        </p:txBody>
      </p:sp>
      <p:sp>
        <p:nvSpPr>
          <p:cNvPr id="64" name="Text Placeholder 17"/>
          <p:cNvSpPr>
            <a:spLocks noGrp="1"/>
          </p:cNvSpPr>
          <p:nvPr>
            <p:ph type="body" sz="quarter" idx="27" hasCustomPrompt="1"/>
          </p:nvPr>
        </p:nvSpPr>
        <p:spPr>
          <a:xfrm>
            <a:off x="5884569" y="2644113"/>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7</a:t>
            </a:r>
            <a:endParaRPr lang="en-US" dirty="0"/>
          </a:p>
        </p:txBody>
      </p:sp>
      <p:sp>
        <p:nvSpPr>
          <p:cNvPr id="65" name="Text Placeholder 17"/>
          <p:cNvSpPr>
            <a:spLocks noGrp="1"/>
          </p:cNvSpPr>
          <p:nvPr>
            <p:ph type="body" sz="quarter" idx="28" hasCustomPrompt="1"/>
          </p:nvPr>
        </p:nvSpPr>
        <p:spPr>
          <a:xfrm>
            <a:off x="5884570" y="3505679"/>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8</a:t>
            </a:r>
            <a:endParaRPr lang="en-US" dirty="0"/>
          </a:p>
        </p:txBody>
      </p:sp>
      <p:sp>
        <p:nvSpPr>
          <p:cNvPr id="66" name="Oval 65"/>
          <p:cNvSpPr/>
          <p:nvPr userDrawn="1"/>
        </p:nvSpPr>
        <p:spPr>
          <a:xfrm>
            <a:off x="5884570" y="4371130"/>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67" name="Text Placeholder 17"/>
          <p:cNvSpPr>
            <a:spLocks noGrp="1"/>
          </p:cNvSpPr>
          <p:nvPr>
            <p:ph type="body" sz="quarter" idx="29"/>
          </p:nvPr>
        </p:nvSpPr>
        <p:spPr>
          <a:xfrm>
            <a:off x="6680061" y="4371130"/>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68" name="Text Placeholder 17"/>
          <p:cNvSpPr>
            <a:spLocks noGrp="1"/>
          </p:cNvSpPr>
          <p:nvPr>
            <p:ph type="body" sz="quarter" idx="30" hasCustomPrompt="1"/>
          </p:nvPr>
        </p:nvSpPr>
        <p:spPr>
          <a:xfrm>
            <a:off x="5884572" y="4368526"/>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9</a:t>
            </a:r>
            <a:endParaRPr lang="en-US" dirty="0"/>
          </a:p>
        </p:txBody>
      </p:sp>
      <p:sp>
        <p:nvSpPr>
          <p:cNvPr id="69" name="Oval 68"/>
          <p:cNvSpPr/>
          <p:nvPr userDrawn="1"/>
        </p:nvSpPr>
        <p:spPr>
          <a:xfrm>
            <a:off x="5884572" y="5233977"/>
            <a:ext cx="619592" cy="619753"/>
          </a:xfrm>
          <a:prstGeom prst="ellipse">
            <a:avLst/>
          </a:prstGeom>
          <a:solidFill>
            <a:srgbClr val="049FD9"/>
          </a:solidFill>
          <a:ln w="19050">
            <a:solidFill>
              <a:srgbClr val="049FD9"/>
            </a:solidFill>
          </a:ln>
          <a:effectLst/>
        </p:spPr>
        <p:style>
          <a:lnRef idx="2">
            <a:schemeClr val="accent1">
              <a:shade val="50000"/>
            </a:schemeClr>
          </a:lnRef>
          <a:fillRef idx="1">
            <a:schemeClr val="accent1"/>
          </a:fillRef>
          <a:effectRef idx="0">
            <a:schemeClr val="accent1"/>
          </a:effectRef>
          <a:fontRef idx="minor">
            <a:schemeClr val="lt1"/>
          </a:fontRef>
        </p:style>
        <p:txBody>
          <a:bodyPr bIns="121888" rtlCol="0" anchor="ctr" anchorCtr="0"/>
          <a:lstStyle/>
          <a:p>
            <a:pPr algn="ctr" defTabSz="609600" fontAlgn="base">
              <a:spcBef>
                <a:spcPct val="0"/>
              </a:spcBef>
              <a:spcAft>
                <a:spcPct val="0"/>
              </a:spcAft>
            </a:pPr>
            <a:endParaRPr lang="en-US" sz="2665" dirty="0">
              <a:ln>
                <a:solidFill>
                  <a:srgbClr val="049FD9"/>
                </a:solidFill>
              </a:ln>
              <a:solidFill>
                <a:srgbClr val="049FD9"/>
              </a:solidFill>
              <a:cs typeface="Arial" panose="020B0604020202020204"/>
            </a:endParaRPr>
          </a:p>
        </p:txBody>
      </p:sp>
      <p:sp>
        <p:nvSpPr>
          <p:cNvPr id="70" name="Text Placeholder 17"/>
          <p:cNvSpPr>
            <a:spLocks noGrp="1"/>
          </p:cNvSpPr>
          <p:nvPr>
            <p:ph type="body" sz="quarter" idx="31"/>
          </p:nvPr>
        </p:nvSpPr>
        <p:spPr>
          <a:xfrm>
            <a:off x="6680063" y="5233977"/>
            <a:ext cx="2900426" cy="615103"/>
          </a:xfrm>
          <a:prstGeom prst="rect">
            <a:avLst/>
          </a:prstGeom>
        </p:spPr>
        <p:txBody>
          <a:bodyPr lIns="91420" tIns="45710" rIns="91420" bIns="45710" anchor="ctr" anchorCtr="0">
            <a:noAutofit/>
          </a:bodyPr>
          <a:lstStyle>
            <a:lvl1pPr marL="0" indent="0" algn="l">
              <a:buNone/>
              <a:defRPr sz="2400" b="0" i="0" baseline="0">
                <a:solidFill>
                  <a:schemeClr val="tx2"/>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Click to edit Master text styles</a:t>
            </a:r>
            <a:endParaRPr lang="en-US" dirty="0"/>
          </a:p>
        </p:txBody>
      </p:sp>
      <p:sp>
        <p:nvSpPr>
          <p:cNvPr id="71" name="Text Placeholder 17"/>
          <p:cNvSpPr>
            <a:spLocks noGrp="1"/>
          </p:cNvSpPr>
          <p:nvPr>
            <p:ph type="body" sz="quarter" idx="32" hasCustomPrompt="1"/>
          </p:nvPr>
        </p:nvSpPr>
        <p:spPr>
          <a:xfrm>
            <a:off x="5884573" y="5231373"/>
            <a:ext cx="619592" cy="615103"/>
          </a:xfrm>
          <a:prstGeom prst="rect">
            <a:avLst/>
          </a:prstGeom>
          <a:noFill/>
          <a:ln>
            <a:noFill/>
          </a:ln>
        </p:spPr>
        <p:txBody>
          <a:bodyPr lIns="91420" tIns="45710" rIns="91420" bIns="45710" anchor="ctr" anchorCtr="0">
            <a:noAutofit/>
          </a:bodyPr>
          <a:lstStyle>
            <a:lvl1pPr marL="0" indent="0" algn="ctr">
              <a:buNone/>
              <a:defRPr sz="2665" b="0" i="0" baseline="0">
                <a:ln>
                  <a:solidFill>
                    <a:srgbClr val="FFFFFF"/>
                  </a:solidFill>
                </a:ln>
                <a:solidFill>
                  <a:srgbClr val="FFFFFF"/>
                </a:solidFill>
                <a:latin typeface="+mn-lt"/>
                <a:ea typeface="Adobe Gothic Std B" pitchFamily="34" charset="-128"/>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US" dirty="0"/>
              <a:t>10</a:t>
            </a:r>
            <a:endParaRPr lang="en-US" dirty="0"/>
          </a:p>
        </p:txBody>
      </p:sp>
    </p:spTree>
  </p:cSld>
  <p:clrMapOvr>
    <a:masterClrMapping/>
  </p:clrMapOvr>
  <p:transition spd="slow">
    <p:wipe/>
  </p:transition>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showMasterSp="0"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2" y="6172201"/>
            <a:ext cx="977645"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88825" cy="6858000"/>
          </a:xfrm>
          <a:prstGeom prst="rect">
            <a:avLst/>
          </a:prstGeom>
        </p:spPr>
        <p:txBody>
          <a:bodyPr vert="horz" lIns="91420" tIns="45710" rIns="91420" bIns="45710"/>
          <a:lstStyle>
            <a:lvl1pPr marL="0" indent="0" algn="ctr">
              <a:buNone/>
              <a:defRPr sz="2935" baseline="0">
                <a:solidFill>
                  <a:schemeClr val="tx2"/>
                </a:solidFill>
                <a:latin typeface="+mn-lt"/>
                <a:ea typeface="Adobe Gothic Std B" pitchFamily="34" charset="-128"/>
                <a:cs typeface="CiscoSans ExtraLight"/>
              </a:defRPr>
            </a:lvl1pPr>
          </a:lstStyle>
          <a:p>
            <a:pPr lvl="0"/>
            <a:r>
              <a:rPr lang="en-US" noProof="0" dirty="0"/>
              <a:t>Click icon to add picture</a:t>
            </a:r>
            <a:endParaRPr lang="en-US" noProof="0" dirty="0"/>
          </a:p>
        </p:txBody>
      </p:sp>
      <p:sp>
        <p:nvSpPr>
          <p:cNvPr id="6" name="Text Placeholder 2"/>
          <p:cNvSpPr>
            <a:spLocks noGrp="1"/>
          </p:cNvSpPr>
          <p:nvPr>
            <p:ph type="body" sz="quarter" idx="11"/>
          </p:nvPr>
        </p:nvSpPr>
        <p:spPr bwMode="auto">
          <a:xfrm>
            <a:off x="666577" y="4635530"/>
            <a:ext cx="10849323" cy="694207"/>
          </a:xfrm>
          <a:prstGeom prst="rect">
            <a:avLst/>
          </a:prstGeom>
          <a:solidFill>
            <a:schemeClr val="bg1">
              <a:alpha val="70000"/>
            </a:schemeClr>
          </a:solidFill>
        </p:spPr>
        <p:txBody>
          <a:bodyPr wrap="square" lIns="108000" tIns="0" rIns="91440" bIns="45720" numCol="1" anchor="ctr" anchorCtr="0" compatLnSpc="1">
            <a:spAutoFit/>
          </a:bodyPr>
          <a:lstStyle>
            <a:lvl1pPr marL="230505" indent="0">
              <a:lnSpc>
                <a:spcPts val="4905"/>
              </a:lnSpc>
              <a:spcBef>
                <a:spcPts val="0"/>
              </a:spcBef>
              <a:buNone/>
              <a:defRPr sz="3200" i="1">
                <a:solidFill>
                  <a:srgbClr val="58585B"/>
                </a:solidFill>
                <a:ea typeface="Adobe Gothic Std B" pitchFamily="34" charset="-128"/>
              </a:defRPr>
            </a:lvl1pPr>
          </a:lstStyle>
          <a:p>
            <a:pPr lvl="0"/>
            <a:r>
              <a:rPr lang="en-US" dirty="0"/>
              <a:t>Click to edit Master text styles</a:t>
            </a:r>
            <a:endParaRPr lang="en-US" dirty="0"/>
          </a:p>
        </p:txBody>
      </p:sp>
    </p:spTree>
  </p:cSld>
  <p:clrMapOvr>
    <a:masterClrMapping/>
  </p:clrMapOvr>
  <p:transition spd="med">
    <p:fade/>
  </p:transition>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77" y="401383"/>
            <a:ext cx="11414589" cy="3389567"/>
          </a:xfrm>
          <a:prstGeom prst="rect">
            <a:avLst/>
          </a:prstGeom>
        </p:spPr>
        <p:txBody>
          <a:bodyPr vert="horz" lIns="91420" tIns="45710" rIns="91420" bIns="45710"/>
          <a:lstStyle>
            <a:lvl1pPr marL="0" indent="0" algn="ctr">
              <a:buNone/>
              <a:defRPr sz="2935" baseline="0">
                <a:solidFill>
                  <a:schemeClr val="tx2"/>
                </a:solidFill>
                <a:latin typeface="+mn-lt"/>
                <a:ea typeface="Adobe Gothic Std B" pitchFamily="34" charset="-128"/>
                <a:cs typeface="CiscoSans ExtraLight"/>
              </a:defRPr>
            </a:lvl1pPr>
          </a:lstStyle>
          <a:p>
            <a:pPr lvl="0"/>
            <a:r>
              <a:rPr lang="en-US" noProof="0" dirty="0"/>
              <a:t>Click icon to add picture</a:t>
            </a:r>
            <a:endParaRPr lang="en-US" noProof="0" dirty="0"/>
          </a:p>
        </p:txBody>
      </p:sp>
      <p:sp>
        <p:nvSpPr>
          <p:cNvPr id="4" name="Text Placeholder 3"/>
          <p:cNvSpPr>
            <a:spLocks noGrp="1"/>
          </p:cNvSpPr>
          <p:nvPr>
            <p:ph type="body" sz="quarter" idx="11"/>
          </p:nvPr>
        </p:nvSpPr>
        <p:spPr>
          <a:xfrm>
            <a:off x="598224" y="4072691"/>
            <a:ext cx="11149410" cy="715965"/>
          </a:xfrm>
          <a:prstGeom prst="rect">
            <a:avLst/>
          </a:prstGeom>
        </p:spPr>
        <p:txBody>
          <a:bodyPr vert="horz" wrap="square">
            <a:spAutoFit/>
          </a:bodyPr>
          <a:lstStyle>
            <a:lvl1pPr marL="0" indent="0">
              <a:buNone/>
              <a:defRPr sz="4265" baseline="0">
                <a:solidFill>
                  <a:srgbClr val="58585B"/>
                </a:solidFill>
                <a:ea typeface="Adobe Gothic Std B" pitchFamily="34" charset="-128"/>
              </a:defRPr>
            </a:lvl1pPr>
          </a:lstStyle>
          <a:p>
            <a:pPr lvl="0"/>
            <a:r>
              <a:rPr lang="en-US" dirty="0"/>
              <a:t>Click to edit Master text styles</a:t>
            </a:r>
            <a:endParaRPr lang="en-US" dirty="0"/>
          </a:p>
        </p:txBody>
      </p:sp>
    </p:spTree>
  </p:cSld>
  <p:clrMapOvr>
    <a:masterClrMapping/>
  </p:clrMapOvr>
  <p:transition spd="med">
    <p:fade/>
  </p:transition>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showMasterSp="0"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2" y="6172201"/>
            <a:ext cx="977645"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93288" cy="6858000"/>
          </a:xfrm>
          <a:prstGeom prst="rect">
            <a:avLst/>
          </a:prstGeom>
        </p:spPr>
        <p:txBody>
          <a:bodyPr vert="horz" lIns="91420" tIns="45710" rIns="91420" bIns="45710"/>
          <a:lstStyle>
            <a:lvl1pPr marL="0" indent="0" algn="ctr">
              <a:buNone/>
              <a:defRPr sz="2935" baseline="0">
                <a:solidFill>
                  <a:schemeClr val="tx2"/>
                </a:solidFill>
                <a:latin typeface="+mn-lt"/>
                <a:ea typeface="Adobe Gothic Std B" pitchFamily="34" charset="-128"/>
                <a:cs typeface="CiscoSans ExtraLight"/>
              </a:defRPr>
            </a:lvl1pPr>
          </a:lstStyle>
          <a:p>
            <a:pPr lvl="0"/>
            <a:r>
              <a:rPr lang="en-US" noProof="0" dirty="0"/>
              <a:t>Click icon to add picture</a:t>
            </a:r>
            <a:endParaRPr lang="en-US" noProof="0" dirty="0"/>
          </a:p>
        </p:txBody>
      </p:sp>
    </p:spTree>
  </p:cSld>
  <p:clrMapOvr>
    <a:masterClrMapping/>
  </p:clrMapOvr>
  <p:transition spd="med">
    <p:fade/>
  </p:transition>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76" y="320842"/>
            <a:ext cx="11304239" cy="5688861"/>
          </a:xfrm>
          <a:prstGeom prst="rect">
            <a:avLst/>
          </a:prstGeom>
        </p:spPr>
        <p:txBody>
          <a:bodyPr vert="horz" lIns="91424" tIns="45712" rIns="91424" bIns="45712"/>
          <a:lstStyle>
            <a:lvl1pPr marL="0" indent="0" algn="ctr">
              <a:buNone/>
              <a:defRPr sz="2000" baseline="0">
                <a:solidFill>
                  <a:schemeClr val="tx2"/>
                </a:solidFill>
                <a:latin typeface="+mn-lt"/>
                <a:ea typeface="Adobe Gothic Std B" pitchFamily="34" charset="-128"/>
                <a:cs typeface="CiscoSans ExtraLight"/>
              </a:defRPr>
            </a:lvl1pPr>
          </a:lstStyle>
          <a:p>
            <a:pPr lvl="0"/>
            <a:r>
              <a:rPr lang="en-US" noProof="0" dirty="0"/>
              <a:t>Click icon to add picture</a:t>
            </a:r>
            <a:endParaRPr lang="en-US" noProof="0" dirty="0"/>
          </a:p>
        </p:txBody>
      </p:sp>
    </p:spTree>
  </p:cSld>
  <p:clrMapOvr>
    <a:masterClrMapping/>
  </p:clrMapOvr>
  <p:transition spd="med">
    <p:fade/>
  </p:transition>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522409" y="795867"/>
            <a:ext cx="7129194"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anchor="ctr"/>
          <a:lstStyle/>
          <a:p>
            <a:pPr algn="ctr" defTabSz="609600">
              <a:defRPr/>
            </a:pPr>
            <a:endParaRPr lang="en-US" sz="2400">
              <a:solidFill>
                <a:srgbClr val="FFFFFF"/>
              </a:solidFill>
            </a:endParaRPr>
          </a:p>
        </p:txBody>
      </p:sp>
      <p:sp>
        <p:nvSpPr>
          <p:cNvPr id="5" name="Rectangle 4"/>
          <p:cNvSpPr/>
          <p:nvPr/>
        </p:nvSpPr>
        <p:spPr>
          <a:xfrm>
            <a:off x="2522410" y="4794251"/>
            <a:ext cx="7127077"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anchor="ctr"/>
          <a:lstStyle/>
          <a:p>
            <a:pPr algn="ctr" defTabSz="609600">
              <a:defRPr/>
            </a:pPr>
            <a:endParaRPr lang="en-US" sz="2400">
              <a:solidFill>
                <a:srgbClr val="FFFFFF"/>
              </a:solidFill>
            </a:endParaRPr>
          </a:p>
        </p:txBody>
      </p:sp>
      <p:sp>
        <p:nvSpPr>
          <p:cNvPr id="26" name="Picture Placeholder 25"/>
          <p:cNvSpPr>
            <a:spLocks noGrp="1"/>
          </p:cNvSpPr>
          <p:nvPr>
            <p:ph type="pic" sz="quarter" idx="10"/>
          </p:nvPr>
        </p:nvSpPr>
        <p:spPr>
          <a:xfrm>
            <a:off x="2532991" y="795528"/>
            <a:ext cx="7103800" cy="4005072"/>
          </a:xfrm>
          <a:prstGeom prst="rect">
            <a:avLst/>
          </a:prstGeom>
          <a:solidFill>
            <a:schemeClr val="bg1">
              <a:alpha val="30000"/>
            </a:schemeClr>
          </a:solidFill>
          <a:ln>
            <a:solidFill>
              <a:srgbClr val="676767"/>
            </a:solidFill>
          </a:ln>
          <a:effectLst/>
        </p:spPr>
        <p:txBody>
          <a:bodyPr lIns="91424" tIns="45712" rIns="91424" bIns="45712" anchor="ctr" anchorCtr="0"/>
          <a:lstStyle>
            <a:lvl1pPr algn="ctr">
              <a:buFontTx/>
              <a:buNone/>
              <a:defRPr>
                <a:solidFill>
                  <a:schemeClr val="tx1"/>
                </a:solidFill>
                <a:latin typeface="+mj-lt"/>
                <a:ea typeface="Adobe Gothic Std B" pitchFamily="34" charset="-128"/>
              </a:defRPr>
            </a:lvl1pPr>
          </a:lstStyle>
          <a:p>
            <a:pPr lvl="0"/>
            <a:r>
              <a:rPr lang="en-US" noProof="0" dirty="0"/>
              <a:t>Click icon to add picture</a:t>
            </a:r>
            <a:endParaRPr lang="en-US" noProof="0" dirty="0"/>
          </a:p>
        </p:txBody>
      </p:sp>
      <p:sp>
        <p:nvSpPr>
          <p:cNvPr id="11" name="Title 10"/>
          <p:cNvSpPr>
            <a:spLocks noGrp="1"/>
          </p:cNvSpPr>
          <p:nvPr>
            <p:ph type="title"/>
          </p:nvPr>
        </p:nvSpPr>
        <p:spPr>
          <a:xfrm>
            <a:off x="2753777" y="4873439"/>
            <a:ext cx="6763665" cy="838200"/>
          </a:xfrm>
        </p:spPr>
        <p:txBody>
          <a:bodyPr/>
          <a:lstStyle>
            <a:lvl1pPr>
              <a:defRPr sz="2665">
                <a:solidFill>
                  <a:srgbClr val="58585B"/>
                </a:solidFill>
                <a:latin typeface="+mj-lt"/>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732177" y="311151"/>
            <a:ext cx="4363430"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anchor="ctr"/>
          <a:lstStyle/>
          <a:p>
            <a:pPr algn="ctr" defTabSz="609600">
              <a:defRPr/>
            </a:pPr>
            <a:endParaRPr lang="en-US" sz="2400">
              <a:solidFill>
                <a:srgbClr val="FFFFFF"/>
              </a:solidFill>
            </a:endParaRPr>
          </a:p>
        </p:txBody>
      </p:sp>
      <p:sp>
        <p:nvSpPr>
          <p:cNvPr id="26" name="Picture Placeholder 25"/>
          <p:cNvSpPr>
            <a:spLocks noGrp="1"/>
          </p:cNvSpPr>
          <p:nvPr>
            <p:ph type="pic" sz="quarter" idx="10"/>
          </p:nvPr>
        </p:nvSpPr>
        <p:spPr>
          <a:xfrm>
            <a:off x="733131" y="310896"/>
            <a:ext cx="4363599" cy="2459736"/>
          </a:xfrm>
          <a:prstGeom prst="rect">
            <a:avLst/>
          </a:prstGeom>
          <a:solidFill>
            <a:schemeClr val="bg1">
              <a:alpha val="30000"/>
            </a:schemeClr>
          </a:solidFill>
          <a:ln>
            <a:solidFill>
              <a:srgbClr val="676767"/>
            </a:solidFill>
          </a:ln>
          <a:effectLst/>
        </p:spPr>
        <p:txBody>
          <a:bodyPr vert="horz" lIns="68577" tIns="34289" rIns="68577" bIns="3428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tx1"/>
                </a:solidFill>
                <a:latin typeface="+mj-lt"/>
                <a:ea typeface="+mn-ea"/>
                <a:cs typeface="+mn-cs"/>
              </a:defRPr>
            </a:lvl1pPr>
          </a:lstStyle>
          <a:p>
            <a:pPr lvl="0"/>
            <a:r>
              <a:rPr lang="en-US" noProof="0"/>
              <a:t>Click icon to add picture</a:t>
            </a:r>
            <a:endParaRPr lang="en-US" noProof="0" dirty="0"/>
          </a:p>
        </p:txBody>
      </p:sp>
      <p:sp>
        <p:nvSpPr>
          <p:cNvPr id="9" name="Title 8"/>
          <p:cNvSpPr>
            <a:spLocks noGrp="1"/>
          </p:cNvSpPr>
          <p:nvPr>
            <p:ph type="title"/>
          </p:nvPr>
        </p:nvSpPr>
        <p:spPr>
          <a:xfrm>
            <a:off x="574431" y="3307591"/>
            <a:ext cx="8970817" cy="2152559"/>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defRPr sz="6000">
                <a:solidFill>
                  <a:srgbClr val="58585B"/>
                </a:solidFill>
                <a:latin typeface="+mj-lt"/>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6" name="Rectangle 15"/>
          <p:cNvSpPr/>
          <p:nvPr userDrawn="1"/>
        </p:nvSpPr>
        <p:spPr>
          <a:xfrm>
            <a:off x="6" y="0"/>
            <a:ext cx="12188825" cy="6858000"/>
          </a:xfrm>
          <a:prstGeom prst="rect">
            <a:avLst/>
          </a:prstGeom>
          <a:gradFill flip="none" rotWithShape="1">
            <a:gsLst>
              <a:gs pos="0">
                <a:srgbClr val="652E93"/>
              </a:gs>
              <a:gs pos="26000">
                <a:srgbClr val="3B3D94"/>
              </a:gs>
              <a:gs pos="59000">
                <a:srgbClr val="1875BA"/>
              </a:gs>
              <a:gs pos="100000">
                <a:srgbClr val="61CCE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endParaRPr>
          </a:p>
        </p:txBody>
      </p:sp>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82362" y="365776"/>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itle 1"/>
          <p:cNvSpPr>
            <a:spLocks noGrp="1"/>
          </p:cNvSpPr>
          <p:nvPr>
            <p:ph type="ctrTitle" hasCustomPrompt="1"/>
          </p:nvPr>
        </p:nvSpPr>
        <p:spPr>
          <a:xfrm>
            <a:off x="295122" y="611608"/>
            <a:ext cx="6806724"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5529"/>
            <a:ext cx="4875530" cy="357790"/>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5" y="4594378"/>
            <a:ext cx="4875530" cy="298800"/>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sp>
        <p:nvSpPr>
          <p:cNvPr id="5" name="Text Placeholder 4"/>
          <p:cNvSpPr>
            <a:spLocks noGrp="1"/>
          </p:cNvSpPr>
          <p:nvPr>
            <p:ph type="body" sz="quarter" idx="12" hasCustomPrompt="1"/>
          </p:nvPr>
        </p:nvSpPr>
        <p:spPr>
          <a:xfrm>
            <a:off x="320044" y="3831337"/>
            <a:ext cx="4886960" cy="387286"/>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655184" y="728134"/>
            <a:ext cx="4839555" cy="51604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2" tIns="45707" rIns="91412" bIns="45707" anchor="ctr"/>
          <a:lstStyle/>
          <a:p>
            <a:pPr algn="ctr" defTabSz="609600">
              <a:defRPr/>
            </a:pPr>
            <a:endParaRPr lang="en-US" sz="2400">
              <a:solidFill>
                <a:srgbClr val="FFFFFF"/>
              </a:solidFill>
            </a:endParaRPr>
          </a:p>
        </p:txBody>
      </p:sp>
      <p:sp>
        <p:nvSpPr>
          <p:cNvPr id="26" name="Picture Placeholder 25"/>
          <p:cNvSpPr>
            <a:spLocks noGrp="1"/>
          </p:cNvSpPr>
          <p:nvPr>
            <p:ph type="pic" sz="quarter" idx="10"/>
          </p:nvPr>
        </p:nvSpPr>
        <p:spPr>
          <a:xfrm>
            <a:off x="6655098" y="728979"/>
            <a:ext cx="4838964" cy="5159757"/>
          </a:xfrm>
          <a:prstGeom prst="rect">
            <a:avLst/>
          </a:prstGeom>
          <a:solidFill>
            <a:schemeClr val="bg1">
              <a:alpha val="30000"/>
            </a:schemeClr>
          </a:solidFill>
          <a:ln>
            <a:solidFill>
              <a:srgbClr val="2968AF"/>
            </a:solidFill>
          </a:ln>
          <a:effectLst/>
        </p:spPr>
        <p:txBody>
          <a:bodyPr lIns="91424" tIns="45712" rIns="91424" bIns="45712" anchor="ctr" anchorCtr="0"/>
          <a:lstStyle>
            <a:lvl1pPr algn="ctr">
              <a:buFontTx/>
              <a:buNone/>
              <a:defRPr>
                <a:solidFill>
                  <a:schemeClr val="tx1"/>
                </a:solidFill>
                <a:latin typeface="+mj-lt"/>
                <a:ea typeface="Adobe Gothic Std B" pitchFamily="34" charset="-128"/>
              </a:defRPr>
            </a:lvl1pPr>
          </a:lstStyle>
          <a:p>
            <a:pPr lvl="0"/>
            <a:r>
              <a:rPr lang="en-US" noProof="0" dirty="0"/>
              <a:t>Click icon to add picture</a:t>
            </a:r>
            <a:endParaRPr lang="en-US" noProof="0" dirty="0"/>
          </a:p>
        </p:txBody>
      </p:sp>
      <p:sp>
        <p:nvSpPr>
          <p:cNvPr id="9" name="Title 8"/>
          <p:cNvSpPr>
            <a:spLocks noGrp="1"/>
          </p:cNvSpPr>
          <p:nvPr>
            <p:ph type="title"/>
          </p:nvPr>
        </p:nvSpPr>
        <p:spPr>
          <a:xfrm>
            <a:off x="583407" y="728980"/>
            <a:ext cx="5798380" cy="1085313"/>
          </a:xfrm>
        </p:spPr>
        <p:txBody>
          <a:bodyPr wrap="none" anchor="t">
            <a:noAutofit/>
          </a:bodyPr>
          <a:lstStyle>
            <a:lvl1pPr>
              <a:lnSpc>
                <a:spcPct val="90000"/>
              </a:lnSpc>
              <a:defRPr sz="3335">
                <a:solidFill>
                  <a:srgbClr val="58585B"/>
                </a:solidFill>
                <a:latin typeface="+mj-lt"/>
              </a:defRPr>
            </a:lvl1pPr>
          </a:lstStyle>
          <a:p>
            <a:r>
              <a:rPr lang="en-US"/>
              <a:t>Click to edit Master title style</a:t>
            </a:r>
            <a:endParaRPr lang="en-US"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showMasterSp="0">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4890343" y="311152"/>
            <a:ext cx="4357081"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0" name="Rectangle 9"/>
          <p:cNvSpPr/>
          <p:nvPr/>
        </p:nvSpPr>
        <p:spPr>
          <a:xfrm>
            <a:off x="446501" y="311152"/>
            <a:ext cx="4382474"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1" name="Rectangle 10"/>
          <p:cNvSpPr/>
          <p:nvPr/>
        </p:nvSpPr>
        <p:spPr>
          <a:xfrm>
            <a:off x="9304561" y="311151"/>
            <a:ext cx="2450462"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2" name="Rectangle 11"/>
          <p:cNvSpPr/>
          <p:nvPr/>
        </p:nvSpPr>
        <p:spPr>
          <a:xfrm>
            <a:off x="446502" y="3028952"/>
            <a:ext cx="3362507"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3" name="Rectangle 12"/>
          <p:cNvSpPr/>
          <p:nvPr/>
        </p:nvSpPr>
        <p:spPr>
          <a:xfrm>
            <a:off x="3880956" y="3028952"/>
            <a:ext cx="5366469"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4" name="Rectangle 13"/>
          <p:cNvSpPr/>
          <p:nvPr/>
        </p:nvSpPr>
        <p:spPr>
          <a:xfrm>
            <a:off x="9304561" y="1682751"/>
            <a:ext cx="2450462"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15" name="Rectangle 14"/>
          <p:cNvSpPr/>
          <p:nvPr/>
        </p:nvSpPr>
        <p:spPr>
          <a:xfrm>
            <a:off x="9304561" y="5183717"/>
            <a:ext cx="2450462"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08" tIns="45705" rIns="91408" bIns="45705" anchor="ctr"/>
          <a:lstStyle/>
          <a:p>
            <a:pPr algn="ctr" defTabSz="609600">
              <a:defRPr/>
            </a:pPr>
            <a:endParaRPr lang="en-US" sz="2400">
              <a:solidFill>
                <a:srgbClr val="FFFFFF"/>
              </a:solidFill>
              <a:latin typeface="CiscoSans"/>
              <a:cs typeface="CiscoSans"/>
            </a:endParaRPr>
          </a:p>
        </p:txBody>
      </p:sp>
      <p:sp>
        <p:nvSpPr>
          <p:cNvPr id="49" name="Picture Placeholder 25"/>
          <p:cNvSpPr>
            <a:spLocks noGrp="1"/>
          </p:cNvSpPr>
          <p:nvPr>
            <p:ph type="pic" sz="quarter" idx="11"/>
          </p:nvPr>
        </p:nvSpPr>
        <p:spPr>
          <a:xfrm>
            <a:off x="4890720" y="311151"/>
            <a:ext cx="4356013"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baseline="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26" name="Picture Placeholder 25"/>
          <p:cNvSpPr>
            <a:spLocks noGrp="1"/>
          </p:cNvSpPr>
          <p:nvPr>
            <p:ph type="pic" sz="quarter" idx="10"/>
          </p:nvPr>
        </p:nvSpPr>
        <p:spPr>
          <a:xfrm>
            <a:off x="427660" y="311151"/>
            <a:ext cx="4401521" cy="2660652"/>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1" name="Picture Placeholder 25"/>
          <p:cNvSpPr>
            <a:spLocks noGrp="1"/>
          </p:cNvSpPr>
          <p:nvPr>
            <p:ph type="pic" sz="quarter" idx="12"/>
          </p:nvPr>
        </p:nvSpPr>
        <p:spPr>
          <a:xfrm>
            <a:off x="9304020" y="311151"/>
            <a:ext cx="2451002" cy="130810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3" name="Picture Placeholder 25"/>
          <p:cNvSpPr>
            <a:spLocks noGrp="1"/>
          </p:cNvSpPr>
          <p:nvPr>
            <p:ph type="pic" sz="quarter" idx="13"/>
          </p:nvPr>
        </p:nvSpPr>
        <p:spPr>
          <a:xfrm>
            <a:off x="427654" y="3028958"/>
            <a:ext cx="3382346"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5" name="Picture Placeholder 25"/>
          <p:cNvSpPr>
            <a:spLocks noGrp="1"/>
          </p:cNvSpPr>
          <p:nvPr>
            <p:ph type="pic" sz="quarter" idx="14"/>
          </p:nvPr>
        </p:nvSpPr>
        <p:spPr>
          <a:xfrm>
            <a:off x="3876769" y="3028958"/>
            <a:ext cx="5369956" cy="345893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7" name="Picture Placeholder 25"/>
          <p:cNvSpPr>
            <a:spLocks noGrp="1"/>
          </p:cNvSpPr>
          <p:nvPr>
            <p:ph type="pic" sz="quarter" idx="15"/>
          </p:nvPr>
        </p:nvSpPr>
        <p:spPr>
          <a:xfrm>
            <a:off x="9304020" y="1676401"/>
            <a:ext cx="2451002" cy="3449411"/>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
        <p:nvSpPr>
          <p:cNvPr id="59" name="Picture Placeholder 25"/>
          <p:cNvSpPr>
            <a:spLocks noGrp="1"/>
          </p:cNvSpPr>
          <p:nvPr>
            <p:ph type="pic" sz="quarter" idx="16"/>
          </p:nvPr>
        </p:nvSpPr>
        <p:spPr>
          <a:xfrm>
            <a:off x="9304020" y="5182964"/>
            <a:ext cx="2451002" cy="1304925"/>
          </a:xfrm>
          <a:prstGeom prst="rect">
            <a:avLst/>
          </a:prstGeom>
          <a:solidFill>
            <a:schemeClr val="bg1">
              <a:alpha val="30000"/>
            </a:schemeClr>
          </a:solidFill>
          <a:ln>
            <a:solidFill>
              <a:schemeClr val="bg2"/>
            </a:solidFill>
          </a:ln>
          <a:effectLst/>
        </p:spPr>
        <p:txBody>
          <a:bodyPr vert="horz" lIns="68574" tIns="34288" rIns="68574" bIns="34288"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1"/>
                </a:solidFill>
                <a:latin typeface="+mn-lt"/>
                <a:ea typeface="+mn-ea"/>
                <a:cs typeface="Broadway" panose="04040905080B02020502" pitchFamily="82" charset="0"/>
              </a:defRPr>
            </a:lvl1pPr>
          </a:lstStyle>
          <a:p>
            <a:pPr lvl="0"/>
            <a:r>
              <a:rPr lang="en-US" noProof="0"/>
              <a:t>Click icon to add picture</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Blank Slide">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p:transition spd="med">
    <p:fade/>
  </p:transition>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hasCustomPrompt="1"/>
          </p:nvPr>
        </p:nvSpPr>
        <p:spPr>
          <a:xfrm>
            <a:off x="704668" y="777240"/>
            <a:ext cx="1088374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865" kern="1200" baseline="0" smtClean="0">
                <a:solidFill>
                  <a:schemeClr val="lt1"/>
                </a:solidFill>
                <a:latin typeface="+mn-lt"/>
                <a:ea typeface="+mn-ea"/>
                <a:cs typeface="CiscoSans"/>
              </a:defRPr>
            </a:lvl1pPr>
          </a:lstStyle>
          <a:p>
            <a:pPr lvl="0"/>
            <a:r>
              <a:rPr lang="en-US" noProof="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hasCustomPrompt="1"/>
          </p:nvPr>
        </p:nvSpPr>
        <p:spPr>
          <a:xfrm>
            <a:off x="2905028" y="778669"/>
            <a:ext cx="589788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68574" tIns="34288" rIns="68574" bIns="34288"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865" kern="1200">
                <a:solidFill>
                  <a:schemeClr val="lt1"/>
                </a:solidFill>
                <a:latin typeface="+mn-lt"/>
                <a:ea typeface="+mn-ea"/>
                <a:cs typeface="CiscoSans"/>
              </a:defRPr>
            </a:lvl1pPr>
          </a:lstStyle>
          <a:p>
            <a:pPr lvl="0"/>
            <a:r>
              <a:rPr lang="en-US" noProof="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showMasterSp="0" userDrawn="1">
  <p:cSld name="Closing Slide">
    <p:bg>
      <p:bgPr>
        <a:gradFill rotWithShape="1">
          <a:gsLst>
            <a:gs pos="0">
              <a:schemeClr val="bg2"/>
            </a:gs>
            <a:gs pos="100000">
              <a:schemeClr val="accent1"/>
            </a:gs>
          </a:gsLst>
          <a:lin ang="5400000"/>
        </a:gradFill>
        <a:effectLst/>
      </p:bgPr>
    </p:bg>
    <p:spTree>
      <p:nvGrpSpPr>
        <p:cNvPr id="1" name=""/>
        <p:cNvGrpSpPr/>
        <p:nvPr/>
      </p:nvGrpSpPr>
      <p:grpSpPr>
        <a:xfrm>
          <a:off x="0" y="0"/>
          <a:ext cx="0" cy="0"/>
          <a:chOff x="0" y="0"/>
          <a:chExt cx="0" cy="0"/>
        </a:xfrm>
      </p:grpSpPr>
      <p:pic>
        <p:nvPicPr>
          <p:cNvPr id="3" name="Picture 6"/>
          <p:cNvPicPr>
            <a:picLocks noChangeAspect="1"/>
          </p:cNvPicPr>
          <p:nvPr/>
        </p:nvPicPr>
        <p:blipFill>
          <a:blip r:embed="rId2" cstate="screen"/>
          <a:srcRect/>
          <a:stretch>
            <a:fillRect/>
          </a:stretch>
        </p:blipFill>
        <p:spPr bwMode="auto">
          <a:xfrm>
            <a:off x="4767609" y="2194985"/>
            <a:ext cx="2653609"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416.xml><?xml version="1.0" encoding="utf-8"?>
<p:sldLayout xmlns:a="http://schemas.openxmlformats.org/drawingml/2006/main" xmlns:r="http://schemas.openxmlformats.org/officeDocument/2006/relationships" xmlns:p="http://schemas.openxmlformats.org/presentationml/2006/main">
  <p:cSld name="no bar">
    <p:spTree>
      <p:nvGrpSpPr>
        <p:cNvPr id="1" name=""/>
        <p:cNvGrpSpPr/>
        <p:nvPr/>
      </p:nvGrpSpPr>
      <p:grpSpPr>
        <a:xfrm>
          <a:off x="0" y="0"/>
          <a:ext cx="0" cy="0"/>
          <a:chOff x="0" y="0"/>
          <a:chExt cx="0" cy="0"/>
        </a:xfrm>
      </p:grpSpPr>
      <p:sp>
        <p:nvSpPr>
          <p:cNvPr id="2" name="Title 1"/>
          <p:cNvSpPr>
            <a:spLocks noGrp="1"/>
          </p:cNvSpPr>
          <p:nvPr>
            <p:ph type="title"/>
          </p:nvPr>
        </p:nvSpPr>
        <p:spPr>
          <a:xfrm>
            <a:off x="679277" y="431800"/>
            <a:ext cx="11060936" cy="838200"/>
          </a:xfrm>
        </p:spPr>
        <p:txBody>
          <a:bodyPr/>
          <a:lstStyle>
            <a:lvl1pPr algn="l" rtl="0" eaLnBrk="1" fontAlgn="base" hangingPunct="1">
              <a:lnSpc>
                <a:spcPct val="80000"/>
              </a:lnSpc>
              <a:spcBef>
                <a:spcPct val="0"/>
              </a:spcBef>
              <a:spcAft>
                <a:spcPct val="0"/>
              </a:spcAft>
              <a:defRPr lang="en-US" sz="3600" kern="1200" spc="-100" dirty="0">
                <a:gradFill>
                  <a:gsLst>
                    <a:gs pos="0">
                      <a:schemeClr val="tx1"/>
                    </a:gs>
                    <a:gs pos="44000">
                      <a:srgbClr val="01BBBB"/>
                    </a:gs>
                    <a:gs pos="100000">
                      <a:schemeClr val="accent4"/>
                    </a:gs>
                  </a:gsLst>
                  <a:lin ang="4800000" scaled="0"/>
                </a:gradFill>
                <a:latin typeface="CiscoSans ExtraLight" pitchFamily="34" charset="0"/>
                <a:ea typeface="MS PGothic" panose="020B0600070205080204" charset="-128"/>
                <a:cs typeface="MS PGothic" panose="020B0600070205080204" charset="-128"/>
              </a:defRPr>
            </a:lvl1pPr>
          </a:lstStyle>
          <a:p>
            <a:r>
              <a:rPr lang="en-US" dirty="0"/>
              <a:t>Click to edit Master title style</a:t>
            </a:r>
            <a:endParaRPr lang="en-US" dirty="0"/>
          </a:p>
        </p:txBody>
      </p:sp>
      <p:sp>
        <p:nvSpPr>
          <p:cNvPr id="4" name="Text Box 578"/>
          <p:cNvSpPr txBox="1">
            <a:spLocks noChangeArrowheads="1"/>
          </p:cNvSpPr>
          <p:nvPr userDrawn="1"/>
        </p:nvSpPr>
        <p:spPr bwMode="auto">
          <a:xfrm>
            <a:off x="363819" y="6319326"/>
            <a:ext cx="5447468" cy="246893"/>
          </a:xfrm>
          <a:prstGeom prst="rect">
            <a:avLst/>
          </a:prstGeom>
          <a:noFill/>
          <a:ln w="9525" algn="ctr">
            <a:noFill/>
            <a:miter lim="800000"/>
          </a:ln>
          <a:effectLst/>
        </p:spPr>
        <p:txBody>
          <a:bodyPr wrap="square" lIns="82073" tIns="41036" rIns="82073" bIns="41036">
            <a:spAutoFit/>
          </a:bodyPr>
          <a:lstStyle/>
          <a:p>
            <a:pPr defTabSz="814070" eaLnBrk="0" fontAlgn="base" hangingPunct="0">
              <a:spcBef>
                <a:spcPct val="50000"/>
              </a:spcBef>
              <a:spcAft>
                <a:spcPct val="0"/>
              </a:spcAft>
            </a:pPr>
            <a:endParaRPr lang="en-US" sz="1065" dirty="0">
              <a:solidFill>
                <a:srgbClr val="FFFFFF">
                  <a:lumMod val="50000"/>
                </a:srgbClr>
              </a:solidFill>
              <a:ea typeface="MS PGothic" panose="020B0600070205080204" charset="-128"/>
            </a:endParaRPr>
          </a:p>
        </p:txBody>
      </p:sp>
    </p:spTree>
  </p:cSld>
  <p:clrMapOvr>
    <a:masterClrMapping/>
  </p:clrMapOvr>
  <p:transition>
    <p:wipe dir="r"/>
  </p:transition>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sp>
        <p:nvSpPr>
          <p:cNvPr id="16" name="Rectangle 15"/>
          <p:cNvSpPr/>
          <p:nvPr userDrawn="1"/>
        </p:nvSpPr>
        <p:spPr>
          <a:xfrm>
            <a:off x="0" y="0"/>
            <a:ext cx="12188825" cy="6858000"/>
          </a:xfrm>
          <a:prstGeom prst="rect">
            <a:avLst/>
          </a:prstGeom>
          <a:gradFill flip="none" rotWithShape="1">
            <a:gsLst>
              <a:gs pos="0">
                <a:srgbClr val="652E93"/>
              </a:gs>
              <a:gs pos="26000">
                <a:srgbClr val="3B3D94"/>
              </a:gs>
              <a:gs pos="59000">
                <a:srgbClr val="1875BA"/>
              </a:gs>
              <a:gs pos="100000">
                <a:srgbClr val="61CCEE"/>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endParaRPr>
          </a:p>
        </p:txBody>
      </p:sp>
      <p:pic>
        <p:nvPicPr>
          <p:cNvPr id="9"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82359" y="365760"/>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itle 1"/>
          <p:cNvSpPr>
            <a:spLocks noGrp="1"/>
          </p:cNvSpPr>
          <p:nvPr>
            <p:ph type="ctrTitle" hasCustomPrompt="1"/>
          </p:nvPr>
        </p:nvSpPr>
        <p:spPr>
          <a:xfrm>
            <a:off x="295114" y="611604"/>
            <a:ext cx="6806726"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5529"/>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4378"/>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sp>
        <p:nvSpPr>
          <p:cNvPr id="5" name="Text Placeholder 4"/>
          <p:cNvSpPr>
            <a:spLocks noGrp="1"/>
          </p:cNvSpPr>
          <p:nvPr>
            <p:ph type="body" sz="quarter" idx="12" hasCustomPrompt="1"/>
          </p:nvPr>
        </p:nvSpPr>
        <p:spPr>
          <a:xfrm>
            <a:off x="320040" y="3831336"/>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showMasterSp="0" userDrawn="1">
  <p:cSld name="1_Title Slide 2">
    <p:spTree>
      <p:nvGrpSpPr>
        <p:cNvPr id="1" name=""/>
        <p:cNvGrpSpPr/>
        <p:nvPr/>
      </p:nvGrpSpPr>
      <p:grpSpPr>
        <a:xfrm>
          <a:off x="0" y="0"/>
          <a:ext cx="0" cy="0"/>
          <a:chOff x="0" y="0"/>
          <a:chExt cx="0" cy="0"/>
        </a:xfrm>
      </p:grpSpPr>
      <p:sp>
        <p:nvSpPr>
          <p:cNvPr id="11" name="Rectangle 10"/>
          <p:cNvSpPr/>
          <p:nvPr userDrawn="1"/>
        </p:nvSpPr>
        <p:spPr>
          <a:xfrm>
            <a:off x="0" y="0"/>
            <a:ext cx="12188825" cy="6858000"/>
          </a:xfrm>
          <a:prstGeom prst="rect">
            <a:avLst/>
          </a:prstGeom>
          <a:gradFill>
            <a:gsLst>
              <a:gs pos="51000">
                <a:schemeClr val="accent1"/>
              </a:gs>
              <a:gs pos="0">
                <a:schemeClr val="accent1">
                  <a:lumMod val="50000"/>
                </a:schemeClr>
              </a:gs>
              <a:gs pos="100000">
                <a:srgbClr val="61CCEE"/>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endParaRPr>
          </a:p>
        </p:txBody>
      </p:sp>
      <p:sp>
        <p:nvSpPr>
          <p:cNvPr id="50" name="Title 1"/>
          <p:cNvSpPr>
            <a:spLocks noGrp="1"/>
          </p:cNvSpPr>
          <p:nvPr>
            <p:ph type="ctrTitle" hasCustomPrompt="1"/>
          </p:nvPr>
        </p:nvSpPr>
        <p:spPr>
          <a:xfrm>
            <a:off x="295114" y="612648"/>
            <a:ext cx="7158982"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4528"/>
            <a:ext cx="4875530" cy="355482"/>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0288"/>
            <a:ext cx="4875530" cy="297004"/>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82359" y="365760"/>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2" hasCustomPrompt="1"/>
          </p:nvPr>
        </p:nvSpPr>
        <p:spPr>
          <a:xfrm>
            <a:off x="320040" y="3831336"/>
            <a:ext cx="4886960" cy="384721"/>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95114" y="1248229"/>
            <a:ext cx="10813350"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Arial Unicode MS" panose="020B0604020202020204" pitchFamily="34" charset="-128"/>
                <a:ea typeface="+mj-ea"/>
                <a:cs typeface="Arial Unicode MS" panose="020B0604020202020204" pitchFamily="34" charset="-128"/>
              </a:defRPr>
            </a:lvl1pPr>
          </a:lstStyle>
          <a:p>
            <a:r>
              <a:rPr lang="en-US" dirty="0"/>
              <a:t>Presentation </a:t>
            </a:r>
            <a:br>
              <a:rPr lang="en-US" dirty="0"/>
            </a:br>
            <a:r>
              <a:rPr lang="en-US" dirty="0"/>
              <a:t>Title Goes Here</a:t>
            </a:r>
            <a:endParaRPr lang="en-US" dirty="0"/>
          </a:p>
        </p:txBody>
      </p:sp>
    </p:spTree>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showMasterSp="0" userDrawn="1">
  <p:cSld name="1_Title Slide 2">
    <p:spTree>
      <p:nvGrpSpPr>
        <p:cNvPr id="1" name=""/>
        <p:cNvGrpSpPr/>
        <p:nvPr/>
      </p:nvGrpSpPr>
      <p:grpSpPr>
        <a:xfrm>
          <a:off x="0" y="0"/>
          <a:ext cx="0" cy="0"/>
          <a:chOff x="0" y="0"/>
          <a:chExt cx="0" cy="0"/>
        </a:xfrm>
      </p:grpSpPr>
      <p:sp>
        <p:nvSpPr>
          <p:cNvPr id="11" name="Rectangle 10"/>
          <p:cNvSpPr/>
          <p:nvPr userDrawn="1"/>
        </p:nvSpPr>
        <p:spPr>
          <a:xfrm>
            <a:off x="6" y="0"/>
            <a:ext cx="12188825" cy="6858000"/>
          </a:xfrm>
          <a:prstGeom prst="rect">
            <a:avLst/>
          </a:prstGeom>
          <a:gradFill>
            <a:gsLst>
              <a:gs pos="51000">
                <a:schemeClr val="accent1"/>
              </a:gs>
              <a:gs pos="0">
                <a:schemeClr val="accent1">
                  <a:lumMod val="50000"/>
                </a:schemeClr>
              </a:gs>
              <a:gs pos="100000">
                <a:srgbClr val="61CCEE"/>
              </a:gs>
            </a:gsLst>
            <a:lin ang="2700000" scaled="1"/>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latin typeface="Arial" panose="020B0604020202020204" pitchFamily="34" charset="0"/>
            </a:endParaRPr>
          </a:p>
        </p:txBody>
      </p:sp>
      <p:sp>
        <p:nvSpPr>
          <p:cNvPr id="50" name="Title 1"/>
          <p:cNvSpPr>
            <a:spLocks noGrp="1"/>
          </p:cNvSpPr>
          <p:nvPr>
            <p:ph type="ctrTitle" hasCustomPrompt="1"/>
          </p:nvPr>
        </p:nvSpPr>
        <p:spPr>
          <a:xfrm>
            <a:off x="295120" y="612651"/>
            <a:ext cx="7158982"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Arial Unicode MS" panose="020B0604020202020204" pitchFamily="34" charset="-128"/>
                <a:ea typeface="+mj-ea"/>
                <a:cs typeface="Arial Unicode MS" panose="020B0604020202020204" pitchFamily="34" charset="-128"/>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4528"/>
            <a:ext cx="4875530" cy="357790"/>
          </a:xfrm>
        </p:spPr>
        <p:txBody>
          <a:bodyPr wrap="square">
            <a:spAutoFit/>
          </a:bodyPr>
          <a:lstStyle>
            <a:lvl1pPr marL="0" indent="0">
              <a:buFontTx/>
              <a:buNone/>
              <a:defRPr sz="1800">
                <a:solidFill>
                  <a:schemeClr val="bg1"/>
                </a:solidFill>
                <a:latin typeface="Arial Unicode MS" panose="020B0604020202020204" pitchFamily="34" charset="-128"/>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5" y="4590288"/>
            <a:ext cx="4875530" cy="298800"/>
          </a:xfrm>
        </p:spPr>
        <p:txBody>
          <a:bodyPr>
            <a:spAutoFit/>
          </a:bodyPr>
          <a:lstStyle>
            <a:lvl1pPr marL="0" indent="0">
              <a:buFontTx/>
              <a:buNone/>
              <a:defRPr sz="1400">
                <a:solidFill>
                  <a:schemeClr val="bg1"/>
                </a:solidFill>
                <a:latin typeface="Arial Unicode MS" panose="020B0604020202020204" pitchFamily="34" charset="-128"/>
              </a:defRPr>
            </a:lvl1pPr>
          </a:lstStyle>
          <a:p>
            <a:pPr lvl="0"/>
            <a:r>
              <a:rPr lang="en-US" dirty="0"/>
              <a:t>Date</a:t>
            </a:r>
            <a:endParaRPr lang="en-US" dirty="0"/>
          </a:p>
        </p:txBody>
      </p:sp>
      <p:pic>
        <p:nvPicPr>
          <p:cNvPr id="12" name="Picture 2"/>
          <p:cNvPicPr>
            <a:picLocks noChangeAspect="1" noChangeArrowheads="1"/>
          </p:cNvPicPr>
          <p:nvPr userDrawn="1"/>
        </p:nvPicPr>
        <p:blipFill>
          <a:blip r:embed="rId2" cstate="email">
            <a:extLst>
              <a:ext uri="{28A0092B-C50C-407E-A947-70E740481C1C}">
                <a14:useLocalDpi xmlns:a14="http://schemas.microsoft.com/office/drawing/2010/main" val="0"/>
              </a:ext>
            </a:extLst>
          </a:blip>
          <a:srcRect/>
          <a:stretch>
            <a:fillRect/>
          </a:stretch>
        </p:blipFill>
        <p:spPr bwMode="auto">
          <a:xfrm>
            <a:off x="7882362" y="365776"/>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2" hasCustomPrompt="1"/>
          </p:nvPr>
        </p:nvSpPr>
        <p:spPr>
          <a:xfrm>
            <a:off x="320044" y="3831337"/>
            <a:ext cx="4886960" cy="387286"/>
          </a:xfrm>
        </p:spPr>
        <p:txBody>
          <a:bodyPr wrap="square">
            <a:spAutoFit/>
          </a:bodyPr>
          <a:lstStyle>
            <a:lvl1pPr marL="0" indent="0">
              <a:buNone/>
              <a:defRPr sz="2000">
                <a:solidFill>
                  <a:schemeClr val="bg1"/>
                </a:solidFill>
                <a:latin typeface="Arial Unicode MS" panose="020B0604020202020204" pitchFamily="34" charset="-128"/>
              </a:defRPr>
            </a:lvl1pPr>
          </a:lstStyle>
          <a:p>
            <a:pPr lvl="0"/>
            <a:r>
              <a:rPr lang="en-US" dirty="0"/>
              <a:t>Speaker Name</a:t>
            </a:r>
            <a:endParaRPr lang="en-US" dirty="0"/>
          </a:p>
        </p:txBody>
      </p:sp>
    </p:spTree>
  </p:cSld>
  <p:clrMapOvr>
    <a:masterClrMapping/>
  </p:clrMapOvr>
  <p:transition>
    <p:wipe dir="r"/>
  </p:transition>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432215"/>
            <a:ext cx="11448832" cy="838200"/>
          </a:xfrm>
        </p:spPr>
        <p:txBody>
          <a:bodyPr/>
          <a:lstStyle>
            <a:lvl1pPr>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04721" y="1344168"/>
            <a:ext cx="11433118" cy="4965192"/>
          </a:xfrm>
        </p:spPr>
        <p:txBody>
          <a:bodyPr vert="horz" lIns="91440" tIns="45720" rIns="91440" bIns="45720" rtlCol="0">
            <a:noAutofit/>
          </a:bodyPr>
          <a:lstStyle>
            <a:lvl1pPr>
              <a:defRPr lang="en-US" dirty="0" smtClean="0">
                <a:latin typeface="Arial Unicode MS" panose="020B0604020202020204" pitchFamily="34" charset="-128"/>
              </a:defRPr>
            </a:lvl1pPr>
            <a:lvl2pPr>
              <a:defRPr lang="en-US" dirty="0" smtClean="0">
                <a:latin typeface="Arial Unicode MS" panose="020B0604020202020204" pitchFamily="34" charset="-128"/>
              </a:defRPr>
            </a:lvl2pPr>
            <a:lvl3pPr>
              <a:defRPr lang="en-US" dirty="0" smtClean="0">
                <a:latin typeface="Arial Unicode MS" panose="020B0604020202020204" pitchFamily="34" charset="-128"/>
              </a:defRPr>
            </a:lvl3pPr>
            <a:lvl4pPr>
              <a:defRPr lang="en-US" dirty="0" smtClean="0">
                <a:latin typeface="Arial Unicode MS" panose="020B0604020202020204" pitchFamily="34" charset="-128"/>
              </a:defRPr>
            </a:lvl4pPr>
            <a:lvl5pPr>
              <a:defRPr lang="en-US" dirty="0">
                <a:latin typeface="Arial Unicode MS" panose="020B0604020202020204" pitchFamily="34" charset="-128"/>
              </a:defRPr>
            </a:lvl5p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wipe dir="r"/>
  </p:transition>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wipe dir="r"/>
  </p:transition>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showMasterSp="0">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00" y="6584513"/>
            <a:ext cx="791023" cy="175257"/>
          </a:xfrm>
          <a:prstGeom prst="rect">
            <a:avLst/>
          </a:prstGeom>
          <a:noFill/>
          <a:ln w="9525">
            <a:noFill/>
            <a:miter lim="800000"/>
          </a:ln>
          <a:effectLst/>
        </p:spPr>
        <p:txBody>
          <a:bodyPr wrap="none" lIns="82124" tIns="41061" rIns="82124" bIns="41061" anchor="b">
            <a:spAutoFit/>
          </a:bodyPr>
          <a:lstStyle/>
          <a:p>
            <a:pPr algn="r" defTabSz="814705"/>
            <a:r>
              <a:rPr lang="en-US" sz="600" dirty="0">
                <a:solidFill>
                  <a:srgbClr val="808080"/>
                </a:solidFill>
                <a:latin typeface="Arial Unicode MS" panose="020B0604020202020204" pitchFamily="34" charset="-128"/>
              </a:rPr>
              <a:t>Cisco Confidential</a:t>
            </a:r>
            <a:endParaRPr lang="en-US" sz="600" dirty="0">
              <a:solidFill>
                <a:srgbClr val="808080"/>
              </a:solidFill>
              <a:latin typeface="Arial Unicode MS" panose="020B0604020202020204" pitchFamily="34" charset="-128"/>
            </a:endParaRPr>
          </a:p>
        </p:txBody>
      </p:sp>
      <p:sp>
        <p:nvSpPr>
          <p:cNvPr id="5"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6"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Ovr>
    <a:masterClrMapping/>
  </p:clrMapOvr>
  <p:transition>
    <p:wipe dir="r"/>
  </p:transition>
</p:sldLayout>
</file>

<file path=ppt/slideLayouts/slideLayout42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Content Placeholder 2"/>
          <p:cNvSpPr>
            <a:spLocks noGrp="1"/>
          </p:cNvSpPr>
          <p:nvPr>
            <p:ph idx="1"/>
          </p:nvPr>
        </p:nvSpPr>
        <p:spPr/>
        <p:txBody>
          <a:body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a:p>
        </p:txBody>
      </p:sp>
      <p:sp>
        <p:nvSpPr>
          <p:cNvPr id="4" name="Slide Number Placeholder 3"/>
          <p:cNvSpPr>
            <a:spLocks noGrp="1"/>
          </p:cNvSpPr>
          <p:nvPr>
            <p:ph type="sldNum" sz="quarter" idx="10"/>
          </p:nvPr>
        </p:nvSpPr>
        <p:spPr>
          <a:xfrm>
            <a:off x="10773144" y="6626225"/>
            <a:ext cx="1210418" cy="457200"/>
          </a:xfrm>
          <a:prstGeom prst="rect">
            <a:avLst/>
          </a:prstGeom>
        </p:spPr>
        <p:txBody>
          <a:bodyPr/>
          <a:lstStyle>
            <a:lvl1pPr>
              <a:defRPr/>
            </a:lvl1pPr>
          </a:lstStyle>
          <a:p>
            <a:fld id="{7ADEDBC5-5C4D-4453-8B1D-8496F9D168E9}" type="slidenum">
              <a:rPr lang="en-US">
                <a:solidFill>
                  <a:srgbClr val="2AA7DF"/>
                </a:solidFill>
              </a:rPr>
            </a:fld>
            <a:endParaRPr lang="en-US" dirty="0">
              <a:solidFill>
                <a:srgbClr val="2AA7DF"/>
              </a:solidFill>
            </a:endParaRPr>
          </a:p>
        </p:txBody>
      </p:sp>
    </p:spTree>
  </p:cSld>
  <p:clrMapOvr>
    <a:masterClrMapping/>
  </p:clrMapOvr>
  <p:transition>
    <p:wipe dir="r"/>
  </p:transition>
</p:sldLayout>
</file>

<file path=ppt/slideLayouts/slideLayout424.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transition>
    <p:wipe dir="r"/>
  </p:transition>
</p:sldLayout>
</file>

<file path=ppt/slideLayouts/slideLayout425.xml><?xml version="1.0" encoding="utf-8"?>
<p:sldLayout xmlns:a="http://schemas.openxmlformats.org/drawingml/2006/main" xmlns:r="http://schemas.openxmlformats.org/officeDocument/2006/relationships" xmlns:p="http://schemas.openxmlformats.org/presentationml/2006/main" showMasterSp="0">
  <p:cSld name="1_Segue 2">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295114" y="449942"/>
            <a:ext cx="11395434" cy="35124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anose="020B0604020202020204"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endParaRPr lang="en-US" dirty="0"/>
          </a:p>
        </p:txBody>
      </p:sp>
      <p:sp>
        <p:nvSpPr>
          <p:cNvPr id="24" name="Rectangle 5"/>
          <p:cNvSpPr>
            <a:spLocks noChangeArrowheads="1"/>
          </p:cNvSpPr>
          <p:nvPr userDrawn="1"/>
        </p:nvSpPr>
        <p:spPr bwMode="ltGray">
          <a:xfrm>
            <a:off x="10349021" y="6584513"/>
            <a:ext cx="791023" cy="175257"/>
          </a:xfrm>
          <a:prstGeom prst="rect">
            <a:avLst/>
          </a:prstGeom>
          <a:noFill/>
          <a:ln w="9525">
            <a:noFill/>
            <a:miter lim="800000"/>
          </a:ln>
          <a:effectLst/>
        </p:spPr>
        <p:txBody>
          <a:bodyPr wrap="none" lIns="82124" tIns="41061" rIns="82124" bIns="41061" anchor="b">
            <a:spAutoFit/>
          </a:bodyPr>
          <a:lstStyle/>
          <a:p>
            <a:pPr defTabSz="814705"/>
            <a:r>
              <a:rPr lang="en-US" sz="600" dirty="0">
                <a:solidFill>
                  <a:srgbClr val="808080"/>
                </a:solidFill>
                <a:latin typeface="CiscoSansTT ExtraLight"/>
              </a:rPr>
              <a:t>Cisco Confidential</a:t>
            </a:r>
            <a:endParaRPr lang="en-US" sz="600" dirty="0">
              <a:solidFill>
                <a:srgbClr val="808080"/>
              </a:solidFill>
              <a:latin typeface="CiscoSansTT ExtraLight"/>
            </a:endParaRPr>
          </a:p>
        </p:txBody>
      </p:sp>
      <p:sp>
        <p:nvSpPr>
          <p:cNvPr id="10"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latin typeface="CiscoSansTT ExtraLight"/>
              </a:rPr>
              <a:t>© 2012 Cisco and/or its affiliates. All rights reserved.</a:t>
            </a:r>
            <a:endParaRPr lang="en-US" sz="600" dirty="0">
              <a:solidFill>
                <a:srgbClr val="808080"/>
              </a:solidFill>
              <a:latin typeface="CiscoSansTT ExtraLight"/>
            </a:endParaRPr>
          </a:p>
        </p:txBody>
      </p:sp>
      <p:sp>
        <p:nvSpPr>
          <p:cNvPr id="9"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latin typeface="CiscoSansTT ExtraLight"/>
              </a:rPr>
            </a:fld>
            <a:endParaRPr lang="en-US" sz="600" dirty="0">
              <a:solidFill>
                <a:srgbClr val="808080"/>
              </a:solidFill>
              <a:latin typeface="CiscoSansTT ExtraLight"/>
            </a:endParaRPr>
          </a:p>
        </p:txBody>
      </p:sp>
      <p:pic>
        <p:nvPicPr>
          <p:cNvPr id="11" name="Picture 10"/>
          <p:cNvPicPr>
            <a:picLocks noChangeAspect="1"/>
          </p:cNvPicPr>
          <p:nvPr userDrawn="1"/>
        </p:nvPicPr>
        <p:blipFill rotWithShape="1">
          <a:blip r:embed="rId2" cstate="email"/>
          <a:stretch>
            <a:fillRect/>
          </a:stretch>
        </p:blipFill>
        <p:spPr>
          <a:xfrm>
            <a:off x="444385" y="4084320"/>
            <a:ext cx="11297829" cy="2459909"/>
          </a:xfrm>
          <a:prstGeom prst="rect">
            <a:avLst/>
          </a:prstGeom>
          <a:noFill/>
          <a:ln>
            <a:noFill/>
          </a:ln>
        </p:spPr>
      </p:pic>
    </p:spTree>
  </p:cSld>
  <p:clrMapOvr>
    <a:masterClrMapping/>
  </p:clrMapOvr>
  <p:transition>
    <p:wipe dir="r"/>
  </p:transition>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showMasterSp="0" userDrawn="1">
  <p:cSld name="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cstate="email"/>
          <a:srcRect t="25000"/>
          <a:stretch>
            <a:fillRect/>
          </a:stretch>
        </p:blipFill>
        <p:spPr>
          <a:xfrm>
            <a:off x="-1" y="1785"/>
            <a:ext cx="12188825" cy="6856215"/>
          </a:xfrm>
          <a:prstGeom prst="rect">
            <a:avLst/>
          </a:prstGeom>
        </p:spPr>
      </p:pic>
      <p:pic>
        <p:nvPicPr>
          <p:cNvPr id="9" name="Picture 2"/>
          <p:cNvPicPr>
            <a:picLocks noChangeAspect="1" noChangeArrowheads="1"/>
          </p:cNvPicPr>
          <p:nvPr userDrawn="1"/>
        </p:nvPicPr>
        <p:blipFill>
          <a:blip r:embed="rId3" cstate="email"/>
          <a:srcRect/>
          <a:stretch>
            <a:fillRect/>
          </a:stretch>
        </p:blipFill>
        <p:spPr bwMode="auto">
          <a:xfrm>
            <a:off x="7882359" y="365760"/>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Title 1"/>
          <p:cNvSpPr>
            <a:spLocks noGrp="1"/>
          </p:cNvSpPr>
          <p:nvPr>
            <p:ph type="ctrTitle" hasCustomPrompt="1"/>
          </p:nvPr>
        </p:nvSpPr>
        <p:spPr>
          <a:xfrm>
            <a:off x="295114" y="611604"/>
            <a:ext cx="6806726"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anose="020B0604020202020204" pitchFamily="34" charset="0"/>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5529"/>
            <a:ext cx="4875530" cy="355482"/>
          </a:xfrm>
        </p:spPr>
        <p:txBody>
          <a:bodyPr wrap="square">
            <a:spAutoFit/>
          </a:bodyPr>
          <a:lstStyle>
            <a:lvl1pPr marL="0" indent="0">
              <a:buFontTx/>
              <a:buNone/>
              <a:defRPr sz="1800">
                <a:solidFill>
                  <a:schemeClr val="bg1"/>
                </a:solidFill>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4378"/>
            <a:ext cx="4875530" cy="297004"/>
          </a:xfrm>
        </p:spPr>
        <p:txBody>
          <a:bodyPr>
            <a:spAutoFit/>
          </a:bodyPr>
          <a:lstStyle>
            <a:lvl1pPr marL="0" indent="0">
              <a:buFontTx/>
              <a:buNone/>
              <a:defRPr sz="1400">
                <a:solidFill>
                  <a:schemeClr val="bg1"/>
                </a:solidFill>
              </a:defRPr>
            </a:lvl1pPr>
          </a:lstStyle>
          <a:p>
            <a:pPr lvl="0"/>
            <a:r>
              <a:rPr lang="en-US" dirty="0"/>
              <a:t>Date</a:t>
            </a:r>
            <a:endParaRPr lang="en-US" dirty="0"/>
          </a:p>
        </p:txBody>
      </p:sp>
      <p:sp>
        <p:nvSpPr>
          <p:cNvPr id="5" name="Text Placeholder 4"/>
          <p:cNvSpPr>
            <a:spLocks noGrp="1"/>
          </p:cNvSpPr>
          <p:nvPr>
            <p:ph type="body" sz="quarter" idx="12" hasCustomPrompt="1"/>
          </p:nvPr>
        </p:nvSpPr>
        <p:spPr>
          <a:xfrm>
            <a:off x="320040" y="3831336"/>
            <a:ext cx="4886960" cy="384721"/>
          </a:xfrm>
        </p:spPr>
        <p:txBody>
          <a:bodyPr wrap="square">
            <a:spAutoFit/>
          </a:bodyPr>
          <a:lstStyle>
            <a:lvl1pPr marL="0" indent="0">
              <a:buNone/>
              <a:defRPr sz="2000">
                <a:solidFill>
                  <a:schemeClr val="bg1"/>
                </a:solidFill>
              </a:defRPr>
            </a:lvl1pPr>
          </a:lstStyle>
          <a:p>
            <a:pPr lvl="0"/>
            <a:r>
              <a:rPr lang="en-US" dirty="0"/>
              <a:t>Speaker Name</a:t>
            </a:r>
            <a:endParaRPr lang="en-US" dirty="0"/>
          </a:p>
        </p:txBody>
      </p:sp>
    </p:spTree>
  </p:cSld>
  <p:clrMapOvr>
    <a:masterClrMapping/>
  </p:clrMapOvr>
  <p:transition>
    <p:wipe dir="r"/>
  </p:transition>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showMasterSp="0" userDrawn="1">
  <p:cSld name="1_Title Slide 2">
    <p:spTree>
      <p:nvGrpSpPr>
        <p:cNvPr id="1" name=""/>
        <p:cNvGrpSpPr/>
        <p:nvPr/>
      </p:nvGrpSpPr>
      <p:grpSpPr>
        <a:xfrm>
          <a:off x="0" y="0"/>
          <a:ext cx="0" cy="0"/>
          <a:chOff x="0" y="0"/>
          <a:chExt cx="0" cy="0"/>
        </a:xfrm>
      </p:grpSpPr>
      <p:pic>
        <p:nvPicPr>
          <p:cNvPr id="10" name="Picture 9"/>
          <p:cNvPicPr>
            <a:picLocks noChangeAspect="1"/>
          </p:cNvPicPr>
          <p:nvPr userDrawn="1"/>
        </p:nvPicPr>
        <p:blipFill rotWithShape="1">
          <a:blip r:embed="rId2" cstate="email"/>
          <a:srcRect t="25000"/>
          <a:stretch>
            <a:fillRect/>
          </a:stretch>
        </p:blipFill>
        <p:spPr>
          <a:xfrm>
            <a:off x="-3174" y="0"/>
            <a:ext cx="12191999" cy="6858000"/>
          </a:xfrm>
          <a:prstGeom prst="rect">
            <a:avLst/>
          </a:prstGeom>
          <a:noFill/>
          <a:ln>
            <a:noFill/>
          </a:ln>
        </p:spPr>
      </p:pic>
      <p:sp>
        <p:nvSpPr>
          <p:cNvPr id="50" name="Title 1"/>
          <p:cNvSpPr>
            <a:spLocks noGrp="1"/>
          </p:cNvSpPr>
          <p:nvPr>
            <p:ph type="ctrTitle" hasCustomPrompt="1"/>
          </p:nvPr>
        </p:nvSpPr>
        <p:spPr>
          <a:xfrm>
            <a:off x="295114" y="612648"/>
            <a:ext cx="7158982" cy="2907239"/>
          </a:xfrm>
        </p:spPr>
        <p:txBody>
          <a:bodyPr/>
          <a:lstStyle>
            <a:lvl1pPr algn="l" defTabSz="914400" rtl="0" eaLnBrk="1" latinLnBrk="0" hangingPunct="1">
              <a:lnSpc>
                <a:spcPts val="6200"/>
              </a:lnSpc>
              <a:spcBef>
                <a:spcPct val="0"/>
              </a:spcBef>
              <a:buNone/>
              <a:defRPr lang="en-US" sz="5400" b="0" kern="1200" dirty="0">
                <a:solidFill>
                  <a:schemeClr val="bg1"/>
                </a:solidFill>
                <a:latin typeface="+mj-lt"/>
                <a:ea typeface="+mj-ea"/>
                <a:cs typeface="Arial" panose="020B0604020202020204" pitchFamily="34" charset="0"/>
              </a:defRPr>
            </a:lvl1pPr>
          </a:lstStyle>
          <a:p>
            <a:r>
              <a:rPr lang="en-US" dirty="0"/>
              <a:t>Presentation Title Goes Here</a:t>
            </a:r>
            <a:endParaRPr lang="en-US" dirty="0"/>
          </a:p>
        </p:txBody>
      </p:sp>
      <p:sp>
        <p:nvSpPr>
          <p:cNvPr id="4" name="Text Placeholder 3"/>
          <p:cNvSpPr>
            <a:spLocks noGrp="1"/>
          </p:cNvSpPr>
          <p:nvPr>
            <p:ph type="body" sz="quarter" idx="10" hasCustomPrompt="1"/>
          </p:nvPr>
        </p:nvSpPr>
        <p:spPr>
          <a:xfrm>
            <a:off x="315095" y="4224528"/>
            <a:ext cx="4875530" cy="355482"/>
          </a:xfrm>
        </p:spPr>
        <p:txBody>
          <a:bodyPr wrap="square">
            <a:spAutoFit/>
          </a:bodyPr>
          <a:lstStyle>
            <a:lvl1pPr marL="0" indent="0">
              <a:buFontTx/>
              <a:buNone/>
              <a:defRPr sz="1800">
                <a:solidFill>
                  <a:schemeClr val="bg1"/>
                </a:solidFill>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4" y="4590288"/>
            <a:ext cx="4875530" cy="297004"/>
          </a:xfrm>
        </p:spPr>
        <p:txBody>
          <a:bodyPr>
            <a:spAutoFit/>
          </a:bodyPr>
          <a:lstStyle>
            <a:lvl1pPr marL="0" indent="0">
              <a:buFontTx/>
              <a:buNone/>
              <a:defRPr sz="1400">
                <a:solidFill>
                  <a:schemeClr val="bg1"/>
                </a:solidFill>
              </a:defRPr>
            </a:lvl1pPr>
          </a:lstStyle>
          <a:p>
            <a:pPr lvl="0"/>
            <a:r>
              <a:rPr lang="en-US" dirty="0"/>
              <a:t>Date</a:t>
            </a:r>
            <a:endParaRPr lang="en-US" dirty="0"/>
          </a:p>
        </p:txBody>
      </p:sp>
      <p:pic>
        <p:nvPicPr>
          <p:cNvPr id="12" name="Picture 2"/>
          <p:cNvPicPr>
            <a:picLocks noChangeAspect="1" noChangeArrowheads="1"/>
          </p:cNvPicPr>
          <p:nvPr userDrawn="1"/>
        </p:nvPicPr>
        <p:blipFill>
          <a:blip r:embed="rId3" cstate="email"/>
          <a:srcRect/>
          <a:stretch>
            <a:fillRect/>
          </a:stretch>
        </p:blipFill>
        <p:spPr bwMode="auto">
          <a:xfrm>
            <a:off x="7882359" y="365760"/>
            <a:ext cx="3968646" cy="6598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Text Placeholder 2"/>
          <p:cNvSpPr>
            <a:spLocks noGrp="1"/>
          </p:cNvSpPr>
          <p:nvPr>
            <p:ph type="body" sz="quarter" idx="12" hasCustomPrompt="1"/>
          </p:nvPr>
        </p:nvSpPr>
        <p:spPr>
          <a:xfrm>
            <a:off x="320040" y="3831336"/>
            <a:ext cx="4886960" cy="384721"/>
          </a:xfrm>
        </p:spPr>
        <p:txBody>
          <a:bodyPr wrap="square">
            <a:spAutoFit/>
          </a:bodyPr>
          <a:lstStyle>
            <a:lvl1pPr marL="0" indent="0">
              <a:buNone/>
              <a:defRPr sz="2000">
                <a:solidFill>
                  <a:schemeClr val="bg1"/>
                </a:solidFill>
              </a:defRPr>
            </a:lvl1pPr>
          </a:lstStyle>
          <a:p>
            <a:pPr lvl="0"/>
            <a:r>
              <a:rPr lang="en-US" dirty="0"/>
              <a:t>Speaker Name</a:t>
            </a:r>
            <a:endParaRPr lang="en-US" dirty="0"/>
          </a:p>
        </p:txBody>
      </p:sp>
    </p:spTree>
  </p:cSld>
  <p:clrMapOvr>
    <a:masterClrMapping/>
  </p:clrMapOvr>
  <p:transition>
    <p:wipe dir="r"/>
  </p:transition>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Slide 3">
    <p:spTree>
      <p:nvGrpSpPr>
        <p:cNvPr id="1" name=""/>
        <p:cNvGrpSpPr/>
        <p:nvPr/>
      </p:nvGrpSpPr>
      <p:grpSpPr>
        <a:xfrm>
          <a:off x="0" y="0"/>
          <a:ext cx="0" cy="0"/>
          <a:chOff x="0" y="0"/>
          <a:chExt cx="0" cy="0"/>
        </a:xfrm>
      </p:grpSpPr>
      <p:sp>
        <p:nvSpPr>
          <p:cNvPr id="48" name="Subtitle 2"/>
          <p:cNvSpPr>
            <a:spLocks noGrp="1"/>
          </p:cNvSpPr>
          <p:nvPr>
            <p:ph type="subTitle" idx="1" hasCustomPrompt="1"/>
          </p:nvPr>
        </p:nvSpPr>
        <p:spPr>
          <a:xfrm>
            <a:off x="315095" y="4464067"/>
            <a:ext cx="10811488" cy="384175"/>
          </a:xfrm>
          <a:noFill/>
          <a:ln w="9525">
            <a:noFill/>
            <a:miter lim="800000"/>
          </a:ln>
          <a:effectLst/>
          <a:extLst>
            <a:ext uri="{909E8E84-426E-40DD-AFC4-6F175D3DCCD1}">
              <a14:hiddenFill xmlns:a14="http://schemas.microsoft.com/office/drawing/2010/main">
                <a:solidFill>
                  <a:schemeClr val="accent1"/>
                </a:solidFill>
              </a14:hiddenFill>
            </a:ext>
          </a:extLst>
        </p:spPr>
        <p:txBody>
          <a:bodyPr>
            <a:normAutofit/>
          </a:bodyPr>
          <a:lstStyle>
            <a:lvl1pPr marL="0" indent="0" algn="l">
              <a:buNone/>
              <a:defRPr lang="en-US" sz="2000" kern="1200" dirty="0">
                <a:solidFill>
                  <a:srgbClr val="493B9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anose="020B0604020202020204" pitchFamily="34" charset="0"/>
              <a:buNone/>
            </a:pPr>
            <a:r>
              <a:rPr lang="en-US" dirty="0"/>
              <a:t>Presenter Name</a:t>
            </a:r>
            <a:endParaRPr lang="en-US" dirty="0"/>
          </a:p>
        </p:txBody>
      </p:sp>
      <p:sp>
        <p:nvSpPr>
          <p:cNvPr id="50" name="Title 1"/>
          <p:cNvSpPr>
            <a:spLocks noGrp="1"/>
          </p:cNvSpPr>
          <p:nvPr>
            <p:ph type="ctrTitle" hasCustomPrompt="1"/>
          </p:nvPr>
        </p:nvSpPr>
        <p:spPr>
          <a:xfrm>
            <a:off x="295114" y="1248229"/>
            <a:ext cx="10813350"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anose="020B0604020202020204" pitchFamily="34" charset="0"/>
              </a:defRPr>
            </a:lvl1pPr>
          </a:lstStyle>
          <a:p>
            <a:r>
              <a:rPr lang="en-US" dirty="0"/>
              <a:t>Presentation </a:t>
            </a:r>
            <a:br>
              <a:rPr lang="en-US" dirty="0"/>
            </a:br>
            <a:r>
              <a:rPr lang="en-US" dirty="0"/>
              <a:t>Title Goes Here</a:t>
            </a:r>
            <a:endParaRPr lang="en-US" dirty="0"/>
          </a:p>
        </p:txBody>
      </p:sp>
      <p:sp>
        <p:nvSpPr>
          <p:cNvPr id="5" name="Text Placeholder 3"/>
          <p:cNvSpPr>
            <a:spLocks noGrp="1"/>
          </p:cNvSpPr>
          <p:nvPr>
            <p:ph type="body" sz="quarter" idx="10" hasCustomPrompt="1"/>
          </p:nvPr>
        </p:nvSpPr>
        <p:spPr>
          <a:xfrm>
            <a:off x="315094" y="4862154"/>
            <a:ext cx="10811488" cy="355482"/>
          </a:xfrm>
        </p:spPr>
        <p:txBody>
          <a:bodyPr wrap="square">
            <a:spAutoFit/>
          </a:bodyPr>
          <a:lstStyle>
            <a:lvl1pPr marL="0" indent="0">
              <a:buFontTx/>
              <a:buNone/>
              <a:defRPr sz="1800">
                <a:solidFill>
                  <a:srgbClr val="493B93"/>
                </a:solidFill>
              </a:defRPr>
            </a:lvl1pPr>
          </a:lstStyle>
          <a:p>
            <a:pPr lvl="0"/>
            <a:r>
              <a:rPr lang="en-US" dirty="0"/>
              <a:t>Speaker Title</a:t>
            </a:r>
            <a:endParaRPr lang="en-US" dirty="0"/>
          </a:p>
        </p:txBody>
      </p:sp>
      <p:sp>
        <p:nvSpPr>
          <p:cNvPr id="6" name="Text Placeholder 5"/>
          <p:cNvSpPr>
            <a:spLocks noGrp="1"/>
          </p:cNvSpPr>
          <p:nvPr>
            <p:ph type="body" sz="quarter" idx="11" hasCustomPrompt="1"/>
          </p:nvPr>
        </p:nvSpPr>
        <p:spPr>
          <a:xfrm>
            <a:off x="315092" y="5231003"/>
            <a:ext cx="10811488" cy="297004"/>
          </a:xfrm>
        </p:spPr>
        <p:txBody>
          <a:bodyPr wrap="square">
            <a:spAutoFit/>
          </a:bodyPr>
          <a:lstStyle>
            <a:lvl1pPr marL="0" indent="0">
              <a:buFontTx/>
              <a:buNone/>
              <a:defRPr sz="1400">
                <a:solidFill>
                  <a:srgbClr val="493B93"/>
                </a:solidFill>
              </a:defRPr>
            </a:lvl1pPr>
          </a:lstStyle>
          <a:p>
            <a:pPr lvl="0"/>
            <a:r>
              <a:rPr lang="en-US" dirty="0"/>
              <a:t>Date</a:t>
            </a:r>
            <a:endParaRPr lang="en-US" dirty="0"/>
          </a:p>
        </p:txBody>
      </p:sp>
      <p:pic>
        <p:nvPicPr>
          <p:cNvPr id="7" name="Picture 4"/>
          <p:cNvPicPr>
            <a:picLocks noChangeAspect="1" noChangeArrowheads="1"/>
          </p:cNvPicPr>
          <p:nvPr userDrawn="1"/>
        </p:nvPicPr>
        <p:blipFill>
          <a:blip r:embed="rId2" cstate="email"/>
          <a:srcRect/>
          <a:stretch>
            <a:fillRect/>
          </a:stretch>
        </p:blipFill>
        <p:spPr bwMode="auto">
          <a:xfrm>
            <a:off x="295115" y="384754"/>
            <a:ext cx="3778122" cy="628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95114" y="1248229"/>
            <a:ext cx="10813350"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anose="020B0604020202020204" pitchFamily="34" charset="0"/>
              </a:defRPr>
            </a:lvl1pPr>
          </a:lstStyle>
          <a:p>
            <a:r>
              <a:rPr lang="en-US" dirty="0"/>
              <a:t>Presentation </a:t>
            </a:r>
            <a:br>
              <a:rPr lang="en-US" dirty="0"/>
            </a:br>
            <a:r>
              <a:rPr lang="en-US" dirty="0"/>
              <a:t>Title Goes Here</a:t>
            </a:r>
            <a:endParaRPr lang="en-US" dirty="0"/>
          </a:p>
        </p:txBody>
      </p:sp>
    </p:spTree>
  </p:cSld>
  <p:clrMapOvr>
    <a:masterClrMapping/>
  </p:clrMapOvr>
  <p:transition>
    <p:wipe dir="r"/>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Alternate Title Slide">
    <p:spTree>
      <p:nvGrpSpPr>
        <p:cNvPr id="1" name=""/>
        <p:cNvGrpSpPr/>
        <p:nvPr/>
      </p:nvGrpSpPr>
      <p:grpSpPr>
        <a:xfrm>
          <a:off x="0" y="0"/>
          <a:ext cx="0" cy="0"/>
          <a:chOff x="0" y="0"/>
          <a:chExt cx="0" cy="0"/>
        </a:xfrm>
      </p:grpSpPr>
      <p:sp>
        <p:nvSpPr>
          <p:cNvPr id="50" name="Title 1"/>
          <p:cNvSpPr>
            <a:spLocks noGrp="1"/>
          </p:cNvSpPr>
          <p:nvPr>
            <p:ph type="ctrTitle" hasCustomPrompt="1"/>
          </p:nvPr>
        </p:nvSpPr>
        <p:spPr>
          <a:xfrm>
            <a:off x="295123" y="1248245"/>
            <a:ext cx="10813348" cy="2907239"/>
          </a:xfrm>
        </p:spPr>
        <p:txBody>
          <a:bodyPr/>
          <a:lstStyle>
            <a:lvl1pPr marL="0" indent="0" algn="l" defTabSz="914400" rtl="0" eaLnBrk="1" latinLnBrk="0" hangingPunct="1">
              <a:lnSpc>
                <a:spcPct val="85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Arial Unicode MS" panose="020B0604020202020204" pitchFamily="34" charset="-128"/>
                <a:ea typeface="+mj-ea"/>
                <a:cs typeface="Arial Unicode MS" panose="020B0604020202020204" pitchFamily="34" charset="-128"/>
              </a:defRPr>
            </a:lvl1pPr>
          </a:lstStyle>
          <a:p>
            <a:r>
              <a:rPr lang="en-US" dirty="0"/>
              <a:t>Presentation </a:t>
            </a:r>
            <a:br>
              <a:rPr lang="en-US" dirty="0"/>
            </a:br>
            <a:r>
              <a:rPr lang="en-US" dirty="0"/>
              <a:t>Title Goes Here</a:t>
            </a:r>
            <a:endParaRPr lang="en-US" dirty="0"/>
          </a:p>
        </p:txBody>
      </p:sp>
    </p:spTree>
  </p:cSld>
  <p:clrMapOvr>
    <a:masterClrMapping/>
  </p:clrMapOvr>
  <p:transition>
    <p:wipe dir="r"/>
  </p:transition>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showMasterSp="0">
  <p:cSld name="Segue">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email"/>
          <a:stretch>
            <a:fillRect/>
          </a:stretch>
        </p:blipFill>
        <p:spPr>
          <a:xfrm>
            <a:off x="444384" y="4104640"/>
            <a:ext cx="11294707" cy="2436611"/>
          </a:xfrm>
          <a:prstGeom prst="rect">
            <a:avLst/>
          </a:prstGeom>
          <a:noFill/>
          <a:ln>
            <a:noFill/>
          </a:ln>
        </p:spPr>
      </p:pic>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95114" y="449942"/>
            <a:ext cx="11395434" cy="35124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anose="020B0604020202020204"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endParaRPr lang="en-US" dirty="0"/>
          </a:p>
        </p:txBody>
      </p:sp>
      <p:sp>
        <p:nvSpPr>
          <p:cNvPr id="47" name="Rectangle 3"/>
          <p:cNvSpPr>
            <a:spLocks noChangeArrowheads="1"/>
          </p:cNvSpPr>
          <p:nvPr/>
        </p:nvSpPr>
        <p:spPr bwMode="hidden">
          <a:xfrm>
            <a:off x="0" y="0"/>
            <a:ext cx="12188825" cy="177800"/>
          </a:xfrm>
          <a:prstGeom prst="rect">
            <a:avLst/>
          </a:prstGeom>
          <a:solidFill>
            <a:srgbClr val="FFFFFF"/>
          </a:solidFill>
          <a:ln w="25400" algn="ctr">
            <a:noFill/>
            <a:miter lim="800000"/>
          </a:ln>
          <a:effectLst/>
        </p:spPr>
        <p:txBody>
          <a:bodyPr wrap="none" anchor="ctr"/>
          <a:lstStyle/>
          <a:p>
            <a:endParaRPr lang="en-US">
              <a:solidFill>
                <a:srgbClr val="2AA7DF"/>
              </a:solidFill>
            </a:endParaRPr>
          </a:p>
        </p:txBody>
      </p:sp>
      <p:sp>
        <p:nvSpPr>
          <p:cNvPr id="24" name="Rectangle 5"/>
          <p:cNvSpPr>
            <a:spLocks noChangeArrowheads="1"/>
          </p:cNvSpPr>
          <p:nvPr userDrawn="1"/>
        </p:nvSpPr>
        <p:spPr bwMode="ltGray">
          <a:xfrm>
            <a:off x="10349021" y="6584513"/>
            <a:ext cx="791023" cy="175257"/>
          </a:xfrm>
          <a:prstGeom prst="rect">
            <a:avLst/>
          </a:prstGeom>
          <a:noFill/>
          <a:ln w="9525">
            <a:noFill/>
            <a:miter lim="800000"/>
          </a:ln>
          <a:effectLst/>
        </p:spPr>
        <p:txBody>
          <a:bodyPr wrap="none" lIns="82124" tIns="41061" rIns="82124" bIns="41061" anchor="b">
            <a:spAutoFit/>
          </a:bodyPr>
          <a:lstStyle/>
          <a:p>
            <a:pPr defTabSz="814705"/>
            <a:r>
              <a:rPr lang="en-US" sz="600" dirty="0">
                <a:solidFill>
                  <a:srgbClr val="808080"/>
                </a:solidFill>
              </a:rPr>
              <a:t>Cisco Confidential</a:t>
            </a:r>
            <a:endParaRPr lang="en-US" sz="600" dirty="0">
              <a:solidFill>
                <a:srgbClr val="808080"/>
              </a:solidFill>
            </a:endParaRPr>
          </a:p>
        </p:txBody>
      </p:sp>
      <p:sp>
        <p:nvSpPr>
          <p:cNvPr id="10"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rPr>
              <a:t>© 2012 Cisco and/or its affiliates. All rights reserved.</a:t>
            </a:r>
            <a:endParaRPr lang="en-US" sz="600" dirty="0">
              <a:solidFill>
                <a:srgbClr val="808080"/>
              </a:solidFill>
            </a:endParaRPr>
          </a:p>
        </p:txBody>
      </p:sp>
      <p:sp>
        <p:nvSpPr>
          <p:cNvPr id="9"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rPr>
            </a:fld>
            <a:endParaRPr lang="en-US" sz="600" dirty="0">
              <a:solidFill>
                <a:srgbClr val="808080"/>
              </a:solidFill>
            </a:endParaRPr>
          </a:p>
        </p:txBody>
      </p:sp>
    </p:spTree>
  </p:cSld>
  <p:clrMapOvr>
    <a:masterClrMapping/>
  </p:clrMapOvr>
  <p:transition>
    <p:wipe dir="r"/>
  </p:transition>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showMasterSp="0">
  <p:cSld name="1_Segue 2">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95114" y="449942"/>
            <a:ext cx="11395434" cy="35124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anose="020B0604020202020204"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endParaRPr lang="en-US" dirty="0"/>
          </a:p>
        </p:txBody>
      </p:sp>
      <p:sp>
        <p:nvSpPr>
          <p:cNvPr id="47" name="Rectangle 3"/>
          <p:cNvSpPr>
            <a:spLocks noChangeArrowheads="1"/>
          </p:cNvSpPr>
          <p:nvPr/>
        </p:nvSpPr>
        <p:spPr bwMode="hidden">
          <a:xfrm>
            <a:off x="0" y="0"/>
            <a:ext cx="12188825" cy="177800"/>
          </a:xfrm>
          <a:prstGeom prst="rect">
            <a:avLst/>
          </a:prstGeom>
          <a:solidFill>
            <a:srgbClr val="FFFFFF"/>
          </a:solidFill>
          <a:ln w="25400" algn="ctr">
            <a:noFill/>
            <a:miter lim="800000"/>
          </a:ln>
          <a:effectLst/>
        </p:spPr>
        <p:txBody>
          <a:bodyPr wrap="none" anchor="ctr"/>
          <a:lstStyle/>
          <a:p>
            <a:endParaRPr lang="en-US">
              <a:solidFill>
                <a:srgbClr val="2AA7DF"/>
              </a:solidFill>
            </a:endParaRPr>
          </a:p>
        </p:txBody>
      </p:sp>
      <p:sp>
        <p:nvSpPr>
          <p:cNvPr id="24" name="Rectangle 5"/>
          <p:cNvSpPr>
            <a:spLocks noChangeArrowheads="1"/>
          </p:cNvSpPr>
          <p:nvPr userDrawn="1"/>
        </p:nvSpPr>
        <p:spPr bwMode="ltGray">
          <a:xfrm>
            <a:off x="10349021" y="6584513"/>
            <a:ext cx="791023" cy="175257"/>
          </a:xfrm>
          <a:prstGeom prst="rect">
            <a:avLst/>
          </a:prstGeom>
          <a:noFill/>
          <a:ln w="9525">
            <a:noFill/>
            <a:miter lim="800000"/>
          </a:ln>
          <a:effectLst/>
        </p:spPr>
        <p:txBody>
          <a:bodyPr wrap="none" lIns="82124" tIns="41061" rIns="82124" bIns="41061" anchor="b">
            <a:spAutoFit/>
          </a:bodyPr>
          <a:lstStyle/>
          <a:p>
            <a:pPr defTabSz="814705"/>
            <a:r>
              <a:rPr lang="en-US" sz="600" dirty="0">
                <a:solidFill>
                  <a:srgbClr val="808080"/>
                </a:solidFill>
              </a:rPr>
              <a:t>Cisco Confidential</a:t>
            </a:r>
            <a:endParaRPr lang="en-US" sz="600" dirty="0">
              <a:solidFill>
                <a:srgbClr val="808080"/>
              </a:solidFill>
            </a:endParaRPr>
          </a:p>
        </p:txBody>
      </p:sp>
      <p:sp>
        <p:nvSpPr>
          <p:cNvPr id="10"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rPr>
              <a:t>© 2012 Cisco and/or its affiliates. All rights reserved.</a:t>
            </a:r>
            <a:endParaRPr lang="en-US" sz="600" dirty="0">
              <a:solidFill>
                <a:srgbClr val="808080"/>
              </a:solidFill>
            </a:endParaRPr>
          </a:p>
        </p:txBody>
      </p:sp>
      <p:sp>
        <p:nvSpPr>
          <p:cNvPr id="9"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rPr>
            </a:fld>
            <a:endParaRPr lang="en-US" sz="600" dirty="0">
              <a:solidFill>
                <a:srgbClr val="808080"/>
              </a:solidFill>
            </a:endParaRPr>
          </a:p>
        </p:txBody>
      </p:sp>
      <p:pic>
        <p:nvPicPr>
          <p:cNvPr id="11" name="Picture 10"/>
          <p:cNvPicPr>
            <a:picLocks noChangeAspect="1"/>
          </p:cNvPicPr>
          <p:nvPr userDrawn="1"/>
        </p:nvPicPr>
        <p:blipFill rotWithShape="1">
          <a:blip r:embed="rId2" cstate="email"/>
          <a:stretch>
            <a:fillRect/>
          </a:stretch>
        </p:blipFill>
        <p:spPr>
          <a:xfrm>
            <a:off x="444385" y="4084320"/>
            <a:ext cx="11297829" cy="2459909"/>
          </a:xfrm>
          <a:prstGeom prst="rect">
            <a:avLst/>
          </a:prstGeom>
          <a:noFill/>
          <a:ln>
            <a:noFill/>
          </a:ln>
        </p:spPr>
      </p:pic>
    </p:spTree>
  </p:cSld>
  <p:clrMapOvr>
    <a:masterClrMapping/>
  </p:clrMapOvr>
  <p:transition>
    <p:wipe dir="r"/>
  </p:transition>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showMasterSp="0">
  <p:cSld name=" Segue 3">
    <p:spTree>
      <p:nvGrpSpPr>
        <p:cNvPr id="1" name=""/>
        <p:cNvGrpSpPr/>
        <p:nvPr/>
      </p:nvGrpSpPr>
      <p:grpSpPr>
        <a:xfrm>
          <a:off x="0" y="0"/>
          <a:ext cx="0" cy="0"/>
          <a:chOff x="0" y="0"/>
          <a:chExt cx="0" cy="0"/>
        </a:xfrm>
      </p:grpSpPr>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95114" y="399142"/>
            <a:ext cx="11395434" cy="4134758"/>
          </a:xfrm>
        </p:spPr>
        <p:txBody>
          <a:bodyPr/>
          <a:lstStyle>
            <a:lvl1pPr algn="l" defTabSz="914400" rtl="0" eaLnBrk="1" latinLnBrk="0" hangingPunct="1">
              <a:lnSpc>
                <a:spcPct val="85000"/>
              </a:lnSpc>
              <a:spcBef>
                <a:spcPct val="0"/>
              </a:spcBef>
              <a:buNone/>
              <a:defRPr lang="en-US" sz="54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anose="020B0604020202020204"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Segue Title Here</a:t>
            </a:r>
            <a:endParaRPr lang="en-US" dirty="0"/>
          </a:p>
        </p:txBody>
      </p:sp>
      <p:sp>
        <p:nvSpPr>
          <p:cNvPr id="47" name="Rectangle 3"/>
          <p:cNvSpPr>
            <a:spLocks noChangeArrowheads="1"/>
          </p:cNvSpPr>
          <p:nvPr/>
        </p:nvSpPr>
        <p:spPr bwMode="hidden">
          <a:xfrm>
            <a:off x="0" y="0"/>
            <a:ext cx="12188825" cy="177800"/>
          </a:xfrm>
          <a:prstGeom prst="rect">
            <a:avLst/>
          </a:prstGeom>
          <a:solidFill>
            <a:srgbClr val="FFFFFF"/>
          </a:solidFill>
          <a:ln w="25400" algn="ctr">
            <a:noFill/>
            <a:miter lim="800000"/>
          </a:ln>
          <a:effectLst/>
        </p:spPr>
        <p:txBody>
          <a:bodyPr wrap="none" anchor="ctr"/>
          <a:lstStyle/>
          <a:p>
            <a:endParaRPr lang="en-US">
              <a:solidFill>
                <a:srgbClr val="2AA7DF"/>
              </a:solidFill>
            </a:endParaRPr>
          </a:p>
        </p:txBody>
      </p:sp>
      <p:sp>
        <p:nvSpPr>
          <p:cNvPr id="24" name="Rectangle 5"/>
          <p:cNvSpPr>
            <a:spLocks noChangeArrowheads="1"/>
          </p:cNvSpPr>
          <p:nvPr userDrawn="1"/>
        </p:nvSpPr>
        <p:spPr bwMode="ltGray">
          <a:xfrm>
            <a:off x="10349021" y="6584513"/>
            <a:ext cx="791023" cy="175257"/>
          </a:xfrm>
          <a:prstGeom prst="rect">
            <a:avLst/>
          </a:prstGeom>
          <a:noFill/>
          <a:ln w="9525">
            <a:noFill/>
            <a:miter lim="800000"/>
          </a:ln>
          <a:effectLst/>
        </p:spPr>
        <p:txBody>
          <a:bodyPr wrap="none" lIns="82124" tIns="41061" rIns="82124" bIns="41061" anchor="b">
            <a:spAutoFit/>
          </a:bodyPr>
          <a:lstStyle/>
          <a:p>
            <a:pPr defTabSz="814705"/>
            <a:r>
              <a:rPr lang="en-US" sz="600" dirty="0">
                <a:solidFill>
                  <a:srgbClr val="808080"/>
                </a:solidFill>
              </a:rPr>
              <a:t>Cisco Confidential</a:t>
            </a:r>
            <a:endParaRPr lang="en-US" sz="600" dirty="0">
              <a:solidFill>
                <a:srgbClr val="808080"/>
              </a:solidFill>
            </a:endParaRPr>
          </a:p>
        </p:txBody>
      </p:sp>
      <p:sp>
        <p:nvSpPr>
          <p:cNvPr id="10"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rPr>
              <a:t>© 2012 Cisco and/or its affiliates. All rights reserved.</a:t>
            </a:r>
            <a:endParaRPr lang="en-US" sz="600" dirty="0">
              <a:solidFill>
                <a:srgbClr val="808080"/>
              </a:solidFill>
            </a:endParaRPr>
          </a:p>
        </p:txBody>
      </p:sp>
      <p:pic>
        <p:nvPicPr>
          <p:cNvPr id="12" name="Picture 11"/>
          <p:cNvPicPr>
            <a:picLocks noChangeAspect="1"/>
          </p:cNvPicPr>
          <p:nvPr userDrawn="1"/>
        </p:nvPicPr>
        <p:blipFill rotWithShape="1">
          <a:blip r:embed="rId2" cstate="screen"/>
          <a:srcRect/>
          <a:stretch>
            <a:fillRect/>
          </a:stretch>
        </p:blipFill>
        <p:spPr>
          <a:xfrm>
            <a:off x="444384" y="6380781"/>
            <a:ext cx="11300057" cy="160471"/>
          </a:xfrm>
          <a:prstGeom prst="rect">
            <a:avLst/>
          </a:prstGeom>
          <a:noFill/>
        </p:spPr>
      </p:pic>
      <p:sp>
        <p:nvSpPr>
          <p:cNvPr id="9"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rPr>
            </a:fld>
            <a:endParaRPr lang="en-US" sz="600" dirty="0">
              <a:solidFill>
                <a:srgbClr val="808080"/>
              </a:solidFill>
            </a:endParaRPr>
          </a:p>
        </p:txBody>
      </p:sp>
    </p:spTree>
  </p:cSld>
  <p:clrMapOvr>
    <a:masterClrMapping/>
  </p:clrMapOvr>
  <p:transition>
    <p:wipe dir="r"/>
  </p:transition>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432215"/>
            <a:ext cx="11448832" cy="838200"/>
          </a:xfrm>
        </p:spPr>
        <p:txBody>
          <a:bodyPr/>
          <a:lstStyle>
            <a:lvl1pPr>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04721" y="1344168"/>
            <a:ext cx="11433118" cy="4965192"/>
          </a:xfrm>
        </p:spPr>
        <p:txBody>
          <a:bodyPr vert="horz" lIns="91440" tIns="45720" rIns="91440" bIns="45720" rtlCol="0">
            <a:noAutofit/>
          </a:bodyPr>
          <a:lstStyle>
            <a:lvl1pPr>
              <a:defRPr lang="en-US" dirty="0" smtClean="0"/>
            </a:lvl1pPr>
            <a:lvl2pPr>
              <a:defRPr lang="en-US" dirty="0" smtClean="0"/>
            </a:lvl2pPr>
            <a:lvl3pPr>
              <a:defRPr lang="en-US" dirty="0" smtClean="0"/>
            </a:lvl3pPr>
            <a:lvl4pPr>
              <a:defRPr lang="en-US" dirty="0" smtClean="0"/>
            </a:lvl4pPr>
            <a:lvl5pPr>
              <a:defRPr lang="en-US" dirty="0"/>
            </a:lvl5p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wipe dir="r"/>
  </p:transition>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5" name="Text Placeholder 3"/>
          <p:cNvSpPr>
            <a:spLocks noGrp="1"/>
          </p:cNvSpPr>
          <p:nvPr>
            <p:ph type="body" sz="quarter" idx="11"/>
          </p:nvPr>
        </p:nvSpPr>
        <p:spPr>
          <a:xfrm>
            <a:off x="6274075" y="1339745"/>
            <a:ext cx="549513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595"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6"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a:t>Click to edit Master title style</a:t>
            </a:r>
            <a:endParaRPr lang="en-US" dirty="0"/>
          </a:p>
        </p:txBody>
      </p:sp>
      <p:sp>
        <p:nvSpPr>
          <p:cNvPr id="8" name="Text Placeholder 3"/>
          <p:cNvSpPr>
            <a:spLocks noGrp="1"/>
          </p:cNvSpPr>
          <p:nvPr>
            <p:ph type="body" sz="quarter" idx="12"/>
          </p:nvPr>
        </p:nvSpPr>
        <p:spPr>
          <a:xfrm>
            <a:off x="306190" y="1339745"/>
            <a:ext cx="5495135" cy="4965700"/>
          </a:xfrm>
        </p:spPr>
        <p:txBody>
          <a:bodyPr>
            <a:normAutofit/>
          </a:bodyPr>
          <a:lstStyle>
            <a:lvl1pPr algn="l" defTabSz="914400" rtl="0" eaLnBrk="1" latinLnBrk="0" hangingPunct="1">
              <a:lnSpc>
                <a:spcPct val="95000"/>
              </a:lnSpc>
              <a:spcBef>
                <a:spcPts val="1480"/>
              </a:spcBef>
              <a:defRPr lang="en-US" sz="1800" kern="1200" dirty="0" smtClean="0">
                <a:solidFill>
                  <a:srgbClr val="435153"/>
                </a:solidFill>
                <a:latin typeface="+mj-lt"/>
                <a:ea typeface="+mn-ea"/>
                <a:cs typeface="+mn-cs"/>
              </a:defRPr>
            </a:lvl1pPr>
            <a:lvl2pPr algn="l" defTabSz="914400" rtl="0" eaLnBrk="1" latinLnBrk="0" hangingPunct="1">
              <a:lnSpc>
                <a:spcPct val="95000"/>
              </a:lnSpc>
              <a:spcBef>
                <a:spcPts val="600"/>
              </a:spcBef>
              <a:defRPr lang="en-US" sz="1400" kern="1200" dirty="0" smtClean="0">
                <a:solidFill>
                  <a:srgbClr val="435153"/>
                </a:solidFill>
                <a:latin typeface="+mj-lt"/>
                <a:ea typeface="+mn-ea"/>
                <a:cs typeface="+mn-cs"/>
              </a:defRPr>
            </a:lvl2pPr>
            <a:lvl3pPr marL="569595" indent="0" algn="l" defTabSz="914400" rtl="0" eaLnBrk="1" latinLnBrk="0" hangingPunct="1">
              <a:lnSpc>
                <a:spcPct val="95000"/>
              </a:lnSpc>
              <a:defRPr lang="en-US" sz="1400" kern="1200" dirty="0" smtClean="0">
                <a:solidFill>
                  <a:srgbClr val="435153"/>
                </a:solidFill>
                <a:latin typeface="+mj-lt"/>
                <a:ea typeface="+mn-ea"/>
                <a:cs typeface="+mn-cs"/>
              </a:defRPr>
            </a:lvl3pPr>
            <a:lvl4pPr algn="l" defTabSz="914400" rtl="0" eaLnBrk="1" latinLnBrk="0" hangingPunct="1">
              <a:lnSpc>
                <a:spcPct val="95000"/>
              </a:lnSpc>
              <a:defRPr lang="en-US" sz="1400" kern="1200" dirty="0" smtClean="0">
                <a:solidFill>
                  <a:srgbClr val="435153"/>
                </a:solidFill>
                <a:latin typeface="+mj-lt"/>
                <a:ea typeface="+mn-ea"/>
                <a:cs typeface="+mn-cs"/>
              </a:defRPr>
            </a:lvl4pPr>
            <a:lvl5pPr algn="l" defTabSz="914400" rtl="0" eaLnBrk="1" latinLnBrk="0" hangingPunct="1">
              <a:lnSpc>
                <a:spcPct val="95000"/>
              </a:lnSpc>
              <a:defRPr lang="en-US" sz="1400" kern="1200" dirty="0">
                <a:solidFill>
                  <a:srgbClr val="435153"/>
                </a:solidFill>
                <a:latin typeface="+mj-lt"/>
                <a:ea typeface="+mn-ea"/>
                <a:cs typeface="+mn-cs"/>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transition>
    <p:wipe dir="r"/>
  </p:transition>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319535" y="1339745"/>
            <a:ext cx="5470158" cy="4965700"/>
          </a:xfrm>
        </p:spPr>
        <p:txBody>
          <a:bodyPr/>
          <a:lstStyle>
            <a:lvl1pPr>
              <a:lnSpc>
                <a:spcPct val="95000"/>
              </a:lnSpc>
              <a:spcBef>
                <a:spcPts val="1480"/>
              </a:spcBef>
              <a:defRPr sz="2200">
                <a:solidFill>
                  <a:srgbClr val="435153"/>
                </a:solidFill>
                <a:latin typeface="+mj-lt"/>
              </a:defRPr>
            </a:lvl1pPr>
            <a:lvl2pPr>
              <a:lnSpc>
                <a:spcPct val="95000"/>
              </a:lnSpc>
              <a:spcBef>
                <a:spcPts val="600"/>
              </a:spcBef>
              <a:defRPr>
                <a:solidFill>
                  <a:srgbClr val="435153"/>
                </a:solidFill>
                <a:latin typeface="+mj-lt"/>
              </a:defRPr>
            </a:lvl2pPr>
            <a:lvl3pPr>
              <a:defRPr>
                <a:solidFill>
                  <a:srgbClr val="435153"/>
                </a:solidFill>
                <a:latin typeface="+mj-lt"/>
              </a:defRPr>
            </a:lvl3pPr>
            <a:lvl4pPr>
              <a:defRPr>
                <a:solidFill>
                  <a:srgbClr val="435153"/>
                </a:solidFill>
                <a:latin typeface="+mj-lt"/>
              </a:defRPr>
            </a:lvl4pPr>
            <a:lvl5pPr>
              <a:defRPr>
                <a:solidFill>
                  <a:srgbClr val="435153"/>
                </a:solidFill>
                <a:latin typeface="+mj-l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6" name="Title 15"/>
          <p:cNvSpPr>
            <a:spLocks noGrp="1"/>
          </p:cNvSpPr>
          <p:nvPr>
            <p:ph type="title"/>
          </p:nvPr>
        </p:nvSpPr>
        <p:spPr>
          <a:xfrm>
            <a:off x="306190" y="432215"/>
            <a:ext cx="11448832" cy="838200"/>
          </a:xfrm>
        </p:spPr>
        <p:txBody>
          <a:bodyPr/>
          <a:lstStyle/>
          <a:p>
            <a:r>
              <a:rPr lang="en-US"/>
              <a:t>Click to edit Master title style</a:t>
            </a:r>
            <a:endParaRPr lang="en-US" dirty="0"/>
          </a:p>
        </p:txBody>
      </p:sp>
      <p:sp>
        <p:nvSpPr>
          <p:cNvPr id="10" name="Rounded Rectangle 9"/>
          <p:cNvSpPr/>
          <p:nvPr userDrawn="1"/>
        </p:nvSpPr>
        <p:spPr>
          <a:xfrm>
            <a:off x="6643910" y="1416141"/>
            <a:ext cx="5011655" cy="4599033"/>
          </a:xfrm>
          <a:prstGeom prst="roundRect">
            <a:avLst>
              <a:gd name="adj" fmla="val 0"/>
            </a:avLst>
          </a:prstGeom>
          <a:gradFill flip="none" rotWithShape="1">
            <a:gsLst>
              <a:gs pos="0">
                <a:schemeClr val="tx1">
                  <a:lumMod val="20000"/>
                  <a:lumOff val="80000"/>
                </a:schemeClr>
              </a:gs>
              <a:gs pos="47000">
                <a:schemeClr val="bg1"/>
              </a:gs>
              <a:gs pos="100000">
                <a:srgbClr val="EDDFF5"/>
              </a:gs>
            </a:gsLst>
            <a:lin ang="2700000" scaled="1"/>
            <a:tileRect/>
          </a:gra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FFFFFF"/>
              </a:solidFill>
            </a:endParaRPr>
          </a:p>
        </p:txBody>
      </p:sp>
      <p:sp>
        <p:nvSpPr>
          <p:cNvPr id="15" name="Text Placeholder 3"/>
          <p:cNvSpPr>
            <a:spLocks noGrp="1"/>
          </p:cNvSpPr>
          <p:nvPr>
            <p:ph type="body" sz="quarter" idx="15"/>
          </p:nvPr>
        </p:nvSpPr>
        <p:spPr>
          <a:xfrm>
            <a:off x="6959819" y="1747683"/>
            <a:ext cx="4314844" cy="1900292"/>
          </a:xfrm>
        </p:spPr>
        <p:txBody>
          <a:bodyPr/>
          <a:lstStyle>
            <a:lvl1pPr marL="114300" indent="-114300">
              <a:buFontTx/>
              <a:buNone/>
              <a:defRPr sz="2000"/>
            </a:lvl1pPr>
          </a:lstStyle>
          <a:p>
            <a:pPr lvl="0"/>
            <a:r>
              <a:rPr lang="en-US"/>
              <a:t>Click to edit Master text styles</a:t>
            </a:r>
            <a:endParaRPr lang="en-US"/>
          </a:p>
        </p:txBody>
      </p:sp>
      <p:sp>
        <p:nvSpPr>
          <p:cNvPr id="17" name="Text Placeholder 21"/>
          <p:cNvSpPr>
            <a:spLocks noGrp="1"/>
          </p:cNvSpPr>
          <p:nvPr>
            <p:ph type="body" sz="quarter" idx="16"/>
          </p:nvPr>
        </p:nvSpPr>
        <p:spPr>
          <a:xfrm>
            <a:off x="7078322" y="4876801"/>
            <a:ext cx="4058272" cy="326243"/>
          </a:xfrm>
        </p:spPr>
        <p:txBody>
          <a:bodyPr wrap="square">
            <a:spAutoFit/>
          </a:bodyPr>
          <a:lstStyle>
            <a:lvl1pPr marL="0" indent="0">
              <a:buFontTx/>
              <a:buNone/>
              <a:defRPr sz="1600"/>
            </a:lvl1pPr>
          </a:lstStyle>
          <a:p>
            <a:pPr lvl="0"/>
            <a:r>
              <a:rPr lang="en-US"/>
              <a:t>Click to edit Master text styles</a:t>
            </a:r>
            <a:endParaRPr lang="en-US"/>
          </a:p>
        </p:txBody>
      </p:sp>
      <p:cxnSp>
        <p:nvCxnSpPr>
          <p:cNvPr id="19" name="Straight Connector 18"/>
          <p:cNvCxnSpPr/>
          <p:nvPr userDrawn="1"/>
        </p:nvCxnSpPr>
        <p:spPr>
          <a:xfrm flipH="1">
            <a:off x="6651789" y="1335314"/>
            <a:ext cx="1" cy="4760687"/>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wipe dir="r"/>
  </p:transition>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0" y="301752"/>
            <a:ext cx="5497160" cy="838200"/>
          </a:xfrm>
        </p:spPr>
        <p:txBody>
          <a:bodyPr vert="horz" lIns="82296" tIns="45720" rIns="82296" bIns="45720" rtlCol="0" anchor="t"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defRPr>
            </a:lvl1pPr>
          </a:lstStyle>
          <a:p>
            <a:r>
              <a:rPr lang="en-US" dirty="0"/>
              <a:t>Two Column</a:t>
            </a:r>
            <a:br>
              <a:rPr lang="en-US" dirty="0"/>
            </a:br>
            <a:r>
              <a:rPr lang="en-US" dirty="0"/>
              <a:t>Title Left</a:t>
            </a:r>
            <a:endParaRPr lang="en-US" dirty="0"/>
          </a:p>
        </p:txBody>
      </p:sp>
      <p:sp>
        <p:nvSpPr>
          <p:cNvPr id="9" name="Text Placeholder 8"/>
          <p:cNvSpPr>
            <a:spLocks noGrp="1"/>
          </p:cNvSpPr>
          <p:nvPr>
            <p:ph type="body" sz="quarter" idx="11" hasCustomPrompt="1"/>
          </p:nvPr>
        </p:nvSpPr>
        <p:spPr>
          <a:xfrm>
            <a:off x="292530" y="1600200"/>
            <a:ext cx="5521538" cy="4526280"/>
          </a:xfrm>
        </p:spPr>
        <p:txBody>
          <a:bodyPr/>
          <a:lstStyle>
            <a:lvl1pPr marL="0" indent="0">
              <a:buNone/>
              <a:defRPr>
                <a:solidFill>
                  <a:schemeClr val="tx2"/>
                </a:solidFill>
                <a:latin typeface="+mj-lt"/>
              </a:defRPr>
            </a:lvl1pPr>
            <a:lvl2pPr marL="406400" indent="0">
              <a:buClr>
                <a:schemeClr val="accent5"/>
              </a:buClr>
              <a:buFontTx/>
              <a:buNone/>
              <a:defRPr>
                <a:solidFill>
                  <a:schemeClr val="tx2"/>
                </a:solidFill>
                <a:latin typeface="+mj-lt"/>
              </a:defRPr>
            </a:lvl2pPr>
          </a:lstStyle>
          <a:p>
            <a:pPr lvl="0"/>
            <a:r>
              <a:rPr lang="en-US" dirty="0"/>
              <a:t>Body copy uses sentence capital letters only, size 20, left aligned</a:t>
            </a:r>
            <a:endParaRPr lang="en-US" dirty="0"/>
          </a:p>
          <a:p>
            <a:pPr lvl="1"/>
            <a:r>
              <a:rPr lang="en-US" dirty="0"/>
              <a:t>Sub-bullets are size 18 </a:t>
            </a:r>
            <a:br>
              <a:rPr lang="en-US" dirty="0"/>
            </a:br>
            <a:r>
              <a:rPr lang="en-US" dirty="0"/>
              <a:t>and indented</a:t>
            </a:r>
            <a:endParaRPr lang="en-US" dirty="0"/>
          </a:p>
          <a:p>
            <a:pPr lvl="1"/>
            <a:r>
              <a:rPr lang="en-US" dirty="0"/>
              <a:t>Hyperlink: www.cisco.com </a:t>
            </a:r>
            <a:endParaRPr lang="en-US" dirty="0"/>
          </a:p>
          <a:p>
            <a:pPr lvl="0"/>
            <a:r>
              <a:rPr lang="en-US" dirty="0"/>
              <a:t>Use Cisco highlight color, bold, or both when emphasizing words, </a:t>
            </a:r>
            <a:br>
              <a:rPr lang="en-US" dirty="0"/>
            </a:br>
            <a:r>
              <a:rPr lang="en-US" dirty="0"/>
              <a:t>do not italicize; use yellow on the </a:t>
            </a:r>
            <a:br>
              <a:rPr lang="en-US" dirty="0"/>
            </a:br>
            <a:r>
              <a:rPr lang="en-US" dirty="0"/>
              <a:t>black template and red for the white template</a:t>
            </a:r>
            <a:endParaRPr lang="en-US" dirty="0"/>
          </a:p>
        </p:txBody>
      </p:sp>
      <p:sp>
        <p:nvSpPr>
          <p:cNvPr id="12" name="Text Placeholder 11"/>
          <p:cNvSpPr>
            <a:spLocks noGrp="1"/>
          </p:cNvSpPr>
          <p:nvPr>
            <p:ph type="body" sz="quarter" idx="12" hasCustomPrompt="1"/>
          </p:nvPr>
        </p:nvSpPr>
        <p:spPr>
          <a:xfrm>
            <a:off x="6423511" y="1600200"/>
            <a:ext cx="5338705" cy="4526280"/>
          </a:xfrm>
        </p:spPr>
        <p:txBody>
          <a:bodyPr/>
          <a:lstStyle>
            <a:lvl1pPr marL="0" indent="0">
              <a:buFontTx/>
              <a:buNone/>
              <a:defRPr>
                <a:solidFill>
                  <a:schemeClr val="tx1"/>
                </a:solidFill>
                <a:latin typeface="+mj-lt"/>
              </a:defRPr>
            </a:lvl1pPr>
            <a:lvl2pPr marL="406400" indent="0">
              <a:buClr>
                <a:schemeClr val="accent1">
                  <a:lumMod val="40000"/>
                  <a:lumOff val="60000"/>
                </a:schemeClr>
              </a:buClr>
              <a:buFont typeface="Arial" panose="020B0604020202020204" pitchFamily="34" charset="0"/>
              <a:buNone/>
              <a:defRPr>
                <a:solidFill>
                  <a:schemeClr val="tx1"/>
                </a:solidFill>
                <a:latin typeface="+mj-lt"/>
              </a:defRPr>
            </a:lvl2pPr>
          </a:lstStyle>
          <a:p>
            <a:pPr lvl="0"/>
            <a:r>
              <a:rPr lang="en-US" dirty="0"/>
              <a:t>Body copy uses sentence capital letters only, size 20, left aligned</a:t>
            </a:r>
            <a:endParaRPr lang="en-US" dirty="0"/>
          </a:p>
          <a:p>
            <a:pPr lvl="1"/>
            <a:r>
              <a:rPr lang="en-US" dirty="0"/>
              <a:t>Sub-bullets are size 18 </a:t>
            </a:r>
            <a:br>
              <a:rPr lang="en-US" dirty="0"/>
            </a:br>
            <a:r>
              <a:rPr lang="en-US" dirty="0"/>
              <a:t>and indented</a:t>
            </a:r>
            <a:endParaRPr lang="en-US" dirty="0"/>
          </a:p>
          <a:p>
            <a:pPr lvl="1"/>
            <a:r>
              <a:rPr lang="en-US" dirty="0"/>
              <a:t>Hyperlink: www.cisco.com </a:t>
            </a:r>
            <a:endParaRPr lang="en-US" dirty="0"/>
          </a:p>
          <a:p>
            <a:pPr lvl="0"/>
            <a:r>
              <a:rPr lang="en-US" dirty="0"/>
              <a:t>Use Cisco highlight color, bold, or both when emphasizing words, do not italicize; use yellow on the black template and red for the white template</a:t>
            </a:r>
            <a:endParaRPr lang="en-US" dirty="0"/>
          </a:p>
        </p:txBody>
      </p:sp>
      <p:sp>
        <p:nvSpPr>
          <p:cNvPr id="4" name="Text Placeholder 3"/>
          <p:cNvSpPr>
            <a:spLocks noGrp="1"/>
          </p:cNvSpPr>
          <p:nvPr>
            <p:ph type="body" sz="quarter" idx="13" hasCustomPrompt="1"/>
          </p:nvPr>
        </p:nvSpPr>
        <p:spPr>
          <a:xfrm>
            <a:off x="6423509" y="301752"/>
            <a:ext cx="5267039" cy="838200"/>
          </a:xfrm>
        </p:spPr>
        <p:txBody>
          <a:bodyPr/>
          <a:lstStyle>
            <a:lvl1pPr marL="0" marR="0" indent="0" algn="l" defTabSz="914400" rtl="0" eaLnBrk="1" fontAlgn="auto" latinLnBrk="0" hangingPunct="1">
              <a:lnSpc>
                <a:spcPct val="80000"/>
              </a:lnSpc>
              <a:spcBef>
                <a:spcPct val="0"/>
              </a:spcBef>
              <a:spcAft>
                <a:spcPts val="0"/>
              </a:spcAft>
              <a:buClrTx/>
              <a:buSzTx/>
              <a:buFontTx/>
              <a:buNone/>
              <a:def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defRPr/>
            </a:pP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rPr>
              <a:t>Two Column</a:t>
            </a:r>
            <a:b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rPr>
            </a:br>
            <a:r>
              <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rPr>
              <a:t>Title Right</a:t>
            </a:r>
            <a:endParaRPr kumimoji="0" lang="en-US" sz="3600" b="0" i="0" u="none" strike="noStrike" kern="1200" cap="none" spc="0" normalizeH="0" baseline="0" noProof="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endParaRPr>
          </a:p>
        </p:txBody>
      </p:sp>
      <p:cxnSp>
        <p:nvCxnSpPr>
          <p:cNvPr id="14" name="Straight Connector 13"/>
          <p:cNvCxnSpPr/>
          <p:nvPr userDrawn="1"/>
        </p:nvCxnSpPr>
        <p:spPr>
          <a:xfrm>
            <a:off x="5980558"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hf hdr="0" ftr="0" dt="0"/>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sp>
        <p:nvSpPr>
          <p:cNvPr id="13" name="Text Placeholder 12"/>
          <p:cNvSpPr>
            <a:spLocks noGrp="1"/>
          </p:cNvSpPr>
          <p:nvPr>
            <p:ph type="body" sz="quarter" idx="14"/>
          </p:nvPr>
        </p:nvSpPr>
        <p:spPr>
          <a:xfrm>
            <a:off x="356362" y="1600201"/>
            <a:ext cx="3495823" cy="439102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anose="020B0604020202020204" pitchFamily="34" charset="0"/>
              </a:defRPr>
            </a:lvl2pPr>
            <a:lvl3pPr marL="569595" indent="0" algn="l" defTabSz="914400" rtl="0" eaLnBrk="1" latinLnBrk="0" hangingPunct="1">
              <a:lnSpc>
                <a:spcPct val="95000"/>
              </a:lnSpc>
              <a:defRPr lang="en-US" sz="1400" kern="1200" dirty="0" smtClean="0">
                <a:solidFill>
                  <a:srgbClr val="435153"/>
                </a:solidFill>
                <a:latin typeface="+mj-lt"/>
                <a:ea typeface="+mn-ea"/>
                <a:cs typeface="Arial" panose="020B0604020202020204"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anose="020B0604020202020204" pitchFamily="34" charset="0"/>
              </a:defRPr>
            </a:lvl4pPr>
            <a:lvl5pPr algn="l" defTabSz="914400" rtl="0" eaLnBrk="1" latinLnBrk="0" hangingPunct="1">
              <a:lnSpc>
                <a:spcPct val="95000"/>
              </a:lnSpc>
              <a:defRPr lang="en-US" sz="1200" kern="1200" dirty="0">
                <a:solidFill>
                  <a:srgbClr val="435153"/>
                </a:solidFill>
                <a:latin typeface="+mj-lt"/>
                <a:ea typeface="+mn-ea"/>
                <a:cs typeface="Arial" panose="020B060402020202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4" name="Text Placeholder 12"/>
          <p:cNvSpPr>
            <a:spLocks noGrp="1"/>
          </p:cNvSpPr>
          <p:nvPr>
            <p:ph type="body" sz="quarter" idx="15"/>
          </p:nvPr>
        </p:nvSpPr>
        <p:spPr>
          <a:xfrm>
            <a:off x="4388823" y="1600200"/>
            <a:ext cx="3457733" cy="4362450"/>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anose="020B0604020202020204" pitchFamily="34" charset="0"/>
              </a:defRPr>
            </a:lvl2pPr>
            <a:lvl3pPr marL="569595" indent="0" algn="l" defTabSz="914400" rtl="0" eaLnBrk="1" latinLnBrk="0" hangingPunct="1">
              <a:lnSpc>
                <a:spcPct val="95000"/>
              </a:lnSpc>
              <a:defRPr lang="en-US" sz="1400" kern="1200" dirty="0" smtClean="0">
                <a:solidFill>
                  <a:srgbClr val="435153"/>
                </a:solidFill>
                <a:latin typeface="+mj-lt"/>
                <a:ea typeface="+mn-ea"/>
                <a:cs typeface="Arial" panose="020B0604020202020204"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anose="020B0604020202020204" pitchFamily="34" charset="0"/>
              </a:defRPr>
            </a:lvl4pPr>
            <a:lvl5pPr algn="l" defTabSz="914400" rtl="0" eaLnBrk="1" latinLnBrk="0" hangingPunct="1">
              <a:lnSpc>
                <a:spcPct val="95000"/>
              </a:lnSpc>
              <a:defRPr lang="en-US" sz="1200" kern="1200" dirty="0">
                <a:solidFill>
                  <a:srgbClr val="435153"/>
                </a:solidFill>
                <a:latin typeface="+mj-lt"/>
                <a:ea typeface="+mn-ea"/>
                <a:cs typeface="Arial" panose="020B060402020202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15" name="Text Placeholder 12"/>
          <p:cNvSpPr>
            <a:spLocks noGrp="1"/>
          </p:cNvSpPr>
          <p:nvPr>
            <p:ph type="body" sz="quarter" idx="16"/>
          </p:nvPr>
        </p:nvSpPr>
        <p:spPr>
          <a:xfrm>
            <a:off x="8398863" y="1600201"/>
            <a:ext cx="3510635" cy="4333875"/>
          </a:xfrm>
        </p:spPr>
        <p:txBody>
          <a:bodyPr/>
          <a:lstStyle>
            <a:lvl1pPr algn="l" defTabSz="914400" rtl="0" eaLnBrk="1" latinLnBrk="0" hangingPunct="1">
              <a:lnSpc>
                <a:spcPct val="95000"/>
              </a:lnSpc>
              <a:defRPr lang="en-US" sz="2000" kern="1200" dirty="0" smtClean="0">
                <a:solidFill>
                  <a:srgbClr val="435153"/>
                </a:solidFill>
                <a:latin typeface="+mj-lt"/>
                <a:ea typeface="+mn-ea"/>
                <a:cs typeface="+mn-cs"/>
              </a:defRPr>
            </a:lvl1pPr>
            <a:lvl2pPr algn="l" defTabSz="914400" rtl="0" eaLnBrk="1" latinLnBrk="0" hangingPunct="1">
              <a:lnSpc>
                <a:spcPct val="95000"/>
              </a:lnSpc>
              <a:defRPr lang="en-US" sz="1600" kern="1200" dirty="0" smtClean="0">
                <a:solidFill>
                  <a:srgbClr val="435153"/>
                </a:solidFill>
                <a:latin typeface="+mj-lt"/>
                <a:ea typeface="+mn-ea"/>
                <a:cs typeface="Arial" panose="020B0604020202020204" pitchFamily="34" charset="0"/>
              </a:defRPr>
            </a:lvl2pPr>
            <a:lvl3pPr marL="569595" indent="0" algn="l" defTabSz="914400" rtl="0" eaLnBrk="1" latinLnBrk="0" hangingPunct="1">
              <a:lnSpc>
                <a:spcPct val="95000"/>
              </a:lnSpc>
              <a:defRPr lang="en-US" sz="1400" kern="1200" dirty="0" smtClean="0">
                <a:solidFill>
                  <a:srgbClr val="435153"/>
                </a:solidFill>
                <a:latin typeface="+mj-lt"/>
                <a:ea typeface="+mn-ea"/>
                <a:cs typeface="Arial" panose="020B0604020202020204" pitchFamily="34" charset="0"/>
              </a:defRPr>
            </a:lvl3pPr>
            <a:lvl4pPr algn="l" defTabSz="914400" rtl="0" eaLnBrk="1" latinLnBrk="0" hangingPunct="1">
              <a:lnSpc>
                <a:spcPct val="95000"/>
              </a:lnSpc>
              <a:defRPr lang="en-US" sz="1200" kern="1200" dirty="0" smtClean="0">
                <a:solidFill>
                  <a:srgbClr val="435153"/>
                </a:solidFill>
                <a:latin typeface="+mj-lt"/>
                <a:ea typeface="+mn-ea"/>
                <a:cs typeface="Arial" panose="020B0604020202020204" pitchFamily="34" charset="0"/>
              </a:defRPr>
            </a:lvl4pPr>
            <a:lvl5pPr algn="l" defTabSz="914400" rtl="0" eaLnBrk="1" latinLnBrk="0" hangingPunct="1">
              <a:lnSpc>
                <a:spcPct val="95000"/>
              </a:lnSpc>
              <a:defRPr lang="en-US" sz="1200" kern="1200" dirty="0">
                <a:solidFill>
                  <a:srgbClr val="435153"/>
                </a:solidFill>
                <a:latin typeface="+mj-lt"/>
                <a:ea typeface="+mn-ea"/>
                <a:cs typeface="Arial" panose="020B0604020202020204" pitchFamily="34" charset="0"/>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21" name="Text Placeholder 20"/>
          <p:cNvSpPr>
            <a:spLocks noGrp="1" noChangeAspect="1"/>
          </p:cNvSpPr>
          <p:nvPr>
            <p:ph type="body" sz="quarter" idx="17"/>
          </p:nvPr>
        </p:nvSpPr>
        <p:spPr>
          <a:xfrm>
            <a:off x="323012" y="421732"/>
            <a:ext cx="3559137" cy="830997"/>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defRPr/>
            </a:pPr>
            <a:r>
              <a:rPr lang="en-US"/>
              <a:t>Click to edit Master text styles</a:t>
            </a:r>
            <a:endParaRPr lang="en-US"/>
          </a:p>
        </p:txBody>
      </p:sp>
      <p:sp>
        <p:nvSpPr>
          <p:cNvPr id="22" name="Text Placeholder 20"/>
          <p:cNvSpPr>
            <a:spLocks noGrp="1"/>
          </p:cNvSpPr>
          <p:nvPr>
            <p:ph type="body" sz="quarter" idx="18"/>
          </p:nvPr>
        </p:nvSpPr>
        <p:spPr>
          <a:xfrm>
            <a:off x="4339222" y="421732"/>
            <a:ext cx="3559137" cy="830997"/>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defRPr/>
            </a:pPr>
            <a:r>
              <a:rPr lang="en-US"/>
              <a:t>Click to edit Master text styles</a:t>
            </a:r>
            <a:endParaRPr lang="en-US"/>
          </a:p>
        </p:txBody>
      </p:sp>
      <p:sp>
        <p:nvSpPr>
          <p:cNvPr id="24" name="Text Placeholder 20"/>
          <p:cNvSpPr>
            <a:spLocks noGrp="1" noChangeAspect="1"/>
          </p:cNvSpPr>
          <p:nvPr>
            <p:ph type="body" sz="quarter" idx="19"/>
          </p:nvPr>
        </p:nvSpPr>
        <p:spPr>
          <a:xfrm>
            <a:off x="8362224" y="421732"/>
            <a:ext cx="3559137" cy="830997"/>
          </a:xfrm>
        </p:spPr>
        <p:txBody>
          <a:bodyPr anchor="b" anchorCtr="0">
            <a:sp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000" b="0" i="0" u="none" strike="noStrike" kern="1200" cap="none" spc="0" normalizeH="0" baseline="0" dirty="0" smtClean="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defRPr>
            </a:lvl1pPr>
          </a:lstStyle>
          <a:p>
            <a:pPr marL="0" marR="0" lvl="0" indent="0" algn="l" defTabSz="914400" rtl="0" eaLnBrk="1" fontAlgn="auto" latinLnBrk="0" hangingPunct="1">
              <a:lnSpc>
                <a:spcPct val="80000"/>
              </a:lnSpc>
              <a:spcBef>
                <a:spcPct val="0"/>
              </a:spcBef>
              <a:spcAft>
                <a:spcPts val="0"/>
              </a:spcAft>
              <a:buClrTx/>
              <a:buSzTx/>
              <a:buFontTx/>
              <a:buNone/>
              <a:defRPr/>
            </a:pPr>
            <a:r>
              <a:rPr lang="en-US"/>
              <a:t>Click to edit Master text styles</a:t>
            </a:r>
            <a:endParaRPr lang="en-US"/>
          </a:p>
        </p:txBody>
      </p:sp>
      <p:cxnSp>
        <p:nvCxnSpPr>
          <p:cNvPr id="11" name="Straight Connector 10"/>
          <p:cNvCxnSpPr/>
          <p:nvPr userDrawn="1"/>
        </p:nvCxnSpPr>
        <p:spPr>
          <a:xfrm>
            <a:off x="4109352"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userDrawn="1"/>
        </p:nvCxnSpPr>
        <p:spPr>
          <a:xfrm>
            <a:off x="8108666"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39" name="Title 1"/>
          <p:cNvSpPr>
            <a:spLocks noGrp="1"/>
          </p:cNvSpPr>
          <p:nvPr>
            <p:ph type="title" hasCustomPrompt="1"/>
          </p:nvPr>
        </p:nvSpPr>
        <p:spPr>
          <a:xfrm>
            <a:off x="329210" y="439710"/>
            <a:ext cx="11420017" cy="838200"/>
          </a:xfrm>
        </p:spPr>
        <p:txBody>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defRPr>
            </a:lvl1pPr>
          </a:lstStyle>
          <a:p>
            <a:r>
              <a:rPr lang="en-US" dirty="0"/>
              <a:t>Slide Title Goes Here</a:t>
            </a:r>
            <a:endParaRPr lang="en-US" dirty="0"/>
          </a:p>
        </p:txBody>
      </p:sp>
      <p:sp>
        <p:nvSpPr>
          <p:cNvPr id="36" name="Chart Placeholder 35"/>
          <p:cNvSpPr>
            <a:spLocks noGrp="1"/>
          </p:cNvSpPr>
          <p:nvPr>
            <p:ph type="chart" sz="quarter" idx="10" hasCustomPrompt="1"/>
          </p:nvPr>
        </p:nvSpPr>
        <p:spPr>
          <a:xfrm>
            <a:off x="479561" y="1476375"/>
            <a:ext cx="11249684" cy="4305300"/>
          </a:xfrm>
        </p:spPr>
        <p:txBody>
          <a:bodyPr anchor="ctr" anchorCtr="1"/>
          <a:lstStyle>
            <a:lvl1pPr>
              <a:buNone/>
              <a:defRPr>
                <a:latin typeface="+mj-lt"/>
              </a:defRPr>
            </a:lvl1pPr>
          </a:lstStyle>
          <a:p>
            <a:r>
              <a:rPr lang="en-US"/>
              <a:t>Click icon to add chart</a:t>
            </a:r>
            <a:endParaRPr lang="en-US"/>
          </a:p>
        </p:txBody>
      </p:sp>
      <p:sp>
        <p:nvSpPr>
          <p:cNvPr id="4" name="Text Placeholder 9"/>
          <p:cNvSpPr>
            <a:spLocks noGrp="1"/>
          </p:cNvSpPr>
          <p:nvPr>
            <p:ph type="body" sz="quarter" idx="11" hasCustomPrompt="1"/>
          </p:nvPr>
        </p:nvSpPr>
        <p:spPr>
          <a:xfrm>
            <a:off x="332535" y="6062115"/>
            <a:ext cx="9945743" cy="276999"/>
          </a:xfrm>
        </p:spPr>
        <p:txBody>
          <a:bodyPr wrap="square" anchor="b" anchorCtr="0">
            <a:spAutoFit/>
          </a:bodyPr>
          <a:lstStyle>
            <a:lvl1pPr algn="l" defTabSz="805180">
              <a:lnSpc>
                <a:spcPct val="100000"/>
              </a:lnSpc>
              <a:spcBef>
                <a:spcPct val="50000"/>
              </a:spcBef>
              <a:buNone/>
              <a:defRPr sz="1200">
                <a:solidFill>
                  <a:srgbClr val="435153"/>
                </a:solidFill>
                <a:latin typeface="+mj-lt"/>
              </a:defRPr>
            </a:lvl1pPr>
            <a:lvl2pPr>
              <a:buFont typeface="Arial" panose="020B0604020202020204" pitchFamily="34" charset="0"/>
              <a:buNone/>
              <a:defRPr sz="1400"/>
            </a:lvl2pPr>
            <a:lvl3pPr>
              <a:buFont typeface="Arial" panose="020B0604020202020204" pitchFamily="34" charset="0"/>
              <a:buNone/>
              <a:defRPr sz="1400"/>
            </a:lvl3pPr>
            <a:lvl4pPr>
              <a:buFont typeface="Arial" panose="020B0604020202020204" pitchFamily="34" charset="0"/>
              <a:buNone/>
              <a:defRPr sz="1400"/>
            </a:lvl4pPr>
            <a:lvl5pPr>
              <a:buFont typeface="Arial" panose="020B0604020202020204" pitchFamily="34" charset="0"/>
              <a:buNone/>
              <a:defRPr sz="1400"/>
            </a:lvl5pPr>
          </a:lstStyle>
          <a:p>
            <a:pPr lvl="0"/>
            <a:r>
              <a:rPr lang="en-US" dirty="0"/>
              <a:t>Source: Placeholder for Notes Is 12 Points</a:t>
            </a:r>
            <a:endParaRPr lang="en-US" dirty="0"/>
          </a:p>
        </p:txBody>
      </p:sp>
    </p:spTree>
  </p:cSld>
  <p:clrMapOvr>
    <a:masterClrMapping/>
  </p:clrMapOvr>
  <p:transition>
    <p:wipe dir="r"/>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Bulle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06197" y="432216"/>
            <a:ext cx="11448831" cy="838200"/>
          </a:xfrm>
        </p:spPr>
        <p:txBody>
          <a:bodyPr/>
          <a:lstStyle>
            <a:lvl1pPr>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04721" y="1344168"/>
            <a:ext cx="11433118" cy="4965192"/>
          </a:xfrm>
        </p:spPr>
        <p:txBody>
          <a:bodyPr vert="horz" lIns="91440" tIns="45720" rIns="91440" bIns="45720" rtlCol="0">
            <a:noAutofit/>
          </a:bodyPr>
          <a:lstStyle>
            <a:lvl1pPr>
              <a:defRPr lang="en-US" dirty="0" smtClean="0">
                <a:latin typeface="Arial Unicode MS" panose="020B0604020202020204" pitchFamily="34" charset="-128"/>
              </a:defRPr>
            </a:lvl1pPr>
            <a:lvl2pPr>
              <a:defRPr lang="en-US" dirty="0" smtClean="0">
                <a:latin typeface="Arial Unicode MS" panose="020B0604020202020204" pitchFamily="34" charset="-128"/>
              </a:defRPr>
            </a:lvl2pPr>
            <a:lvl3pPr>
              <a:defRPr lang="en-US" dirty="0" smtClean="0">
                <a:latin typeface="Arial Unicode MS" panose="020B0604020202020204" pitchFamily="34" charset="-128"/>
              </a:defRPr>
            </a:lvl3pPr>
            <a:lvl4pPr>
              <a:defRPr lang="en-US" dirty="0" smtClean="0">
                <a:latin typeface="Arial Unicode MS" panose="020B0604020202020204" pitchFamily="34" charset="-128"/>
              </a:defRPr>
            </a:lvl4pPr>
            <a:lvl5pPr>
              <a:defRPr lang="en-US" dirty="0">
                <a:latin typeface="Arial Unicode MS" panose="020B0604020202020204" pitchFamily="34" charset="-128"/>
              </a:defRPr>
            </a:lvl5p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Tree>
  </p:cSld>
  <p:clrMapOvr>
    <a:masterClrMapping/>
  </p:clrMapOvr>
  <p:transition>
    <p:wipe dir="r"/>
  </p:transition>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Bottom title_photo an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682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defRPr>
            </a:lvl1pPr>
          </a:lstStyle>
          <a:p>
            <a:r>
              <a:rPr lang="en-US" dirty="0"/>
              <a:t>Slide Title Goes Here</a:t>
            </a:r>
            <a:endParaRPr lang="en-US" dirty="0"/>
          </a:p>
        </p:txBody>
      </p:sp>
      <p:sp>
        <p:nvSpPr>
          <p:cNvPr id="4" name="Text Placeholder 3"/>
          <p:cNvSpPr>
            <a:spLocks noGrp="1"/>
          </p:cNvSpPr>
          <p:nvPr>
            <p:ph type="body" sz="quarter" idx="10" hasCustomPrompt="1"/>
          </p:nvPr>
        </p:nvSpPr>
        <p:spPr>
          <a:xfrm>
            <a:off x="329098" y="1600200"/>
            <a:ext cx="5338705" cy="3749040"/>
          </a:xfrm>
        </p:spPr>
        <p:txBody>
          <a:bodyPr anchor="ctr" anchorCtr="0">
            <a:normAutofit/>
          </a:bodyPr>
          <a:lstStyle>
            <a:lvl1pPr marL="0" indent="0">
              <a:buFontTx/>
              <a:buNone/>
              <a:defRPr sz="2400" baseline="0">
                <a:solidFill>
                  <a:schemeClr val="tx1">
                    <a:lumMod val="75000"/>
                  </a:schemeClr>
                </a:solidFill>
                <a:latin typeface="+mj-l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dirty="0"/>
              <a:t>Simple text goes here and can wrap to accommodate more lines of information</a:t>
            </a:r>
            <a:endParaRPr lang="en-US" dirty="0"/>
          </a:p>
        </p:txBody>
      </p:sp>
      <p:sp>
        <p:nvSpPr>
          <p:cNvPr id="6" name="Picture Placeholder 5"/>
          <p:cNvSpPr>
            <a:spLocks noGrp="1"/>
          </p:cNvSpPr>
          <p:nvPr>
            <p:ph type="pic" sz="quarter" idx="11" hasCustomPrompt="1"/>
          </p:nvPr>
        </p:nvSpPr>
        <p:spPr>
          <a:xfrm>
            <a:off x="6496644" y="1481559"/>
            <a:ext cx="4570809" cy="3922314"/>
          </a:xfrm>
        </p:spPr>
        <p:txBody>
          <a:bodyPr anchor="ctr" anchorCtr="1"/>
          <a:lstStyle>
            <a:lvl1pPr algn="ctr">
              <a:buFontTx/>
              <a:buNone/>
              <a:defRPr>
                <a:latin typeface="+mj-lt"/>
              </a:defRPr>
            </a:lvl1pPr>
          </a:lstStyle>
          <a:p>
            <a:r>
              <a:rPr lang="en-US" dirty="0"/>
              <a:t>Insert photo here</a:t>
            </a:r>
            <a:endParaRPr lang="en-US" dirty="0"/>
          </a:p>
        </p:txBody>
      </p:sp>
    </p:spTree>
  </p:cSld>
  <p:clrMapOvr>
    <a:masterClrMapping/>
  </p:clrMapOvr>
  <p:transition>
    <p:wipe dir="r"/>
  </p:transition>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Bottom Title onl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46829" y="5430244"/>
            <a:ext cx="11408626" cy="838200"/>
          </a:xfrm>
        </p:spPr>
        <p:txBody>
          <a:bodyPr vert="horz" lIns="82296" tIns="45720" rIns="82296" bIns="45720" rtlCol="0" anchor="b" anchorCtr="0">
            <a:noAutofit/>
          </a:bodyPr>
          <a:lst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defRPr>
            </a:lvl1pPr>
          </a:lstStyle>
          <a:p>
            <a:r>
              <a:rPr lang="en-US" dirty="0"/>
              <a:t>Slide Title Goes Here</a:t>
            </a:r>
            <a:endParaRPr lang="en-US" dirty="0"/>
          </a:p>
        </p:txBody>
      </p:sp>
    </p:spTree>
  </p:cSld>
  <p:clrMapOvr>
    <a:masterClrMapping/>
  </p:clrMapOvr>
  <p:transition>
    <p:wipe dir="r"/>
  </p:transition>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Quote Slide">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541822" y="5852161"/>
            <a:ext cx="10813351" cy="384175"/>
          </a:xfrm>
        </p:spPr>
        <p:txBody>
          <a:bodyPr>
            <a:normAutofit/>
          </a:bodyPr>
          <a:lstStyle>
            <a:lvl1pPr marL="0" indent="0" algn="l"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rgbClr val="493B93"/>
                </a:solidFill>
                <a:latin typeface="+mj-lt"/>
                <a:ea typeface="+mn-ea"/>
                <a:cs typeface="Arial" panose="020B0604020202020204"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spcBef>
                <a:spcPct val="20000"/>
              </a:spcBef>
              <a:buFont typeface="Arial" panose="020B0604020202020204" pitchFamily="34" charset="0"/>
              <a:buNone/>
            </a:pPr>
            <a:r>
              <a:rPr lang="en-US" dirty="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92532" y="649224"/>
            <a:ext cx="10813350" cy="4480560"/>
          </a:xfrm>
        </p:spPr>
        <p:txBody>
          <a:bodyPr/>
          <a:lstStyle>
            <a:lvl1pPr marL="236855" indent="-236855" algn="l" defTabSz="914400" rtl="0" eaLnBrk="1" latinLnBrk="0" hangingPunct="1">
              <a:lnSpc>
                <a:spcPts val="5200"/>
              </a:lnSpc>
              <a:spcBef>
                <a:spcPct val="20000"/>
              </a:spcBef>
              <a:buClr>
                <a:schemeClr val="tx1"/>
              </a:buClr>
              <a:buFont typeface="Arial" panose="020B0604020202020204" pitchFamily="34"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anose="020B0604020202020204" pitchFamily="34" charset="0"/>
              </a:defRPr>
            </a:lvl1pPr>
          </a:lstStyle>
          <a:p>
            <a:r>
              <a:rPr lang="en-US" dirty="0"/>
              <a:t>“Format large quotes using this slide layout. Be sure to cite your source below.”</a:t>
            </a:r>
            <a:endParaRPr lang="en-US" dirty="0"/>
          </a:p>
        </p:txBody>
      </p:sp>
      <p:sp>
        <p:nvSpPr>
          <p:cNvPr id="49" name="Rectangle 3"/>
          <p:cNvSpPr>
            <a:spLocks noChangeArrowheads="1"/>
          </p:cNvSpPr>
          <p:nvPr/>
        </p:nvSpPr>
        <p:spPr bwMode="hidden">
          <a:xfrm>
            <a:off x="0" y="0"/>
            <a:ext cx="12188825" cy="177800"/>
          </a:xfrm>
          <a:prstGeom prst="rect">
            <a:avLst/>
          </a:prstGeom>
          <a:solidFill>
            <a:srgbClr val="FFFFFF"/>
          </a:solidFill>
          <a:ln w="25400" algn="ctr">
            <a:noFill/>
            <a:miter lim="800000"/>
          </a:ln>
          <a:effectLst/>
        </p:spPr>
        <p:txBody>
          <a:bodyPr wrap="none" anchor="ctr"/>
          <a:lstStyle/>
          <a:p>
            <a:endParaRPr lang="en-US">
              <a:solidFill>
                <a:srgbClr val="2AA7DF"/>
              </a:solidFill>
            </a:endParaRPr>
          </a:p>
        </p:txBody>
      </p:sp>
    </p:spTree>
  </p:cSld>
  <p:clrMapOvr>
    <a:masterClrMapping/>
  </p:clrMapOvr>
  <p:transition>
    <p:wipe dir="r"/>
  </p:transition>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Big Statement">
    <p:spTree>
      <p:nvGrpSpPr>
        <p:cNvPr id="1" name=""/>
        <p:cNvGrpSpPr/>
        <p:nvPr/>
      </p:nvGrpSpPr>
      <p:grpSpPr>
        <a:xfrm>
          <a:off x="0" y="0"/>
          <a:ext cx="0" cy="0"/>
          <a:chOff x="0" y="0"/>
          <a:chExt cx="0" cy="0"/>
        </a:xfrm>
      </p:grpSpPr>
      <p:pic>
        <p:nvPicPr>
          <p:cNvPr id="16" name="Picture 15"/>
          <p:cNvPicPr>
            <a:picLocks noChangeAspect="1"/>
          </p:cNvPicPr>
          <p:nvPr userDrawn="1"/>
        </p:nvPicPr>
        <p:blipFill>
          <a:blip r:embed="rId2" cstate="email"/>
          <a:stretch>
            <a:fillRect/>
          </a:stretch>
        </p:blipFill>
        <p:spPr>
          <a:xfrm>
            <a:off x="0" y="0"/>
            <a:ext cx="12188825" cy="6858000"/>
          </a:xfrm>
          <a:prstGeom prst="rect">
            <a:avLst/>
          </a:prstGeom>
        </p:spPr>
      </p:pic>
      <p:sp>
        <p:nvSpPr>
          <p:cNvPr id="2" name="Title 1"/>
          <p:cNvSpPr>
            <a:spLocks noGrp="1"/>
          </p:cNvSpPr>
          <p:nvPr>
            <p:ph type="title" hasCustomPrompt="1"/>
          </p:nvPr>
        </p:nvSpPr>
        <p:spPr>
          <a:xfrm>
            <a:off x="316909" y="484633"/>
            <a:ext cx="11416999" cy="4372131"/>
          </a:xfrm>
        </p:spPr>
        <p:txBody>
          <a:bodyPr anchor="b" anchorCtr="0"/>
          <a:lstStyle>
            <a:lvl1pPr marL="228600" indent="-228600">
              <a:buFont typeface="Arial" panose="020B0604020202020204" pitchFamily="34" charset="0"/>
              <a:buChar char="“"/>
              <a:defRPr sz="6000" spc="-200" baseline="0">
                <a:solidFill>
                  <a:schemeClr val="bg1"/>
                </a:solidFill>
                <a:latin typeface="+mj-lt"/>
              </a:defRPr>
            </a:lvl1pPr>
          </a:lstStyle>
          <a:p>
            <a:r>
              <a:rPr lang="en-US" dirty="0"/>
              <a:t>Format large quotes using this slide layout. Be sure to cite your source below.”</a:t>
            </a:r>
            <a:endParaRPr lang="en-US" dirty="0"/>
          </a:p>
        </p:txBody>
      </p:sp>
      <p:sp>
        <p:nvSpPr>
          <p:cNvPr id="28" name="Rectangle 5"/>
          <p:cNvSpPr>
            <a:spLocks noChangeArrowheads="1"/>
          </p:cNvSpPr>
          <p:nvPr/>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19" name="Rectangle 5"/>
          <p:cNvSpPr>
            <a:spLocks noChangeArrowheads="1"/>
          </p:cNvSpPr>
          <p:nvPr userDrawn="1"/>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7" name="Text Placeholder 4"/>
          <p:cNvSpPr>
            <a:spLocks noGrp="1"/>
          </p:cNvSpPr>
          <p:nvPr>
            <p:ph type="body" sz="quarter" idx="11" hasCustomPrompt="1"/>
          </p:nvPr>
        </p:nvSpPr>
        <p:spPr>
          <a:xfrm>
            <a:off x="613505" y="5358903"/>
            <a:ext cx="11429936" cy="614362"/>
          </a:xfrm>
        </p:spPr>
        <p:txBody>
          <a:bodyPr vert="horz" lIns="91440" tIns="45720" rIns="91440" bIns="45720" rtlCol="0">
            <a:normAutofit/>
          </a:bodyPr>
          <a:lstStyle>
            <a:lvl1pPr marL="0" indent="0">
              <a:buNone/>
              <a:defRPr lang="en-US" sz="2400" kern="1200" dirty="0" smtClean="0">
                <a:solidFill>
                  <a:schemeClr val="bg1"/>
                </a:solidFill>
                <a:latin typeface="+mj-lt"/>
                <a:ea typeface="+mn-ea"/>
                <a:cs typeface="+mn-cs"/>
              </a:defRPr>
            </a:lvl1pPr>
          </a:lstStyle>
          <a:p>
            <a:pPr marL="0" lvl="0" indent="0" algn="l" defTabSz="914400" rtl="0" eaLnBrk="1" latinLnBrk="0" hangingPunct="1">
              <a:lnSpc>
                <a:spcPct val="95000"/>
              </a:lnSpc>
              <a:spcBef>
                <a:spcPts val="1440"/>
              </a:spcBef>
              <a:buClr>
                <a:srgbClr val="92D050"/>
              </a:buClr>
              <a:buSzPct val="90000"/>
              <a:buFont typeface="Arial" panose="020B0604020202020204" pitchFamily="34" charset="0"/>
              <a:buNone/>
            </a:pPr>
            <a:r>
              <a:rPr lang="en-US" dirty="0"/>
              <a:t>Source</a:t>
            </a:r>
            <a:endParaRPr lang="en-US" dirty="0"/>
          </a:p>
        </p:txBody>
      </p:sp>
      <p:sp>
        <p:nvSpPr>
          <p:cNvPr id="21"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FFFFFF"/>
                </a:solidFill>
              </a:rPr>
              <a:t>© 2012 Cisco and/or its affiliates. All rights reserved.</a:t>
            </a:r>
            <a:endParaRPr lang="en-US" sz="600" dirty="0">
              <a:solidFill>
                <a:srgbClr val="FFFFFF"/>
              </a:solidFill>
            </a:endParaRPr>
          </a:p>
        </p:txBody>
      </p:sp>
      <p:sp>
        <p:nvSpPr>
          <p:cNvPr id="22"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FFFFFF"/>
                </a:solidFill>
              </a:rPr>
            </a:fld>
            <a:endParaRPr lang="en-US" sz="600" dirty="0">
              <a:solidFill>
                <a:srgbClr val="FFFFFF"/>
              </a:solidFill>
            </a:endParaRPr>
          </a:p>
        </p:txBody>
      </p:sp>
    </p:spTree>
  </p:cSld>
  <p:clrMapOvr>
    <a:masterClrMapping/>
  </p:clrMapOvr>
  <p:transition>
    <p:wipe dir="r"/>
  </p:transition>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306190" y="1918741"/>
            <a:ext cx="5488498" cy="3020518"/>
          </a:xfrm>
        </p:spPr>
        <p:txBody>
          <a:bodyPr vert="horz" lIns="82296" tIns="45720" rIns="82296" bIns="45720" rtlCol="0" anchor="ctr"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kumimoji="0" lang="en-US" sz="5400" b="0" i="0" u="none" strike="noStrike" kern="1200" cap="none" spc="0" normalizeH="0" baseline="0" dirty="0">
                <a:ln>
                  <a:noFill/>
                </a:ln>
                <a:gradFill flip="none" rotWithShape="1">
                  <a:gsLst>
                    <a:gs pos="16000">
                      <a:srgbClr val="6B308D">
                        <a:lumMod val="80000"/>
                        <a:lumOff val="20000"/>
                      </a:srgbClr>
                    </a:gs>
                    <a:gs pos="100000">
                      <a:srgbClr val="28A7DF"/>
                    </a:gs>
                  </a:gsLst>
                  <a:lin ang="1800000" scaled="0"/>
                  <a:tileRect/>
                </a:gradFill>
                <a:effectLst/>
                <a:uLnTx/>
                <a:uFillTx/>
                <a:latin typeface="+mj-lt"/>
                <a:ea typeface="+mj-ea"/>
                <a:cs typeface="Arial" panose="020B0604020202020204" pitchFamily="34" charset="0"/>
              </a:defRPr>
            </a:lvl1pPr>
          </a:lstStyle>
          <a:p>
            <a:r>
              <a:rPr lang="en-US" dirty="0"/>
              <a:t>Telling Shared Experiences</a:t>
            </a:r>
            <a:endParaRPr lang="en-US" dirty="0"/>
          </a:p>
        </p:txBody>
      </p:sp>
      <p:sp>
        <p:nvSpPr>
          <p:cNvPr id="9" name="Text Placeholder 3"/>
          <p:cNvSpPr>
            <a:spLocks noGrp="1"/>
          </p:cNvSpPr>
          <p:nvPr>
            <p:ph type="body" sz="quarter" idx="11" hasCustomPrompt="1"/>
          </p:nvPr>
        </p:nvSpPr>
        <p:spPr>
          <a:xfrm>
            <a:off x="6561650" y="777667"/>
            <a:ext cx="5192439" cy="5287676"/>
          </a:xfrm>
        </p:spPr>
        <p:txBody>
          <a:bodyPr anchor="ctr" anchorCtr="0">
            <a:normAutofit/>
          </a:bodyPr>
          <a:lstStyle>
            <a:lvl1pPr marL="0" indent="0">
              <a:buFontTx/>
              <a:buNone/>
              <a:defRPr lang="en-US" sz="2000" kern="1200" dirty="0">
                <a:solidFill>
                  <a:srgbClr val="493B93"/>
                </a:solidFill>
                <a:latin typeface="+mj-lt"/>
                <a:ea typeface="+mn-ea"/>
                <a:cs typeface="+mn-cs"/>
              </a:defRPr>
            </a:lvl1pPr>
            <a:lvl2pPr>
              <a:defRPr sz="2000"/>
            </a:lvl2pPr>
            <a:lvl3pPr>
              <a:defRPr sz="2000"/>
            </a:lvl3pPr>
            <a:lvl4pPr>
              <a:defRPr sz="2000"/>
            </a:lvl4pPr>
            <a:lvl5pPr>
              <a:defRPr sz="2000"/>
            </a:lvl5pPr>
          </a:lstStyle>
          <a:p>
            <a:pPr marL="0" lvl="0" indent="0" algn="l" defTabSz="914400" rtl="0" eaLnBrk="1" latinLnBrk="0" hangingPunct="1">
              <a:lnSpc>
                <a:spcPts val="2400"/>
              </a:lnSpc>
              <a:spcBef>
                <a:spcPts val="0"/>
              </a:spcBef>
              <a:buClr>
                <a:srgbClr val="435153"/>
              </a:buClr>
              <a:buFont typeface="Arial" panose="020B0604020202020204" pitchFamily="34" charset="0"/>
              <a:buNone/>
            </a:pPr>
            <a:r>
              <a:rPr lang="en-US" dirty="0"/>
              <a:t>Tell your story here</a:t>
            </a:r>
            <a:endParaRPr lang="en-US" dirty="0"/>
          </a:p>
        </p:txBody>
      </p:sp>
      <p:cxnSp>
        <p:nvCxnSpPr>
          <p:cNvPr id="5" name="Straight Connector 4"/>
          <p:cNvCxnSpPr/>
          <p:nvPr userDrawn="1"/>
        </p:nvCxnSpPr>
        <p:spPr>
          <a:xfrm>
            <a:off x="5980558" y="777667"/>
            <a:ext cx="0" cy="5287676"/>
          </a:xfrm>
          <a:prstGeom prst="line">
            <a:avLst/>
          </a:prstGeom>
          <a:ln w="76200" cap="rnd">
            <a:gradFill>
              <a:gsLst>
                <a:gs pos="0">
                  <a:schemeClr val="tx1"/>
                </a:gs>
                <a:gs pos="50000">
                  <a:schemeClr val="accent4"/>
                </a:gs>
                <a:gs pos="100000">
                  <a:schemeClr val="tx2"/>
                </a:gs>
              </a:gsLst>
              <a:lin ang="120000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20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700"/>
                                        <p:tgtEl>
                                          <p:spTgt spid="4"/>
                                        </p:tgtEl>
                                      </p:cBhvr>
                                    </p:animEffect>
                                  </p:childTnLst>
                                </p:cTn>
                              </p:par>
                              <p:par>
                                <p:cTn id="8" presetID="10" presetClass="entr" presetSubtype="0" fill="hold" grpId="0" nodeType="withEffect">
                                  <p:stCondLst>
                                    <p:cond delay="400"/>
                                  </p:stCondLst>
                                  <p:childTnLst>
                                    <p:set>
                                      <p:cBhvr>
                                        <p:cTn id="9" dur="1" fill="hold">
                                          <p:stCondLst>
                                            <p:cond delay="0"/>
                                          </p:stCondLst>
                                        </p:cTn>
                                        <p:tgtEl>
                                          <p:spTgt spid="9">
                                            <p:txEl>
                                              <p:pRg st="0" end="0"/>
                                            </p:txEl>
                                          </p:spTgt>
                                        </p:tgtEl>
                                        <p:attrNameLst>
                                          <p:attrName>style.visibility</p:attrName>
                                        </p:attrNameLst>
                                      </p:cBhvr>
                                      <p:to>
                                        <p:strVal val="visible"/>
                                      </p:to>
                                    </p:set>
                                    <p:animEffect transition="in" filter="fade">
                                      <p:cBhvr>
                                        <p:cTn id="10" dur="1100"/>
                                        <p:tgtEl>
                                          <p:spTgt spid="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9" grpId="0" build="p">
        <p:tmplLst>
          <p:tmpl lvl="1">
            <p:tnLst>
              <p:par>
                <p:cTn presetID="10" presetClass="entr" presetSubtype="0" fill="hold" nodeType="withEffect">
                  <p:stCondLst>
                    <p:cond delay="400"/>
                  </p:stCondLst>
                  <p:childTnLst>
                    <p:set>
                      <p:cBhvr>
                        <p:cTn dur="1" fill="hold">
                          <p:stCondLst>
                            <p:cond delay="0"/>
                          </p:stCondLst>
                        </p:cTn>
                        <p:tgtEl>
                          <p:spTgt spid="9"/>
                        </p:tgtEl>
                        <p:attrNameLst>
                          <p:attrName>style.visibility</p:attrName>
                        </p:attrNameLst>
                      </p:cBhvr>
                      <p:to>
                        <p:strVal val="visible"/>
                      </p:to>
                    </p:set>
                    <p:animEffect transition="in" filter="fade">
                      <p:cBhvr>
                        <p:cTn dur="1100"/>
                        <p:tgtEl>
                          <p:spTgt spid="9"/>
                        </p:tgtEl>
                      </p:cBhvr>
                    </p:animEffect>
                  </p:childTnLst>
                </p:cTn>
              </p:par>
            </p:tnLst>
          </p:tmpl>
        </p:tmplLst>
      </p:bldP>
    </p:bldLst>
  </p:timing>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3" name="Subtitle 2"/>
          <p:cNvSpPr>
            <a:spLocks noGrp="1"/>
          </p:cNvSpPr>
          <p:nvPr>
            <p:ph type="subTitle" idx="1" hasCustomPrompt="1"/>
          </p:nvPr>
        </p:nvSpPr>
        <p:spPr>
          <a:xfrm>
            <a:off x="315096" y="4279393"/>
            <a:ext cx="6244863" cy="384175"/>
          </a:xfrm>
        </p:spPr>
        <p:txBody>
          <a:bodyPr vert="horz" lIns="91440" tIns="45720" rIns="91440" bIns="45720" rtlCol="0">
            <a:normAutofit/>
          </a:bodyPr>
          <a:lstStyle>
            <a:lvl1pPr marL="0" indent="0" algn="l" defTabSz="914400" rtl="0" eaLnBrk="1" latinLnBrk="0" hangingPunct="1">
              <a:lnSpc>
                <a:spcPct val="95000"/>
              </a:lnSpc>
              <a:spcBef>
                <a:spcPct val="20000"/>
              </a:spcBef>
              <a:buClr>
                <a:srgbClr val="92D050"/>
              </a:buClr>
              <a:buSzPct val="90000"/>
              <a:buFont typeface="Arial" panose="020B0604020202020204" pitchFamily="34" charset="0"/>
              <a:buNone/>
              <a:defRPr kumimoji="0" lang="en-US" sz="2000" b="0" i="0" u="none" strike="noStrike" kern="1200" cap="none" spc="0" normalizeH="0" baseline="0" dirty="0">
                <a:ln>
                  <a:noFill/>
                </a:ln>
                <a:solidFill>
                  <a:srgbClr val="493B93"/>
                </a:solidFill>
                <a:effectLst/>
                <a:uLnTx/>
                <a:uFillTx/>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pPr marL="0" lvl="0" indent="0" algn="l" defTabSz="914400" rtl="0" eaLnBrk="1" latinLnBrk="0" hangingPunct="1">
              <a:lnSpc>
                <a:spcPct val="95000"/>
              </a:lnSpc>
              <a:spcBef>
                <a:spcPts val="1440"/>
              </a:spcBef>
              <a:buClr>
                <a:srgbClr val="92D050"/>
              </a:buClr>
              <a:buSzPct val="90000"/>
              <a:buFont typeface="Arial" panose="020B0604020202020204" pitchFamily="34" charset="0"/>
              <a:buNone/>
            </a:pPr>
            <a:r>
              <a:rPr lang="en-US" dirty="0"/>
              <a:t>Presenter Name and Title Go Here</a:t>
            </a:r>
            <a:endParaRPr lang="en-US" dirty="0"/>
          </a:p>
        </p:txBody>
      </p:sp>
      <p:sp>
        <p:nvSpPr>
          <p:cNvPr id="27" name="Rectangle 3"/>
          <p:cNvSpPr>
            <a:spLocks noChangeArrowheads="1"/>
          </p:cNvSpPr>
          <p:nvPr/>
        </p:nvSpPr>
        <p:spPr bwMode="white">
          <a:xfrm>
            <a:off x="0" y="0"/>
            <a:ext cx="12188825" cy="177800"/>
          </a:xfrm>
          <a:prstGeom prst="rect">
            <a:avLst/>
          </a:prstGeom>
          <a:solidFill>
            <a:schemeClr val="bg2"/>
          </a:solidFill>
          <a:ln w="25400" algn="ctr">
            <a:noFill/>
            <a:miter lim="800000"/>
          </a:ln>
          <a:effectLst/>
        </p:spPr>
        <p:txBody>
          <a:bodyPr wrap="none" anchor="ctr"/>
          <a:lstStyle/>
          <a:p>
            <a:endParaRPr lang="en-US">
              <a:solidFill>
                <a:srgbClr val="2AA7DF"/>
              </a:solidFill>
            </a:endParaRPr>
          </a:p>
        </p:txBody>
      </p:sp>
      <p:sp>
        <p:nvSpPr>
          <p:cNvPr id="2" name="Title 1"/>
          <p:cNvSpPr>
            <a:spLocks noGrp="1"/>
          </p:cNvSpPr>
          <p:nvPr>
            <p:ph type="ctrTitle" hasCustomPrompt="1"/>
          </p:nvPr>
        </p:nvSpPr>
        <p:spPr>
          <a:xfrm>
            <a:off x="278186" y="3282696"/>
            <a:ext cx="6281773" cy="1022350"/>
          </a:xfrm>
        </p:spPr>
        <p:txBody>
          <a:bodyPr vert="horz" lIns="82296" tIns="45720" rIns="82296" bIns="45720" rtlCol="0" anchor="b" anchorCtr="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dirty="0">
                <a:gradFill flip="none" rotWithShape="1">
                  <a:gsLst>
                    <a:gs pos="16000">
                      <a:srgbClr val="6B308D">
                        <a:lumMod val="80000"/>
                        <a:lumOff val="20000"/>
                      </a:srgbClr>
                    </a:gs>
                    <a:gs pos="100000">
                      <a:srgbClr val="28A7DF"/>
                    </a:gs>
                  </a:gsLst>
                  <a:lin ang="1800000" scaled="0"/>
                  <a:tileRect/>
                </a:gradFill>
                <a:latin typeface="+mj-lt"/>
                <a:ea typeface="+mj-ea"/>
                <a:cs typeface="Arial" panose="020B0604020202020204" pitchFamily="34" charset="0"/>
              </a:defRPr>
            </a:lvl1pPr>
          </a:lstStyle>
          <a:p>
            <a:pPr marL="0" lvl="0" indent="0" algn="l" defTabSz="914400" rtl="0" eaLnBrk="1" latinLnBrk="0" hangingPunct="1">
              <a:lnSpc>
                <a:spcPct val="85000"/>
              </a:lnSpc>
              <a:spcBef>
                <a:spcPct val="0"/>
              </a:spcBef>
              <a:buClr>
                <a:schemeClr val="tx1"/>
              </a:buClr>
              <a:buFont typeface="Ciscolight" pitchFamily="2" charset="0"/>
              <a:buNone/>
            </a:pPr>
            <a:r>
              <a:rPr lang="en-US" dirty="0"/>
              <a:t>Demo Title</a:t>
            </a:r>
            <a:endParaRPr lang="en-US" dirty="0"/>
          </a:p>
        </p:txBody>
      </p:sp>
      <p:sp>
        <p:nvSpPr>
          <p:cNvPr id="49" name="Rectangle 3"/>
          <p:cNvSpPr>
            <a:spLocks noChangeArrowheads="1"/>
          </p:cNvSpPr>
          <p:nvPr/>
        </p:nvSpPr>
        <p:spPr bwMode="hidden">
          <a:xfrm>
            <a:off x="0" y="0"/>
            <a:ext cx="12188825" cy="177800"/>
          </a:xfrm>
          <a:prstGeom prst="rect">
            <a:avLst/>
          </a:prstGeom>
          <a:solidFill>
            <a:srgbClr val="FFFFFF"/>
          </a:solidFill>
          <a:ln w="25400" algn="ctr">
            <a:noFill/>
            <a:miter lim="800000"/>
          </a:ln>
          <a:effectLst/>
        </p:spPr>
        <p:txBody>
          <a:bodyPr wrap="none" anchor="ctr"/>
          <a:lstStyle/>
          <a:p>
            <a:endParaRPr lang="en-US">
              <a:solidFill>
                <a:srgbClr val="2AA7DF"/>
              </a:solidFill>
            </a:endParaRPr>
          </a:p>
        </p:txBody>
      </p:sp>
      <p:sp>
        <p:nvSpPr>
          <p:cNvPr id="31" name="Picture Placeholder 30"/>
          <p:cNvSpPr>
            <a:spLocks noGrp="1"/>
          </p:cNvSpPr>
          <p:nvPr>
            <p:ph type="pic" sz="quarter" idx="10" hasCustomPrompt="1"/>
          </p:nvPr>
        </p:nvSpPr>
        <p:spPr>
          <a:xfrm>
            <a:off x="7482840" y="1620215"/>
            <a:ext cx="3470174" cy="3484220"/>
          </a:xfrm>
        </p:spPr>
        <p:txBody>
          <a:bodyPr anchor="ctr" anchorCtr="1"/>
          <a:lstStyle>
            <a:lvl1pPr algn="ctr">
              <a:buFontTx/>
              <a:buNone/>
              <a:defRPr>
                <a:latin typeface="+mj-lt"/>
              </a:defRPr>
            </a:lvl1pPr>
          </a:lstStyle>
          <a:p>
            <a:r>
              <a:rPr lang="en-US" dirty="0"/>
              <a:t>Insert photo here</a:t>
            </a:r>
            <a:endParaRPr lang="en-US" dirty="0"/>
          </a:p>
        </p:txBody>
      </p:sp>
    </p:spTree>
  </p:cSld>
  <p:clrMapOvr>
    <a:masterClrMapping/>
  </p:clrMapOvr>
  <p:transition>
    <p:wipe dir="r"/>
  </p:transition>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showMasterSp="0">
  <p:cSld name="single photo with caption">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cstate="email"/>
          <a:stretch>
            <a:fillRect/>
          </a:stretch>
        </p:blipFill>
        <p:spPr>
          <a:xfrm>
            <a:off x="0" y="0"/>
            <a:ext cx="12188825" cy="6858000"/>
          </a:xfrm>
          <a:prstGeom prst="rect">
            <a:avLst/>
          </a:prstGeom>
        </p:spPr>
      </p:pic>
      <p:sp>
        <p:nvSpPr>
          <p:cNvPr id="29" name="Rectangle 28"/>
          <p:cNvSpPr/>
          <p:nvPr/>
        </p:nvSpPr>
        <p:spPr>
          <a:xfrm>
            <a:off x="2521843" y="671342"/>
            <a:ext cx="7130463" cy="4499658"/>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3" name="Rectangle 22"/>
          <p:cNvSpPr/>
          <p:nvPr userDrawn="1"/>
        </p:nvSpPr>
        <p:spPr>
          <a:xfrm>
            <a:off x="2521842" y="5164752"/>
            <a:ext cx="7128213" cy="996372"/>
          </a:xfrm>
          <a:prstGeom prst="rect">
            <a:avLst/>
          </a:prstGeom>
          <a:solidFill>
            <a:schemeClr val="bg1"/>
          </a:solid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Picture Placeholder 25"/>
          <p:cNvSpPr>
            <a:spLocks noGrp="1"/>
          </p:cNvSpPr>
          <p:nvPr>
            <p:ph type="pic" sz="quarter" idx="10" hasCustomPrompt="1"/>
          </p:nvPr>
        </p:nvSpPr>
        <p:spPr>
          <a:xfrm>
            <a:off x="2532991" y="671342"/>
            <a:ext cx="7103800" cy="4499658"/>
          </a:xfrm>
          <a:solidFill>
            <a:schemeClr val="bg1">
              <a:alpha val="30000"/>
            </a:schemeClr>
          </a:solidFill>
          <a:ln>
            <a:solidFill>
              <a:srgbClr val="FFFFFF"/>
            </a:solidFill>
          </a:ln>
        </p:spPr>
        <p:txBody>
          <a:bodyPr anchor="ctr" anchorCtr="0"/>
          <a:lstStyle>
            <a:lvl1pPr algn="ctr">
              <a:buFontTx/>
              <a:buNone/>
              <a:defRPr>
                <a:solidFill>
                  <a:schemeClr val="bg1"/>
                </a:solidFill>
                <a:latin typeface="+mj-lt"/>
              </a:defRPr>
            </a:lvl1pPr>
          </a:lstStyle>
          <a:p>
            <a:r>
              <a:rPr lang="en-US" dirty="0"/>
              <a:t>Insert photo here</a:t>
            </a:r>
            <a:endParaRPr lang="en-US" dirty="0"/>
          </a:p>
        </p:txBody>
      </p:sp>
      <p:sp>
        <p:nvSpPr>
          <p:cNvPr id="11" name="Title 10"/>
          <p:cNvSpPr>
            <a:spLocks noGrp="1"/>
          </p:cNvSpPr>
          <p:nvPr>
            <p:ph type="title"/>
          </p:nvPr>
        </p:nvSpPr>
        <p:spPr>
          <a:xfrm>
            <a:off x="2753777" y="5243838"/>
            <a:ext cx="6763665" cy="838200"/>
          </a:xfrm>
        </p:spPr>
        <p:txBody>
          <a:bodyPr anchor="ctr"/>
          <a:lstStyle>
            <a:lvl1pPr>
              <a:defRPr sz="2600">
                <a:latin typeface="+mj-lt"/>
              </a:defRPr>
            </a:lvl1pPr>
          </a:lstStyle>
          <a:p>
            <a:r>
              <a:rPr lang="en-US"/>
              <a:t>Click to edit Master title style</a:t>
            </a:r>
            <a:endParaRPr lang="en-US" dirty="0"/>
          </a:p>
        </p:txBody>
      </p:sp>
      <p:sp>
        <p:nvSpPr>
          <p:cNvPr id="8" name="Rectangle 5"/>
          <p:cNvSpPr>
            <a:spLocks noChangeArrowheads="1"/>
          </p:cNvSpPr>
          <p:nvPr userDrawn="1"/>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9" name="Rectangle 5"/>
          <p:cNvSpPr>
            <a:spLocks noChangeArrowheads="1"/>
          </p:cNvSpPr>
          <p:nvPr userDrawn="1"/>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10"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FFFFFF"/>
                </a:solidFill>
              </a:rPr>
              <a:t>© 2012 Cisco and/or its affiliates. All rights reserved.</a:t>
            </a:r>
            <a:endParaRPr lang="en-US" sz="600" dirty="0">
              <a:solidFill>
                <a:srgbClr val="FFFFFF"/>
              </a:solidFill>
            </a:endParaRPr>
          </a:p>
        </p:txBody>
      </p:sp>
      <p:sp>
        <p:nvSpPr>
          <p:cNvPr id="12"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FFFFFF"/>
                </a:solidFill>
              </a:rPr>
            </a:fld>
            <a:endParaRPr lang="en-US" sz="600" dirty="0">
              <a:solidFill>
                <a:srgbClr val="FFFFFF"/>
              </a:solidFill>
            </a:endParaRPr>
          </a:p>
        </p:txBody>
      </p:sp>
    </p:spTree>
  </p:cSld>
  <p:clrMapOvr>
    <a:masterClrMapping/>
  </p:clrMapOvr>
  <p:transition>
    <p:wipe dir="r"/>
  </p:transition>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showMasterSp="0">
  <p:cSld name="Small photo_top left">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stretch>
            <a:fillRect/>
          </a:stretch>
        </p:blipFill>
        <p:spPr>
          <a:xfrm>
            <a:off x="0" y="0"/>
            <a:ext cx="12188825" cy="6858000"/>
          </a:xfrm>
          <a:prstGeom prst="rect">
            <a:avLst/>
          </a:prstGeom>
        </p:spPr>
      </p:pic>
      <p:sp>
        <p:nvSpPr>
          <p:cNvPr id="32" name="Rectangle 31"/>
          <p:cNvSpPr/>
          <p:nvPr/>
        </p:nvSpPr>
        <p:spPr>
          <a:xfrm>
            <a:off x="450987" y="310895"/>
            <a:ext cx="4363599" cy="281426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Picture Placeholder 25"/>
          <p:cNvSpPr>
            <a:spLocks noGrp="1"/>
          </p:cNvSpPr>
          <p:nvPr>
            <p:ph type="pic" sz="quarter" idx="10" hasCustomPrompt="1"/>
          </p:nvPr>
        </p:nvSpPr>
        <p:spPr>
          <a:xfrm>
            <a:off x="450987" y="310895"/>
            <a:ext cx="4363599" cy="2814269"/>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bg1"/>
                </a:solidFill>
                <a:latin typeface="+mj-lt"/>
                <a:ea typeface="+mn-ea"/>
                <a:cs typeface="+mn-cs"/>
              </a:defRPr>
            </a:lvl1pPr>
          </a:lstStyle>
          <a:p>
            <a:r>
              <a:rPr lang="en-US" dirty="0"/>
              <a:t>Insert photo here</a:t>
            </a:r>
            <a:endParaRPr lang="en-US" dirty="0"/>
          </a:p>
        </p:txBody>
      </p:sp>
      <p:sp>
        <p:nvSpPr>
          <p:cNvPr id="9" name="Title 8"/>
          <p:cNvSpPr>
            <a:spLocks noGrp="1"/>
          </p:cNvSpPr>
          <p:nvPr>
            <p:ph type="title" hasCustomPrompt="1"/>
          </p:nvPr>
        </p:nvSpPr>
        <p:spPr>
          <a:xfrm>
            <a:off x="306191" y="3429000"/>
            <a:ext cx="9343297" cy="1421928"/>
          </a:xfrm>
        </p:spPr>
        <p:txBody>
          <a:bodyPr anchor="t">
            <a:spAutoFit/>
          </a:bodyPr>
          <a:lstStyle>
            <a:lvl1pPr marL="0" marR="0" indent="0" algn="l" defTabSz="914400" rtl="0" eaLnBrk="1" fontAlgn="auto" latinLnBrk="0" hangingPunct="1">
              <a:lnSpc>
                <a:spcPct val="80000"/>
              </a:lnSpc>
              <a:spcBef>
                <a:spcPct val="0"/>
              </a:spcBef>
              <a:spcAft>
                <a:spcPts val="0"/>
              </a:spcAft>
              <a:buClrTx/>
              <a:buSzTx/>
              <a:buFontTx/>
              <a:buNone/>
              <a:defRPr sz="5400">
                <a:solidFill>
                  <a:schemeClr val="bg1"/>
                </a:solidFill>
                <a:latin typeface="+mj-lt"/>
              </a:defRPr>
            </a:lvl1pPr>
          </a:lstStyle>
          <a:p>
            <a:r>
              <a:rPr lang="en-US" dirty="0"/>
              <a:t>Large photo </a:t>
            </a:r>
            <a:br>
              <a:rPr lang="en-US" dirty="0"/>
            </a:br>
            <a:r>
              <a:rPr lang="en-US" dirty="0"/>
              <a:t>caption here.</a:t>
            </a:r>
            <a:endParaRPr lang="en-US" dirty="0"/>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8" name="Rectangle 5"/>
          <p:cNvSpPr>
            <a:spLocks noChangeArrowheads="1"/>
          </p:cNvSpPr>
          <p:nvPr userDrawn="1"/>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10"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FFFFFF"/>
                </a:solidFill>
              </a:rPr>
              <a:t>© 2012 Cisco and/or its affiliates. All rights reserved.</a:t>
            </a:r>
            <a:endParaRPr lang="en-US" sz="600" dirty="0">
              <a:solidFill>
                <a:srgbClr val="FFFFFF"/>
              </a:solidFill>
            </a:endParaRPr>
          </a:p>
        </p:txBody>
      </p:sp>
      <p:sp>
        <p:nvSpPr>
          <p:cNvPr id="11"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FFFFFF"/>
                </a:solidFill>
              </a:rPr>
            </a:fld>
            <a:endParaRPr lang="en-US" sz="600" dirty="0">
              <a:solidFill>
                <a:srgbClr val="FFFFFF"/>
              </a:solidFill>
            </a:endParaRPr>
          </a:p>
        </p:txBody>
      </p:sp>
    </p:spTree>
  </p:cSld>
  <p:clrMapOvr>
    <a:masterClrMapping/>
  </p:clrMapOvr>
  <p:transition>
    <p:wipe dir="r"/>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showMasterSp="0">
  <p:cSld name="Portrait photo_right side">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stretch>
            <a:fillRect/>
          </a:stretch>
        </p:blipFill>
        <p:spPr>
          <a:xfrm>
            <a:off x="0" y="0"/>
            <a:ext cx="12188825" cy="6858000"/>
          </a:xfrm>
          <a:prstGeom prst="rect">
            <a:avLst/>
          </a:prstGeom>
        </p:spPr>
      </p:pic>
      <p:sp>
        <p:nvSpPr>
          <p:cNvPr id="40" name="Rectangle 39"/>
          <p:cNvSpPr/>
          <p:nvPr/>
        </p:nvSpPr>
        <p:spPr>
          <a:xfrm>
            <a:off x="6562846" y="859536"/>
            <a:ext cx="4931216" cy="50292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Picture Placeholder 25"/>
          <p:cNvSpPr>
            <a:spLocks noGrp="1"/>
          </p:cNvSpPr>
          <p:nvPr>
            <p:ph type="pic" sz="quarter" idx="10" hasCustomPrompt="1"/>
          </p:nvPr>
        </p:nvSpPr>
        <p:spPr>
          <a:xfrm>
            <a:off x="6562846" y="859536"/>
            <a:ext cx="4931216" cy="502920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anchor="ctr" anchorCtr="0"/>
          <a:lstStyle>
            <a:lvl1pPr algn="ctr">
              <a:buFontTx/>
              <a:buNone/>
              <a:defRPr>
                <a:solidFill>
                  <a:schemeClr val="bg1"/>
                </a:solidFill>
                <a:latin typeface="+mj-lt"/>
              </a:defRPr>
            </a:lvl1pPr>
          </a:lstStyle>
          <a:p>
            <a:r>
              <a:rPr lang="en-US" dirty="0"/>
              <a:t>Insert photo here</a:t>
            </a:r>
            <a:endParaRPr lang="en-US" dirty="0"/>
          </a:p>
        </p:txBody>
      </p:sp>
      <p:sp>
        <p:nvSpPr>
          <p:cNvPr id="9" name="Title 8"/>
          <p:cNvSpPr>
            <a:spLocks noGrp="1"/>
          </p:cNvSpPr>
          <p:nvPr>
            <p:ph type="title"/>
          </p:nvPr>
        </p:nvSpPr>
        <p:spPr>
          <a:xfrm>
            <a:off x="306191" y="728973"/>
            <a:ext cx="5798380" cy="1089529"/>
          </a:xfrm>
        </p:spPr>
        <p:txBody>
          <a:bodyPr anchor="t">
            <a:spAutoFit/>
          </a:bodyPr>
          <a:lstStyle>
            <a:lvl1pPr>
              <a:lnSpc>
                <a:spcPct val="90000"/>
              </a:lnSpc>
              <a:defRPr>
                <a:solidFill>
                  <a:schemeClr val="bg1"/>
                </a:solidFill>
                <a:latin typeface="+mj-lt"/>
              </a:defRPr>
            </a:lvl1pPr>
          </a:lstStyle>
          <a:p>
            <a:r>
              <a:rPr lang="en-US"/>
              <a:t>Click to edit Master title style</a:t>
            </a:r>
            <a:endParaRPr lang="en-US" dirty="0"/>
          </a:p>
        </p:txBody>
      </p:sp>
      <p:sp>
        <p:nvSpPr>
          <p:cNvPr id="7" name="Rectangle 5"/>
          <p:cNvSpPr>
            <a:spLocks noChangeArrowheads="1"/>
          </p:cNvSpPr>
          <p:nvPr userDrawn="1"/>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8" name="Rectangle 5"/>
          <p:cNvSpPr>
            <a:spLocks noChangeArrowheads="1"/>
          </p:cNvSpPr>
          <p:nvPr userDrawn="1"/>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10"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FFFFFF"/>
                </a:solidFill>
              </a:rPr>
              <a:t>© 2012 Cisco and/or its affiliates. All rights reserved.</a:t>
            </a:r>
            <a:endParaRPr lang="en-US" sz="600" dirty="0">
              <a:solidFill>
                <a:srgbClr val="FFFFFF"/>
              </a:solidFill>
            </a:endParaRPr>
          </a:p>
        </p:txBody>
      </p:sp>
      <p:sp>
        <p:nvSpPr>
          <p:cNvPr id="11"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FFFFFF"/>
                </a:solidFill>
              </a:rPr>
            </a:fld>
            <a:endParaRPr lang="en-US" sz="600" dirty="0">
              <a:solidFill>
                <a:srgbClr val="FFFFFF"/>
              </a:solidFill>
            </a:endParaRPr>
          </a:p>
        </p:txBody>
      </p:sp>
    </p:spTree>
  </p:cSld>
  <p:clrMapOvr>
    <a:masterClrMapping/>
  </p:clrMapOvr>
  <p:transition>
    <p:wipe dir="r"/>
  </p:transition>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showMasterSp="0">
  <p:cSld name="Multiple photo">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stretch>
            <a:fillRect/>
          </a:stretch>
        </p:blipFill>
        <p:spPr>
          <a:xfrm>
            <a:off x="0" y="0"/>
            <a:ext cx="12188825" cy="6858000"/>
          </a:xfrm>
          <a:prstGeom prst="rect">
            <a:avLst/>
          </a:prstGeom>
        </p:spPr>
      </p:pic>
      <p:sp>
        <p:nvSpPr>
          <p:cNvPr id="48" name="Rectangle 47"/>
          <p:cNvSpPr/>
          <p:nvPr/>
        </p:nvSpPr>
        <p:spPr>
          <a:xfrm>
            <a:off x="4890343" y="311149"/>
            <a:ext cx="4356380"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49" name="Picture Placeholder 25"/>
          <p:cNvSpPr>
            <a:spLocks noGrp="1"/>
          </p:cNvSpPr>
          <p:nvPr>
            <p:ph type="pic" sz="quarter" idx="11" hasCustomPrompt="1"/>
          </p:nvPr>
        </p:nvSpPr>
        <p:spPr>
          <a:xfrm>
            <a:off x="4890712" y="311149"/>
            <a:ext cx="4356013"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bg1"/>
                </a:solidFill>
                <a:latin typeface="+mj-lt"/>
                <a:ea typeface="+mn-ea"/>
                <a:cs typeface="+mn-cs"/>
              </a:defRPr>
            </a:lvl1pPr>
          </a:lstStyle>
          <a:p>
            <a:r>
              <a:rPr lang="en-US" dirty="0"/>
              <a:t>Insert photo here</a:t>
            </a:r>
            <a:endParaRPr lang="en-US" dirty="0"/>
          </a:p>
        </p:txBody>
      </p:sp>
      <p:sp>
        <p:nvSpPr>
          <p:cNvPr id="29" name="Rectangle 28"/>
          <p:cNvSpPr/>
          <p:nvPr/>
        </p:nvSpPr>
        <p:spPr>
          <a:xfrm>
            <a:off x="446501" y="311149"/>
            <a:ext cx="4343685" cy="2660652"/>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6" name="Picture Placeholder 25"/>
          <p:cNvSpPr>
            <a:spLocks noGrp="1"/>
          </p:cNvSpPr>
          <p:nvPr>
            <p:ph type="pic" sz="quarter" idx="10" hasCustomPrompt="1"/>
          </p:nvPr>
        </p:nvSpPr>
        <p:spPr>
          <a:xfrm>
            <a:off x="427654" y="311149"/>
            <a:ext cx="4362532" cy="2660652"/>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bg1"/>
                </a:solidFill>
                <a:latin typeface="+mj-lt"/>
                <a:ea typeface="+mn-ea"/>
                <a:cs typeface="+mn-cs"/>
              </a:defRPr>
            </a:lvl1pPr>
          </a:lstStyle>
          <a:p>
            <a:r>
              <a:rPr lang="en-US" dirty="0"/>
              <a:t>Insert photo here</a:t>
            </a:r>
            <a:endParaRPr lang="en-US" dirty="0"/>
          </a:p>
        </p:txBody>
      </p:sp>
      <p:sp>
        <p:nvSpPr>
          <p:cNvPr id="50" name="Rectangle 49"/>
          <p:cNvSpPr/>
          <p:nvPr/>
        </p:nvSpPr>
        <p:spPr>
          <a:xfrm>
            <a:off x="9346883" y="311150"/>
            <a:ext cx="2408138" cy="1308101"/>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1" name="Picture Placeholder 25"/>
          <p:cNvSpPr>
            <a:spLocks noGrp="1"/>
          </p:cNvSpPr>
          <p:nvPr>
            <p:ph type="pic" sz="quarter" idx="12" hasCustomPrompt="1"/>
          </p:nvPr>
        </p:nvSpPr>
        <p:spPr>
          <a:xfrm>
            <a:off x="9346883" y="311150"/>
            <a:ext cx="2408137" cy="1308101"/>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bg1"/>
                </a:solidFill>
                <a:latin typeface="+mj-lt"/>
                <a:ea typeface="+mn-ea"/>
                <a:cs typeface="+mn-cs"/>
              </a:defRPr>
            </a:lvl1pPr>
          </a:lstStyle>
          <a:p>
            <a:r>
              <a:rPr lang="en-US" dirty="0"/>
              <a:t>Insert photo here</a:t>
            </a:r>
            <a:endParaRPr lang="en-US" dirty="0"/>
          </a:p>
        </p:txBody>
      </p:sp>
      <p:sp>
        <p:nvSpPr>
          <p:cNvPr id="52" name="Rectangle 51"/>
          <p:cNvSpPr/>
          <p:nvPr/>
        </p:nvSpPr>
        <p:spPr>
          <a:xfrm>
            <a:off x="446501" y="3028951"/>
            <a:ext cx="3335085"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3" name="Picture Placeholder 25"/>
          <p:cNvSpPr>
            <a:spLocks noGrp="1"/>
          </p:cNvSpPr>
          <p:nvPr>
            <p:ph type="pic" sz="quarter" idx="13" hasCustomPrompt="1"/>
          </p:nvPr>
        </p:nvSpPr>
        <p:spPr>
          <a:xfrm>
            <a:off x="427654" y="3028951"/>
            <a:ext cx="3353932"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bg1"/>
                </a:solidFill>
                <a:latin typeface="+mj-lt"/>
                <a:ea typeface="+mn-ea"/>
                <a:cs typeface="+mn-cs"/>
              </a:defRPr>
            </a:lvl1pPr>
          </a:lstStyle>
          <a:p>
            <a:r>
              <a:rPr lang="en-US" dirty="0"/>
              <a:t>Insert photo here</a:t>
            </a:r>
            <a:endParaRPr lang="en-US" dirty="0"/>
          </a:p>
        </p:txBody>
      </p:sp>
      <p:sp>
        <p:nvSpPr>
          <p:cNvPr id="54" name="Rectangle 53"/>
          <p:cNvSpPr/>
          <p:nvPr/>
        </p:nvSpPr>
        <p:spPr>
          <a:xfrm>
            <a:off x="3880957" y="3028951"/>
            <a:ext cx="5365768" cy="3458934"/>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5" name="Picture Placeholder 25"/>
          <p:cNvSpPr>
            <a:spLocks noGrp="1"/>
          </p:cNvSpPr>
          <p:nvPr>
            <p:ph type="pic" sz="quarter" idx="14" hasCustomPrompt="1"/>
          </p:nvPr>
        </p:nvSpPr>
        <p:spPr>
          <a:xfrm>
            <a:off x="3876769" y="3028951"/>
            <a:ext cx="5369956" cy="3458934"/>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bg1"/>
                </a:solidFill>
                <a:latin typeface="+mj-lt"/>
                <a:ea typeface="+mn-ea"/>
                <a:cs typeface="+mn-cs"/>
              </a:defRPr>
            </a:lvl1pPr>
          </a:lstStyle>
          <a:p>
            <a:r>
              <a:rPr lang="en-US" dirty="0"/>
              <a:t>Insert photo here</a:t>
            </a:r>
            <a:endParaRPr lang="en-US" dirty="0"/>
          </a:p>
        </p:txBody>
      </p:sp>
      <p:sp>
        <p:nvSpPr>
          <p:cNvPr id="56" name="Rectangle 55"/>
          <p:cNvSpPr/>
          <p:nvPr/>
        </p:nvSpPr>
        <p:spPr>
          <a:xfrm>
            <a:off x="9346883" y="1683658"/>
            <a:ext cx="2408138" cy="344215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7" name="Picture Placeholder 25"/>
          <p:cNvSpPr>
            <a:spLocks noGrp="1"/>
          </p:cNvSpPr>
          <p:nvPr>
            <p:ph type="pic" sz="quarter" idx="15" hasCustomPrompt="1"/>
          </p:nvPr>
        </p:nvSpPr>
        <p:spPr>
          <a:xfrm>
            <a:off x="9346883" y="1676400"/>
            <a:ext cx="2408137" cy="3449410"/>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bg1"/>
                </a:solidFill>
                <a:latin typeface="+mj-lt"/>
                <a:ea typeface="+mn-ea"/>
                <a:cs typeface="+mn-cs"/>
              </a:defRPr>
            </a:lvl1pPr>
          </a:lstStyle>
          <a:p>
            <a:r>
              <a:rPr lang="en-US" dirty="0"/>
              <a:t>Insert photo here</a:t>
            </a:r>
            <a:endParaRPr lang="en-US" dirty="0"/>
          </a:p>
        </p:txBody>
      </p:sp>
      <p:sp>
        <p:nvSpPr>
          <p:cNvPr id="58" name="Rectangle 57"/>
          <p:cNvSpPr/>
          <p:nvPr/>
        </p:nvSpPr>
        <p:spPr>
          <a:xfrm>
            <a:off x="9346883" y="5182961"/>
            <a:ext cx="2408138" cy="13049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9" name="Picture Placeholder 25"/>
          <p:cNvSpPr>
            <a:spLocks noGrp="1"/>
          </p:cNvSpPr>
          <p:nvPr>
            <p:ph type="pic" sz="quarter" idx="16" hasCustomPrompt="1"/>
          </p:nvPr>
        </p:nvSpPr>
        <p:spPr>
          <a:xfrm>
            <a:off x="9346883" y="5182961"/>
            <a:ext cx="2408137" cy="1304925"/>
          </a:xfrm>
          <a:solidFill>
            <a:schemeClr val="bg1">
              <a:alpha val="30000"/>
            </a:schemeClr>
          </a:solidFill>
          <a:ln>
            <a:solidFill>
              <a:srgbClr val="FFFFFF"/>
            </a:solidFill>
          </a:ln>
          <a:effectLst>
            <a:outerShdw blurRad="114300" dist="38100" dir="5400000" algn="ctr" rotWithShape="0">
              <a:srgbClr val="000000">
                <a:alpha val="80000"/>
              </a:srgbClr>
            </a:outerShdw>
          </a:effectLst>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bg1"/>
                </a:solidFill>
                <a:latin typeface="+mj-lt"/>
                <a:ea typeface="+mn-ea"/>
                <a:cs typeface="+mn-cs"/>
              </a:defRPr>
            </a:lvl1pPr>
          </a:lstStyle>
          <a:p>
            <a:r>
              <a:rPr lang="en-US" dirty="0"/>
              <a:t>Insert photo here</a:t>
            </a:r>
            <a:endParaRPr lang="en-US" dirty="0"/>
          </a:p>
        </p:txBody>
      </p:sp>
      <p:sp>
        <p:nvSpPr>
          <p:cNvPr id="18" name="Rectangle 5"/>
          <p:cNvSpPr>
            <a:spLocks noChangeArrowheads="1"/>
          </p:cNvSpPr>
          <p:nvPr userDrawn="1"/>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19" name="Rectangle 5"/>
          <p:cNvSpPr>
            <a:spLocks noChangeArrowheads="1"/>
          </p:cNvSpPr>
          <p:nvPr userDrawn="1"/>
        </p:nvSpPr>
        <p:spPr bwMode="ltGray">
          <a:xfrm>
            <a:off x="10347517" y="6584514"/>
            <a:ext cx="1083706" cy="175257"/>
          </a:xfrm>
          <a:prstGeom prst="rect">
            <a:avLst/>
          </a:prstGeom>
          <a:noFill/>
          <a:ln w="9525">
            <a:noFill/>
            <a:miter lim="800000"/>
          </a:ln>
          <a:effectLst/>
        </p:spPr>
        <p:txBody>
          <a:bodyPr wrap="square" lIns="82124" tIns="41061" rIns="82124" bIns="41061" anchor="b">
            <a:spAutoFit/>
          </a:bodyPr>
          <a:lstStyle/>
          <a:p>
            <a:pPr algn="r" defTabSz="814705"/>
            <a:r>
              <a:rPr lang="en-US" sz="600" dirty="0">
                <a:solidFill>
                  <a:srgbClr val="FFFFFF"/>
                </a:solidFill>
              </a:rPr>
              <a:t>Cisco Confidential</a:t>
            </a:r>
            <a:endParaRPr lang="en-US" sz="600" dirty="0">
              <a:solidFill>
                <a:srgbClr val="FFFFFF"/>
              </a:solidFill>
            </a:endParaRPr>
          </a:p>
        </p:txBody>
      </p:sp>
      <p:sp>
        <p:nvSpPr>
          <p:cNvPr id="20"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FFFFFF"/>
                </a:solidFill>
              </a:rPr>
              <a:t>© 2012 Cisco and/or its affiliates. All rights reserved.</a:t>
            </a:r>
            <a:endParaRPr lang="en-US" sz="600" dirty="0">
              <a:solidFill>
                <a:srgbClr val="FFFFFF"/>
              </a:solidFill>
            </a:endParaRPr>
          </a:p>
        </p:txBody>
      </p:sp>
      <p:sp>
        <p:nvSpPr>
          <p:cNvPr id="21"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FFFFFF"/>
                </a:solidFill>
              </a:rPr>
            </a:fld>
            <a:endParaRPr lang="en-US" sz="600" dirty="0">
              <a:solidFill>
                <a:srgbClr val="FFFFFF"/>
              </a:solidFill>
            </a:endParaRPr>
          </a:p>
        </p:txBody>
      </p:sp>
    </p:spTree>
  </p:cSld>
  <p:clrMapOvr>
    <a:masterClrMapping/>
  </p:clrMapOvr>
  <p:transition>
    <p:wipe dir="r"/>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wipe dir="r"/>
  </p:transition>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showMasterSp="0">
  <p:cSld name="Large photo with bottom bar">
    <p:spTree>
      <p:nvGrpSpPr>
        <p:cNvPr id="1" name=""/>
        <p:cNvGrpSpPr/>
        <p:nvPr/>
      </p:nvGrpSpPr>
      <p:grpSpPr>
        <a:xfrm>
          <a:off x="0" y="0"/>
          <a:ext cx="0" cy="0"/>
          <a:chOff x="0" y="0"/>
          <a:chExt cx="0" cy="0"/>
        </a:xfrm>
      </p:grpSpPr>
      <p:sp>
        <p:nvSpPr>
          <p:cNvPr id="7" name="Rectangle 6"/>
          <p:cNvSpPr/>
          <p:nvPr/>
        </p:nvSpPr>
        <p:spPr>
          <a:xfrm>
            <a:off x="450986" y="310896"/>
            <a:ext cx="11299041" cy="6075390"/>
          </a:xfrm>
          <a:prstGeom prst="rect">
            <a:avLst/>
          </a:prstGeom>
          <a:solidFill>
            <a:schemeClr val="bg1">
              <a:lumMod val="9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5" name="Picture Placeholder 4"/>
          <p:cNvSpPr>
            <a:spLocks noGrp="1"/>
          </p:cNvSpPr>
          <p:nvPr>
            <p:ph type="pic" sz="quarter" idx="10" hasCustomPrompt="1"/>
          </p:nvPr>
        </p:nvSpPr>
        <p:spPr>
          <a:xfrm>
            <a:off x="444385" y="339924"/>
            <a:ext cx="11296883" cy="6054185"/>
          </a:xfrm>
          <a:ln>
            <a:solidFill>
              <a:srgbClr val="FFFFFF"/>
            </a:solidFill>
          </a:ln>
        </p:spPr>
        <p:txBody>
          <a:bodyPr vert="horz" lIns="91440" tIns="45720" rIns="91440" bIns="45720"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baseline="0" dirty="0">
                <a:solidFill>
                  <a:srgbClr val="546568"/>
                </a:solidFill>
                <a:latin typeface="+mn-lt"/>
                <a:ea typeface="+mn-ea"/>
                <a:cs typeface="+mn-cs"/>
              </a:defRPr>
            </a:lvl1pPr>
          </a:lstStyle>
          <a:p>
            <a:r>
              <a:rPr lang="en-US" dirty="0"/>
              <a:t>Photo placeholder</a:t>
            </a:r>
            <a:endParaRPr lang="en-US" dirty="0"/>
          </a:p>
        </p:txBody>
      </p:sp>
      <p:sp>
        <p:nvSpPr>
          <p:cNvPr id="11" name="Rectangle 5"/>
          <p:cNvSpPr>
            <a:spLocks noChangeArrowheads="1"/>
          </p:cNvSpPr>
          <p:nvPr userDrawn="1"/>
        </p:nvSpPr>
        <p:spPr bwMode="ltGray">
          <a:xfrm>
            <a:off x="10640200" y="6584513"/>
            <a:ext cx="791023" cy="175257"/>
          </a:xfrm>
          <a:prstGeom prst="rect">
            <a:avLst/>
          </a:prstGeom>
          <a:noFill/>
          <a:ln w="9525">
            <a:noFill/>
            <a:miter lim="800000"/>
          </a:ln>
          <a:effectLst/>
        </p:spPr>
        <p:txBody>
          <a:bodyPr wrap="none" lIns="82124" tIns="41061" rIns="82124" bIns="41061" anchor="b">
            <a:spAutoFit/>
          </a:bodyPr>
          <a:lstStyle/>
          <a:p>
            <a:pPr algn="r" defTabSz="814705"/>
            <a:r>
              <a:rPr lang="en-US" sz="600" dirty="0">
                <a:solidFill>
                  <a:srgbClr val="808080"/>
                </a:solidFill>
              </a:rPr>
              <a:t>Cisco Confidential</a:t>
            </a:r>
            <a:endParaRPr lang="en-US" sz="600" dirty="0">
              <a:solidFill>
                <a:srgbClr val="808080"/>
              </a:solidFill>
            </a:endParaRPr>
          </a:p>
        </p:txBody>
      </p:sp>
      <p:sp>
        <p:nvSpPr>
          <p:cNvPr id="8"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rPr>
              <a:t>© 2012 Cisco and/or its affiliates. All rights reserved.</a:t>
            </a:r>
            <a:endParaRPr lang="en-US" sz="600" dirty="0">
              <a:solidFill>
                <a:srgbClr val="808080"/>
              </a:solidFill>
            </a:endParaRPr>
          </a:p>
        </p:txBody>
      </p:sp>
      <p:sp>
        <p:nvSpPr>
          <p:cNvPr id="10"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rPr>
            </a:fld>
            <a:endParaRPr lang="en-US" sz="600" dirty="0">
              <a:solidFill>
                <a:srgbClr val="808080"/>
              </a:solidFill>
            </a:endParaRPr>
          </a:p>
        </p:txBody>
      </p:sp>
      <p:pic>
        <p:nvPicPr>
          <p:cNvPr id="9" name="Picture 8"/>
          <p:cNvPicPr>
            <a:picLocks noChangeAspect="1"/>
          </p:cNvPicPr>
          <p:nvPr userDrawn="1"/>
        </p:nvPicPr>
        <p:blipFill rotWithShape="1">
          <a:blip r:embed="rId2" cstate="screen"/>
          <a:srcRect/>
          <a:stretch>
            <a:fillRect/>
          </a:stretch>
        </p:blipFill>
        <p:spPr>
          <a:xfrm>
            <a:off x="444384" y="6380781"/>
            <a:ext cx="11300057" cy="160471"/>
          </a:xfrm>
          <a:prstGeom prst="rect">
            <a:avLst/>
          </a:prstGeom>
          <a:noFill/>
        </p:spPr>
      </p:pic>
    </p:spTree>
  </p:cSld>
  <p:clrMapOvr>
    <a:masterClrMapping/>
  </p:clrMapOvr>
  <p:transition>
    <p:wipe dir="r"/>
  </p:transition>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showMasterSp="0">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hasCustomPrompt="1"/>
          </p:nvPr>
        </p:nvSpPr>
        <p:spPr>
          <a:xfrm>
            <a:off x="-121889" y="-91440"/>
            <a:ext cx="12432602" cy="7040880"/>
          </a:xfrm>
        </p:spPr>
        <p:txBody>
          <a:bodyPr anchor="ctr" anchorCtr="1">
            <a:noAutofit/>
          </a:bodyPr>
          <a:lstStyle>
            <a:lvl1pPr algn="ctr">
              <a:buNone/>
              <a:defRPr>
                <a:latin typeface="+mj-lt"/>
              </a:defRPr>
            </a:lvl1pPr>
          </a:lstStyle>
          <a:p>
            <a:r>
              <a:rPr lang="en-US" dirty="0"/>
              <a:t>Full bleed image placeholder</a:t>
            </a:r>
            <a:endParaRPr lang="en-US" dirty="0"/>
          </a:p>
        </p:txBody>
      </p:sp>
    </p:spTree>
  </p:cSld>
  <p:clrMapOvr>
    <a:masterClrMapping/>
  </p:clrMapOvr>
  <p:transition>
    <p:wipe dir="r"/>
  </p:transition>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showMasterSp="0">
  <p:cSld name="Standard video">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stretch>
            <a:fillRect/>
          </a:stretch>
        </p:blipFill>
        <p:spPr>
          <a:xfrm>
            <a:off x="0" y="0"/>
            <a:ext cx="12188825" cy="6858000"/>
          </a:xfrm>
          <a:prstGeom prst="rect">
            <a:avLst/>
          </a:prstGeom>
        </p:spPr>
      </p:pic>
      <p:sp>
        <p:nvSpPr>
          <p:cNvPr id="21" name="Media Placeholder 20"/>
          <p:cNvSpPr>
            <a:spLocks noGrp="1"/>
          </p:cNvSpPr>
          <p:nvPr>
            <p:ph type="media" sz="quarter" idx="10" hasCustomPrompt="1"/>
          </p:nvPr>
        </p:nvSpPr>
        <p:spPr>
          <a:xfrm>
            <a:off x="3522570" y="777240"/>
            <a:ext cx="7861792" cy="4425696"/>
          </a:xfrm>
          <a:solidFill>
            <a:srgbClr val="000000"/>
          </a:solidFill>
          <a:ln>
            <a:noFill/>
          </a:ln>
          <a:effectLst>
            <a:innerShdw blurRad="419100">
              <a:prstClr val="black">
                <a:alpha val="47000"/>
              </a:prstClr>
            </a:innerShdw>
          </a:effectLst>
        </p:spPr>
        <p:style>
          <a:lnRef idx="2">
            <a:schemeClr val="accent1">
              <a:shade val="50000"/>
            </a:schemeClr>
          </a:lnRef>
          <a:fillRef idx="1">
            <a:schemeClr val="accent1"/>
          </a:fillRef>
          <a:effectRef idx="0">
            <a:schemeClr val="accent1"/>
          </a:effectRef>
          <a:fontRef idx="minor">
            <a:schemeClr val="lt1"/>
          </a:fontRef>
        </p:style>
        <p:txBody>
          <a:bodyPr vert="horz" lIns="91440" tIns="45720" rIns="91440" bIns="45720"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800" kern="1200">
                <a:solidFill>
                  <a:schemeClr val="lt1"/>
                </a:solidFill>
                <a:latin typeface="+mj-lt"/>
                <a:ea typeface="+mn-ea"/>
                <a:cs typeface="+mn-cs"/>
              </a:defRPr>
            </a:lvl1pPr>
          </a:lstStyle>
          <a:p>
            <a:r>
              <a:rPr lang="en-US" dirty="0"/>
              <a:t>Click icon to add video</a:t>
            </a:r>
            <a:endParaRPr lang="en-US" dirty="0"/>
          </a:p>
        </p:txBody>
      </p:sp>
      <p:pic>
        <p:nvPicPr>
          <p:cNvPr id="23" name="Picture 2"/>
          <p:cNvPicPr>
            <a:picLocks noChangeAspect="1" noChangeArrowheads="1"/>
          </p:cNvPicPr>
          <p:nvPr userDrawn="1"/>
        </p:nvPicPr>
        <p:blipFill>
          <a:blip r:embed="rId3" cstate="email"/>
          <a:stretch>
            <a:fillRect/>
          </a:stretch>
        </p:blipFill>
        <p:spPr bwMode="auto">
          <a:xfrm>
            <a:off x="434751" y="5803472"/>
            <a:ext cx="4033077" cy="67855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showMasterSp="0">
  <p:cSld name="Blank_gradient only">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2115" y="-1587"/>
            <a:ext cx="12188825" cy="6858000"/>
          </a:xfrm>
          <a:prstGeom prst="rect">
            <a:avLst/>
          </a:prstGeom>
        </p:spPr>
      </p:pic>
    </p:spTree>
  </p:cSld>
  <p:clrMapOvr>
    <a:masterClrMapping/>
  </p:clrMapOvr>
  <p:transition>
    <p:wipe dir="r"/>
  </p:transition>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showMasterSp="0" userDrawn="1">
  <p:cSld name="Custom Layout">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email"/>
          <a:stretch>
            <a:fillRect/>
          </a:stretch>
        </p:blipFill>
        <p:spPr>
          <a:xfrm>
            <a:off x="0" y="0"/>
            <a:ext cx="12188825" cy="6858000"/>
          </a:xfrm>
          <a:prstGeom prst="rect">
            <a:avLst/>
          </a:prstGeom>
        </p:spPr>
      </p:pic>
    </p:spTree>
  </p:cSld>
  <p:clrMapOvr>
    <a:masterClrMapping/>
  </p:clrMapOvr>
  <p:transition>
    <p:wipe dir="r"/>
  </p:transition>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showMasterSp="0">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00" y="6584513"/>
            <a:ext cx="791023" cy="175257"/>
          </a:xfrm>
          <a:prstGeom prst="rect">
            <a:avLst/>
          </a:prstGeom>
          <a:noFill/>
          <a:ln w="9525">
            <a:noFill/>
            <a:miter lim="800000"/>
          </a:ln>
          <a:effectLst/>
        </p:spPr>
        <p:txBody>
          <a:bodyPr wrap="none" lIns="82124" tIns="41061" rIns="82124" bIns="41061" anchor="b">
            <a:spAutoFit/>
          </a:bodyPr>
          <a:lstStyle/>
          <a:p>
            <a:pPr algn="r" defTabSz="814705"/>
            <a:r>
              <a:rPr lang="en-US" sz="600" dirty="0">
                <a:solidFill>
                  <a:srgbClr val="808080"/>
                </a:solidFill>
              </a:rPr>
              <a:t>Cisco Confidential</a:t>
            </a:r>
            <a:endParaRPr lang="en-US" sz="600" dirty="0">
              <a:solidFill>
                <a:srgbClr val="808080"/>
              </a:solidFill>
            </a:endParaRPr>
          </a:p>
        </p:txBody>
      </p:sp>
      <p:sp>
        <p:nvSpPr>
          <p:cNvPr id="5" name="Rectangle 4"/>
          <p:cNvSpPr>
            <a:spLocks noChangeArrowheads="1"/>
          </p:cNvSpPr>
          <p:nvPr userDrawn="1"/>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rPr>
              <a:t>© 2012 Cisco and/or its affiliates. All rights reserved.</a:t>
            </a:r>
            <a:endParaRPr lang="en-US" sz="600" dirty="0">
              <a:solidFill>
                <a:srgbClr val="808080"/>
              </a:solidFill>
            </a:endParaRPr>
          </a:p>
        </p:txBody>
      </p:sp>
      <p:sp>
        <p:nvSpPr>
          <p:cNvPr id="6" name="Rectangle 7"/>
          <p:cNvSpPr>
            <a:spLocks noChangeArrowheads="1"/>
          </p:cNvSpPr>
          <p:nvPr userDrawn="1"/>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rPr>
            </a:fld>
            <a:endParaRPr lang="en-US" sz="600" dirty="0">
              <a:solidFill>
                <a:srgbClr val="808080"/>
              </a:solidFill>
            </a:endParaRPr>
          </a:p>
        </p:txBody>
      </p:sp>
    </p:spTree>
  </p:cSld>
  <p:clrMapOvr>
    <a:masterClrMapping/>
  </p:clrMapOvr>
  <p:transition>
    <p:wipe dir="r"/>
  </p:transition>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showMasterSp="0">
  <p:cSld name="Closing Slide_blue">
    <p:spTree>
      <p:nvGrpSpPr>
        <p:cNvPr id="1" name=""/>
        <p:cNvGrpSpPr/>
        <p:nvPr/>
      </p:nvGrpSpPr>
      <p:grpSpPr>
        <a:xfrm>
          <a:off x="0" y="0"/>
          <a:ext cx="0" cy="0"/>
          <a:chOff x="0" y="0"/>
          <a:chExt cx="0" cy="0"/>
        </a:xfrm>
      </p:grpSpPr>
      <p:pic>
        <p:nvPicPr>
          <p:cNvPr id="17" name="Picture 16"/>
          <p:cNvPicPr>
            <a:picLocks noChangeAspect="1"/>
          </p:cNvPicPr>
          <p:nvPr userDrawn="1"/>
        </p:nvPicPr>
        <p:blipFill>
          <a:blip r:embed="rId2" cstate="email"/>
          <a:stretch>
            <a:fillRect/>
          </a:stretch>
        </p:blipFill>
        <p:spPr>
          <a:xfrm>
            <a:off x="-2115" y="-1587"/>
            <a:ext cx="12188825" cy="6858000"/>
          </a:xfrm>
          <a:prstGeom prst="rect">
            <a:avLst/>
          </a:prstGeom>
        </p:spPr>
      </p:pic>
      <p:sp>
        <p:nvSpPr>
          <p:cNvPr id="18" name="Rectangle 17"/>
          <p:cNvSpPr>
            <a:spLocks noChangeArrowheads="1"/>
          </p:cNvSpPr>
          <p:nvPr userDrawn="1"/>
        </p:nvSpPr>
        <p:spPr bwMode="black">
          <a:xfrm>
            <a:off x="5884495" y="5844550"/>
            <a:ext cx="41443" cy="157016"/>
          </a:xfrm>
          <a:prstGeom prst="rect">
            <a:avLst/>
          </a:prstGeom>
          <a:solidFill>
            <a:schemeClr val="bg1"/>
          </a:solidFill>
          <a:ln w="9525">
            <a:noFill/>
            <a:miter lim="800000"/>
          </a:ln>
        </p:spPr>
        <p:txBody>
          <a:bodyPr/>
          <a:lstStyle/>
          <a:p>
            <a:endParaRPr lang="en-US">
              <a:solidFill>
                <a:srgbClr val="0096D6"/>
              </a:solidFill>
            </a:endParaRPr>
          </a:p>
        </p:txBody>
      </p:sp>
      <p:sp>
        <p:nvSpPr>
          <p:cNvPr id="19" name="Freeform 18"/>
          <p:cNvSpPr/>
          <p:nvPr userDrawn="1"/>
        </p:nvSpPr>
        <p:spPr bwMode="black">
          <a:xfrm>
            <a:off x="6125923"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ln>
        </p:spPr>
        <p:txBody>
          <a:bodyPr/>
          <a:lstStyle/>
          <a:p>
            <a:endParaRPr lang="en-US">
              <a:solidFill>
                <a:srgbClr val="0096D6"/>
              </a:solidFill>
            </a:endParaRPr>
          </a:p>
        </p:txBody>
      </p:sp>
      <p:sp>
        <p:nvSpPr>
          <p:cNvPr id="34" name="Freeform 33"/>
          <p:cNvSpPr/>
          <p:nvPr userDrawn="1"/>
        </p:nvSpPr>
        <p:spPr bwMode="black">
          <a:xfrm>
            <a:off x="5711014"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ln>
        </p:spPr>
        <p:txBody>
          <a:bodyPr/>
          <a:lstStyle/>
          <a:p>
            <a:endParaRPr lang="en-US">
              <a:solidFill>
                <a:srgbClr val="0096D6"/>
              </a:solidFill>
            </a:endParaRPr>
          </a:p>
        </p:txBody>
      </p:sp>
      <p:sp>
        <p:nvSpPr>
          <p:cNvPr id="35" name="Freeform 34"/>
          <p:cNvSpPr>
            <a:spLocks noEditPoints="1"/>
          </p:cNvSpPr>
          <p:nvPr userDrawn="1"/>
        </p:nvSpPr>
        <p:spPr bwMode="black">
          <a:xfrm>
            <a:off x="6289284"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ln>
        </p:spPr>
        <p:txBody>
          <a:bodyPr/>
          <a:lstStyle/>
          <a:p>
            <a:endParaRPr lang="en-US">
              <a:solidFill>
                <a:srgbClr val="0096D6"/>
              </a:solidFill>
            </a:endParaRPr>
          </a:p>
        </p:txBody>
      </p:sp>
      <p:sp>
        <p:nvSpPr>
          <p:cNvPr id="36" name="Freeform 35"/>
          <p:cNvSpPr/>
          <p:nvPr userDrawn="1"/>
        </p:nvSpPr>
        <p:spPr bwMode="black">
          <a:xfrm>
            <a:off x="5979427"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ln>
        </p:spPr>
        <p:txBody>
          <a:bodyPr/>
          <a:lstStyle/>
          <a:p>
            <a:endParaRPr lang="en-US">
              <a:solidFill>
                <a:srgbClr val="0096D6"/>
              </a:solidFill>
            </a:endParaRPr>
          </a:p>
        </p:txBody>
      </p:sp>
      <p:sp>
        <p:nvSpPr>
          <p:cNvPr id="37" name="Freeform 36"/>
          <p:cNvSpPr/>
          <p:nvPr userDrawn="1"/>
        </p:nvSpPr>
        <p:spPr bwMode="black">
          <a:xfrm>
            <a:off x="5628610"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ln>
        </p:spPr>
        <p:txBody>
          <a:bodyPr/>
          <a:lstStyle/>
          <a:p>
            <a:endParaRPr lang="en-US">
              <a:solidFill>
                <a:srgbClr val="0096D6"/>
              </a:solidFill>
            </a:endParaRPr>
          </a:p>
        </p:txBody>
      </p:sp>
      <p:sp>
        <p:nvSpPr>
          <p:cNvPr id="38" name="Freeform 37"/>
          <p:cNvSpPr/>
          <p:nvPr userDrawn="1"/>
        </p:nvSpPr>
        <p:spPr bwMode="black">
          <a:xfrm>
            <a:off x="5737999"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39" name="Freeform 38"/>
          <p:cNvSpPr/>
          <p:nvPr userDrawn="1"/>
        </p:nvSpPr>
        <p:spPr bwMode="black">
          <a:xfrm>
            <a:off x="5845462"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0" name="Freeform 39"/>
          <p:cNvSpPr/>
          <p:nvPr userDrawn="1"/>
        </p:nvSpPr>
        <p:spPr bwMode="black">
          <a:xfrm>
            <a:off x="5954851"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1" name="Freeform 40"/>
          <p:cNvSpPr/>
          <p:nvPr userDrawn="1"/>
        </p:nvSpPr>
        <p:spPr bwMode="black">
          <a:xfrm>
            <a:off x="6061831"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ln>
        </p:spPr>
        <p:txBody>
          <a:bodyPr/>
          <a:lstStyle/>
          <a:p>
            <a:endParaRPr lang="en-US">
              <a:solidFill>
                <a:srgbClr val="0096D6"/>
              </a:solidFill>
            </a:endParaRPr>
          </a:p>
        </p:txBody>
      </p:sp>
      <p:sp>
        <p:nvSpPr>
          <p:cNvPr id="42" name="Freeform 41"/>
          <p:cNvSpPr/>
          <p:nvPr userDrawn="1"/>
        </p:nvSpPr>
        <p:spPr bwMode="black">
          <a:xfrm>
            <a:off x="6171221"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3" name="Freeform 42"/>
          <p:cNvSpPr/>
          <p:nvPr userDrawn="1"/>
        </p:nvSpPr>
        <p:spPr bwMode="black">
          <a:xfrm>
            <a:off x="6280611"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4" name="Freeform 43"/>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5" name="Freeform 44"/>
          <p:cNvSpPr/>
          <p:nvPr userDrawn="1"/>
        </p:nvSpPr>
        <p:spPr bwMode="black">
          <a:xfrm>
            <a:off x="6497462"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ln>
        </p:spPr>
        <p:txBody>
          <a:bodyPr/>
          <a:lstStyle/>
          <a:p>
            <a:endParaRPr lang="en-US">
              <a:solidFill>
                <a:srgbClr val="0096D6"/>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37"/>
                                        </p:tgtEl>
                                        <p:attrNameLst>
                                          <p:attrName>style.visibility</p:attrName>
                                        </p:attrNameLst>
                                      </p:cBhvr>
                                      <p:to>
                                        <p:strVal val="visible"/>
                                      </p:to>
                                    </p:set>
                                    <p:animEffect transition="in" filter="fade">
                                      <p:cBhvr>
                                        <p:cTn id="7" dur="700"/>
                                        <p:tgtEl>
                                          <p:spTgt spid="37"/>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700"/>
                                        <p:tgtEl>
                                          <p:spTgt spid="39"/>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1"/>
                                        </p:tgtEl>
                                        <p:attrNameLst>
                                          <p:attrName>style.visibility</p:attrName>
                                        </p:attrNameLst>
                                      </p:cBhvr>
                                      <p:to>
                                        <p:strVal val="visible"/>
                                      </p:to>
                                    </p:set>
                                    <p:animEffect transition="in" filter="fade">
                                      <p:cBhvr>
                                        <p:cTn id="13" dur="700"/>
                                        <p:tgtEl>
                                          <p:spTgt spid="41"/>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43"/>
                                        </p:tgtEl>
                                        <p:attrNameLst>
                                          <p:attrName>style.visibility</p:attrName>
                                        </p:attrNameLst>
                                      </p:cBhvr>
                                      <p:to>
                                        <p:strVal val="visible"/>
                                      </p:to>
                                    </p:set>
                                    <p:animEffect transition="in" filter="fade">
                                      <p:cBhvr>
                                        <p:cTn id="16" dur="700"/>
                                        <p:tgtEl>
                                          <p:spTgt spid="43"/>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45"/>
                                        </p:tgtEl>
                                        <p:attrNameLst>
                                          <p:attrName>style.visibility</p:attrName>
                                        </p:attrNameLst>
                                      </p:cBhvr>
                                      <p:to>
                                        <p:strVal val="visible"/>
                                      </p:to>
                                    </p:set>
                                    <p:animEffect transition="in" filter="fade">
                                      <p:cBhvr>
                                        <p:cTn id="19" dur="700"/>
                                        <p:tgtEl>
                                          <p:spTgt spid="45"/>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38"/>
                                        </p:tgtEl>
                                        <p:attrNameLst>
                                          <p:attrName>style.visibility</p:attrName>
                                        </p:attrNameLst>
                                      </p:cBhvr>
                                      <p:to>
                                        <p:strVal val="visible"/>
                                      </p:to>
                                    </p:set>
                                    <p:animEffect transition="in" filter="fade">
                                      <p:cBhvr>
                                        <p:cTn id="22" dur="700"/>
                                        <p:tgtEl>
                                          <p:spTgt spid="38"/>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fade">
                                      <p:cBhvr>
                                        <p:cTn id="25" dur="700"/>
                                        <p:tgtEl>
                                          <p:spTgt spid="40"/>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700"/>
                                        <p:tgtEl>
                                          <p:spTgt spid="42"/>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fade">
                                      <p:cBhvr>
                                        <p:cTn id="31" dur="700"/>
                                        <p:tgtEl>
                                          <p:spTgt spid="44"/>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37"/>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39"/>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41"/>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3"/>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45"/>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38"/>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40"/>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42"/>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44"/>
                                        </p:tgtEl>
                                        <p:attrNameLst>
                                          <p:attrName>ppt_x</p:attrName>
                                          <p:attrName>ppt_y</p:attrName>
                                        </p:attrNameLst>
                                      </p:cBhvr>
                                      <p:rCtr x="0" y="-12"/>
                                    </p:animMotion>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4"/>
                                        </p:tgtEl>
                                        <p:attrNameLst>
                                          <p:attrName>style.visibility</p:attrName>
                                        </p:attrNameLst>
                                      </p:cBhvr>
                                      <p:to>
                                        <p:strVal val="visible"/>
                                      </p:to>
                                    </p:set>
                                    <p:animEffect transition="in" filter="fade">
                                      <p:cBhvr>
                                        <p:cTn id="53" dur="700"/>
                                        <p:tgtEl>
                                          <p:spTgt spid="34"/>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18"/>
                                        </p:tgtEl>
                                        <p:attrNameLst>
                                          <p:attrName>style.visibility</p:attrName>
                                        </p:attrNameLst>
                                      </p:cBhvr>
                                      <p:to>
                                        <p:strVal val="visible"/>
                                      </p:to>
                                    </p:set>
                                    <p:animEffect transition="in" filter="fade">
                                      <p:cBhvr>
                                        <p:cTn id="56" dur="700"/>
                                        <p:tgtEl>
                                          <p:spTgt spid="18"/>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36"/>
                                        </p:tgtEl>
                                        <p:attrNameLst>
                                          <p:attrName>style.visibility</p:attrName>
                                        </p:attrNameLst>
                                      </p:cBhvr>
                                      <p:to>
                                        <p:strVal val="visible"/>
                                      </p:to>
                                    </p:set>
                                    <p:animEffect transition="in" filter="fade">
                                      <p:cBhvr>
                                        <p:cTn id="59" dur="700"/>
                                        <p:tgtEl>
                                          <p:spTgt spid="36"/>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19"/>
                                        </p:tgtEl>
                                        <p:attrNameLst>
                                          <p:attrName>style.visibility</p:attrName>
                                        </p:attrNameLst>
                                      </p:cBhvr>
                                      <p:to>
                                        <p:strVal val="visible"/>
                                      </p:to>
                                    </p:set>
                                    <p:animEffect transition="in" filter="fade">
                                      <p:cBhvr>
                                        <p:cTn id="62" dur="700"/>
                                        <p:tgtEl>
                                          <p:spTgt spid="19"/>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35"/>
                                        </p:tgtEl>
                                        <p:attrNameLst>
                                          <p:attrName>style.visibility</p:attrName>
                                        </p:attrNameLst>
                                      </p:cBhvr>
                                      <p:to>
                                        <p:strVal val="visible"/>
                                      </p:to>
                                    </p:set>
                                    <p:animEffect transition="in" filter="fade">
                                      <p:cBhvr>
                                        <p:cTn id="65" dur="700"/>
                                        <p:tgtEl>
                                          <p:spTgt spid="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P spid="34" grpId="0" animBg="1"/>
      <p:bldP spid="35" grpId="0" animBg="1"/>
      <p:bldP spid="36" grpId="0" animBg="1"/>
      <p:bldP spid="37" grpId="0" animBg="1"/>
      <p:bldP spid="37" grpId="1" animBg="1"/>
      <p:bldP spid="38" grpId="0" animBg="1"/>
      <p:bldP spid="38" grpId="1"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Lst>
  </p:timing>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showMasterSp="0">
  <p:cSld name="Closing Slide-blue thank you">
    <p:spTree>
      <p:nvGrpSpPr>
        <p:cNvPr id="1" name=""/>
        <p:cNvGrpSpPr/>
        <p:nvPr/>
      </p:nvGrpSpPr>
      <p:grpSpPr>
        <a:xfrm>
          <a:off x="0" y="0"/>
          <a:ext cx="0" cy="0"/>
          <a:chOff x="0" y="0"/>
          <a:chExt cx="0" cy="0"/>
        </a:xfrm>
      </p:grpSpPr>
      <p:pic>
        <p:nvPicPr>
          <p:cNvPr id="35" name="Picture 34"/>
          <p:cNvPicPr>
            <a:picLocks noChangeAspect="1"/>
          </p:cNvPicPr>
          <p:nvPr userDrawn="1"/>
        </p:nvPicPr>
        <p:blipFill>
          <a:blip r:embed="rId2" cstate="email"/>
          <a:stretch>
            <a:fillRect/>
          </a:stretch>
        </p:blipFill>
        <p:spPr>
          <a:xfrm>
            <a:off x="-2115" y="-1587"/>
            <a:ext cx="12188825" cy="6858000"/>
          </a:xfrm>
          <a:prstGeom prst="rect">
            <a:avLst/>
          </a:prstGeom>
        </p:spPr>
      </p:pic>
      <p:sp>
        <p:nvSpPr>
          <p:cNvPr id="34" name="TextBox 33"/>
          <p:cNvSpPr txBox="1"/>
          <p:nvPr userDrawn="1"/>
        </p:nvSpPr>
        <p:spPr>
          <a:xfrm>
            <a:off x="859364" y="3060489"/>
            <a:ext cx="2467342" cy="646331"/>
          </a:xfrm>
          <a:prstGeom prst="rect">
            <a:avLst/>
          </a:prstGeom>
          <a:noFill/>
        </p:spPr>
        <p:txBody>
          <a:bodyPr wrap="none" rtlCol="0">
            <a:spAutoFit/>
          </a:bodyPr>
          <a:lstStyle/>
          <a:p>
            <a:r>
              <a:rPr lang="en-US" sz="3600" dirty="0">
                <a:solidFill>
                  <a:srgbClr val="FFFFFF"/>
                </a:solidFill>
              </a:rPr>
              <a:t>Thank you.</a:t>
            </a:r>
            <a:endParaRPr lang="en-US" sz="3600" dirty="0">
              <a:solidFill>
                <a:srgbClr val="FFFFFF"/>
              </a:solidFill>
            </a:endParaRPr>
          </a:p>
        </p:txBody>
      </p:sp>
      <p:pic>
        <p:nvPicPr>
          <p:cNvPr id="5" name="Picture 2"/>
          <p:cNvPicPr>
            <a:picLocks noChangeAspect="1" noChangeArrowheads="1"/>
          </p:cNvPicPr>
          <p:nvPr userDrawn="1"/>
        </p:nvPicPr>
        <p:blipFill>
          <a:blip r:embed="rId3" cstate="email"/>
          <a:stretch>
            <a:fillRect/>
          </a:stretch>
        </p:blipFill>
        <p:spPr bwMode="auto">
          <a:xfrm>
            <a:off x="6643867" y="3078071"/>
            <a:ext cx="4747501" cy="79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showMasterSp="0">
  <p:cSld name="Closing Slide-red">
    <p:spTree>
      <p:nvGrpSpPr>
        <p:cNvPr id="1" name=""/>
        <p:cNvGrpSpPr/>
        <p:nvPr/>
      </p:nvGrpSpPr>
      <p:grpSpPr>
        <a:xfrm>
          <a:off x="0" y="0"/>
          <a:ext cx="0" cy="0"/>
          <a:chOff x="0" y="0"/>
          <a:chExt cx="0" cy="0"/>
        </a:xfrm>
      </p:grpSpPr>
      <p:pic>
        <p:nvPicPr>
          <p:cNvPr id="19" name="Picture 18"/>
          <p:cNvPicPr>
            <a:picLocks noChangeAspect="1"/>
          </p:cNvPicPr>
          <p:nvPr userDrawn="1"/>
        </p:nvPicPr>
        <p:blipFill>
          <a:blip r:embed="rId2" cstate="email"/>
          <a:stretch>
            <a:fillRect/>
          </a:stretch>
        </p:blipFill>
        <p:spPr>
          <a:xfrm>
            <a:off x="0" y="0"/>
            <a:ext cx="12188825" cy="6858000"/>
          </a:xfrm>
          <a:prstGeom prst="rect">
            <a:avLst/>
          </a:prstGeom>
        </p:spPr>
      </p:pic>
      <p:sp>
        <p:nvSpPr>
          <p:cNvPr id="34" name="Rectangle 33"/>
          <p:cNvSpPr>
            <a:spLocks noChangeArrowheads="1"/>
          </p:cNvSpPr>
          <p:nvPr userDrawn="1"/>
        </p:nvSpPr>
        <p:spPr bwMode="black">
          <a:xfrm>
            <a:off x="5884495" y="5844550"/>
            <a:ext cx="41443" cy="157016"/>
          </a:xfrm>
          <a:prstGeom prst="rect">
            <a:avLst/>
          </a:prstGeom>
          <a:solidFill>
            <a:schemeClr val="bg1"/>
          </a:solidFill>
          <a:ln w="9525">
            <a:noFill/>
            <a:miter lim="800000"/>
          </a:ln>
        </p:spPr>
        <p:txBody>
          <a:bodyPr/>
          <a:lstStyle/>
          <a:p>
            <a:endParaRPr lang="en-US">
              <a:solidFill>
                <a:srgbClr val="0096D6"/>
              </a:solidFill>
            </a:endParaRPr>
          </a:p>
        </p:txBody>
      </p:sp>
      <p:sp>
        <p:nvSpPr>
          <p:cNvPr id="35" name="Freeform 34"/>
          <p:cNvSpPr/>
          <p:nvPr userDrawn="1"/>
        </p:nvSpPr>
        <p:spPr bwMode="black">
          <a:xfrm>
            <a:off x="6125923" y="5840202"/>
            <a:ext cx="119991" cy="165712"/>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ln>
        </p:spPr>
        <p:txBody>
          <a:bodyPr/>
          <a:lstStyle/>
          <a:p>
            <a:endParaRPr lang="en-US">
              <a:solidFill>
                <a:srgbClr val="0096D6"/>
              </a:solidFill>
            </a:endParaRPr>
          </a:p>
        </p:txBody>
      </p:sp>
      <p:sp>
        <p:nvSpPr>
          <p:cNvPr id="36" name="Freeform 35"/>
          <p:cNvSpPr/>
          <p:nvPr userDrawn="1"/>
        </p:nvSpPr>
        <p:spPr bwMode="black">
          <a:xfrm>
            <a:off x="5711014" y="5840202"/>
            <a:ext cx="119991" cy="165712"/>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ln>
        </p:spPr>
        <p:txBody>
          <a:bodyPr/>
          <a:lstStyle/>
          <a:p>
            <a:endParaRPr lang="en-US">
              <a:solidFill>
                <a:srgbClr val="0096D6"/>
              </a:solidFill>
            </a:endParaRPr>
          </a:p>
        </p:txBody>
      </p:sp>
      <p:sp>
        <p:nvSpPr>
          <p:cNvPr id="37" name="Freeform 36"/>
          <p:cNvSpPr>
            <a:spLocks noEditPoints="1"/>
          </p:cNvSpPr>
          <p:nvPr userDrawn="1"/>
        </p:nvSpPr>
        <p:spPr bwMode="black">
          <a:xfrm>
            <a:off x="6289284" y="5840202"/>
            <a:ext cx="164807" cy="165712"/>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ln>
        </p:spPr>
        <p:txBody>
          <a:bodyPr/>
          <a:lstStyle/>
          <a:p>
            <a:endParaRPr lang="en-US">
              <a:solidFill>
                <a:srgbClr val="0096D6"/>
              </a:solidFill>
            </a:endParaRPr>
          </a:p>
        </p:txBody>
      </p:sp>
      <p:sp>
        <p:nvSpPr>
          <p:cNvPr id="38" name="Freeform 37"/>
          <p:cNvSpPr/>
          <p:nvPr userDrawn="1"/>
        </p:nvSpPr>
        <p:spPr bwMode="black">
          <a:xfrm>
            <a:off x="5979427" y="5840202"/>
            <a:ext cx="107462" cy="165712"/>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ln>
        </p:spPr>
        <p:txBody>
          <a:bodyPr/>
          <a:lstStyle/>
          <a:p>
            <a:endParaRPr lang="en-US">
              <a:solidFill>
                <a:srgbClr val="0096D6"/>
              </a:solidFill>
            </a:endParaRPr>
          </a:p>
        </p:txBody>
      </p:sp>
      <p:sp>
        <p:nvSpPr>
          <p:cNvPr id="39" name="Freeform 38"/>
          <p:cNvSpPr/>
          <p:nvPr userDrawn="1"/>
        </p:nvSpPr>
        <p:spPr bwMode="black">
          <a:xfrm>
            <a:off x="5628610" y="5654198"/>
            <a:ext cx="39033" cy="8068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ln>
        </p:spPr>
        <p:txBody>
          <a:bodyPr/>
          <a:lstStyle/>
          <a:p>
            <a:endParaRPr lang="en-US">
              <a:solidFill>
                <a:srgbClr val="0096D6"/>
              </a:solidFill>
            </a:endParaRPr>
          </a:p>
        </p:txBody>
      </p:sp>
      <p:sp>
        <p:nvSpPr>
          <p:cNvPr id="40" name="Freeform 39"/>
          <p:cNvSpPr/>
          <p:nvPr userDrawn="1"/>
        </p:nvSpPr>
        <p:spPr bwMode="black">
          <a:xfrm>
            <a:off x="5737999"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1" name="Freeform 40"/>
          <p:cNvSpPr/>
          <p:nvPr userDrawn="1"/>
        </p:nvSpPr>
        <p:spPr bwMode="black">
          <a:xfrm>
            <a:off x="5845462" y="5525687"/>
            <a:ext cx="39033" cy="24832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2" name="Freeform 41"/>
          <p:cNvSpPr/>
          <p:nvPr userDrawn="1"/>
        </p:nvSpPr>
        <p:spPr bwMode="black">
          <a:xfrm>
            <a:off x="5954851" y="5600088"/>
            <a:ext cx="39033" cy="1347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3" name="Freeform 42"/>
          <p:cNvSpPr/>
          <p:nvPr userDrawn="1"/>
        </p:nvSpPr>
        <p:spPr bwMode="black">
          <a:xfrm>
            <a:off x="6061831" y="5654198"/>
            <a:ext cx="41443" cy="80682"/>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ln>
        </p:spPr>
        <p:txBody>
          <a:bodyPr/>
          <a:lstStyle/>
          <a:p>
            <a:endParaRPr lang="en-US">
              <a:solidFill>
                <a:srgbClr val="0096D6"/>
              </a:solidFill>
            </a:endParaRPr>
          </a:p>
        </p:txBody>
      </p:sp>
      <p:sp>
        <p:nvSpPr>
          <p:cNvPr id="44" name="Freeform 43"/>
          <p:cNvSpPr/>
          <p:nvPr userDrawn="1"/>
        </p:nvSpPr>
        <p:spPr bwMode="black">
          <a:xfrm>
            <a:off x="6171221"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5" name="Freeform 44"/>
          <p:cNvSpPr/>
          <p:nvPr userDrawn="1"/>
        </p:nvSpPr>
        <p:spPr bwMode="black">
          <a:xfrm>
            <a:off x="6280611" y="5525687"/>
            <a:ext cx="39515" cy="248327"/>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6" name="Freeform 45"/>
          <p:cNvSpPr/>
          <p:nvPr userDrawn="1"/>
        </p:nvSpPr>
        <p:spPr bwMode="black">
          <a:xfrm>
            <a:off x="6388072" y="5600088"/>
            <a:ext cx="39515" cy="134792"/>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ln>
        </p:spPr>
        <p:txBody>
          <a:bodyPr/>
          <a:lstStyle/>
          <a:p>
            <a:endParaRPr lang="en-US">
              <a:solidFill>
                <a:srgbClr val="0096D6"/>
              </a:solidFill>
            </a:endParaRPr>
          </a:p>
        </p:txBody>
      </p:sp>
      <p:sp>
        <p:nvSpPr>
          <p:cNvPr id="47" name="Freeform 46"/>
          <p:cNvSpPr/>
          <p:nvPr userDrawn="1"/>
        </p:nvSpPr>
        <p:spPr bwMode="black">
          <a:xfrm>
            <a:off x="6497462" y="5654198"/>
            <a:ext cx="39515" cy="80682"/>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ln>
        </p:spPr>
        <p:txBody>
          <a:bodyPr/>
          <a:lstStyle/>
          <a:p>
            <a:endParaRPr lang="en-US">
              <a:solidFill>
                <a:srgbClr val="0096D6"/>
              </a:solidFill>
            </a:endParaRPr>
          </a:p>
        </p:txBody>
      </p:sp>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after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700"/>
                                        <p:tgtEl>
                                          <p:spTgt spid="39"/>
                                        </p:tgtEl>
                                      </p:cBhvr>
                                    </p:animEffect>
                                  </p:childTnLst>
                                </p:cTn>
                              </p:par>
                              <p:par>
                                <p:cTn id="8" presetID="10" presetClass="entr" presetSubtype="0" fill="hold" grpId="1" nodeType="withEffect">
                                  <p:stCondLst>
                                    <p:cond delay="0"/>
                                  </p:stCondLst>
                                  <p:childTnLst>
                                    <p:set>
                                      <p:cBhvr>
                                        <p:cTn id="9" dur="1" fill="hold">
                                          <p:stCondLst>
                                            <p:cond delay="0"/>
                                          </p:stCondLst>
                                        </p:cTn>
                                        <p:tgtEl>
                                          <p:spTgt spid="41"/>
                                        </p:tgtEl>
                                        <p:attrNameLst>
                                          <p:attrName>style.visibility</p:attrName>
                                        </p:attrNameLst>
                                      </p:cBhvr>
                                      <p:to>
                                        <p:strVal val="visible"/>
                                      </p:to>
                                    </p:set>
                                    <p:animEffect transition="in" filter="fade">
                                      <p:cBhvr>
                                        <p:cTn id="10" dur="700"/>
                                        <p:tgtEl>
                                          <p:spTgt spid="41"/>
                                        </p:tgtEl>
                                      </p:cBhvr>
                                    </p:animEffect>
                                  </p:childTnLst>
                                </p:cTn>
                              </p:par>
                              <p:par>
                                <p:cTn id="11" presetID="10" presetClass="entr" presetSubtype="0" fill="hold" grpId="1" nodeType="withEffect">
                                  <p:stCondLst>
                                    <p:cond delay="0"/>
                                  </p:stCondLst>
                                  <p:childTnLst>
                                    <p:set>
                                      <p:cBhvr>
                                        <p:cTn id="12" dur="1" fill="hold">
                                          <p:stCondLst>
                                            <p:cond delay="0"/>
                                          </p:stCondLst>
                                        </p:cTn>
                                        <p:tgtEl>
                                          <p:spTgt spid="43"/>
                                        </p:tgtEl>
                                        <p:attrNameLst>
                                          <p:attrName>style.visibility</p:attrName>
                                        </p:attrNameLst>
                                      </p:cBhvr>
                                      <p:to>
                                        <p:strVal val="visible"/>
                                      </p:to>
                                    </p:set>
                                    <p:animEffect transition="in" filter="fade">
                                      <p:cBhvr>
                                        <p:cTn id="13" dur="700"/>
                                        <p:tgtEl>
                                          <p:spTgt spid="43"/>
                                        </p:tgtEl>
                                      </p:cBhvr>
                                    </p:animEffect>
                                  </p:childTnLst>
                                </p:cTn>
                              </p:par>
                              <p:par>
                                <p:cTn id="14" presetID="10" presetClass="entr" presetSubtype="0" fill="hold" grpId="1" nodeType="withEffect">
                                  <p:stCondLst>
                                    <p:cond delay="0"/>
                                  </p:stCondLst>
                                  <p:childTnLst>
                                    <p:set>
                                      <p:cBhvr>
                                        <p:cTn id="15" dur="1" fill="hold">
                                          <p:stCondLst>
                                            <p:cond delay="0"/>
                                          </p:stCondLst>
                                        </p:cTn>
                                        <p:tgtEl>
                                          <p:spTgt spid="45"/>
                                        </p:tgtEl>
                                        <p:attrNameLst>
                                          <p:attrName>style.visibility</p:attrName>
                                        </p:attrNameLst>
                                      </p:cBhvr>
                                      <p:to>
                                        <p:strVal val="visible"/>
                                      </p:to>
                                    </p:set>
                                    <p:animEffect transition="in" filter="fade">
                                      <p:cBhvr>
                                        <p:cTn id="16" dur="700"/>
                                        <p:tgtEl>
                                          <p:spTgt spid="45"/>
                                        </p:tgtEl>
                                      </p:cBhvr>
                                    </p:animEffect>
                                  </p:childTnLst>
                                </p:cTn>
                              </p:par>
                              <p:par>
                                <p:cTn id="17" presetID="10" presetClass="entr" presetSubtype="0" fill="hold" grpId="1" nodeType="withEffect">
                                  <p:stCondLst>
                                    <p:cond delay="0"/>
                                  </p:stCondLst>
                                  <p:childTnLst>
                                    <p:set>
                                      <p:cBhvr>
                                        <p:cTn id="18" dur="1" fill="hold">
                                          <p:stCondLst>
                                            <p:cond delay="0"/>
                                          </p:stCondLst>
                                        </p:cTn>
                                        <p:tgtEl>
                                          <p:spTgt spid="47"/>
                                        </p:tgtEl>
                                        <p:attrNameLst>
                                          <p:attrName>style.visibility</p:attrName>
                                        </p:attrNameLst>
                                      </p:cBhvr>
                                      <p:to>
                                        <p:strVal val="visible"/>
                                      </p:to>
                                    </p:set>
                                    <p:animEffect transition="in" filter="fade">
                                      <p:cBhvr>
                                        <p:cTn id="19" dur="700"/>
                                        <p:tgtEl>
                                          <p:spTgt spid="47"/>
                                        </p:tgtEl>
                                      </p:cBhvr>
                                    </p:animEffect>
                                  </p:childTnLst>
                                </p:cTn>
                              </p:par>
                              <p:par>
                                <p:cTn id="20" presetID="10" presetClass="entr" presetSubtype="0" fill="hold" grpId="1"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700"/>
                                        <p:tgtEl>
                                          <p:spTgt spid="40"/>
                                        </p:tgtEl>
                                      </p:cBhvr>
                                    </p:animEffect>
                                  </p:childTnLst>
                                </p:cTn>
                              </p:par>
                              <p:par>
                                <p:cTn id="23" presetID="10" presetClass="entr" presetSubtype="0" fill="hold" grpId="1" nodeType="withEffect">
                                  <p:stCondLst>
                                    <p:cond delay="0"/>
                                  </p:stCondLst>
                                  <p:childTnLst>
                                    <p:set>
                                      <p:cBhvr>
                                        <p:cTn id="24" dur="1" fill="hold">
                                          <p:stCondLst>
                                            <p:cond delay="0"/>
                                          </p:stCondLst>
                                        </p:cTn>
                                        <p:tgtEl>
                                          <p:spTgt spid="42"/>
                                        </p:tgtEl>
                                        <p:attrNameLst>
                                          <p:attrName>style.visibility</p:attrName>
                                        </p:attrNameLst>
                                      </p:cBhvr>
                                      <p:to>
                                        <p:strVal val="visible"/>
                                      </p:to>
                                    </p:set>
                                    <p:animEffect transition="in" filter="fade">
                                      <p:cBhvr>
                                        <p:cTn id="25" dur="700"/>
                                        <p:tgtEl>
                                          <p:spTgt spid="42"/>
                                        </p:tgtEl>
                                      </p:cBhvr>
                                    </p:animEffect>
                                  </p:childTnLst>
                                </p:cTn>
                              </p:par>
                              <p:par>
                                <p:cTn id="26" presetID="10" presetClass="entr" presetSubtype="0" fill="hold" grpId="1" nodeType="withEffect">
                                  <p:stCondLst>
                                    <p:cond delay="0"/>
                                  </p:stCondLst>
                                  <p:childTnLst>
                                    <p:set>
                                      <p:cBhvr>
                                        <p:cTn id="27" dur="1" fill="hold">
                                          <p:stCondLst>
                                            <p:cond delay="0"/>
                                          </p:stCondLst>
                                        </p:cTn>
                                        <p:tgtEl>
                                          <p:spTgt spid="44"/>
                                        </p:tgtEl>
                                        <p:attrNameLst>
                                          <p:attrName>style.visibility</p:attrName>
                                        </p:attrNameLst>
                                      </p:cBhvr>
                                      <p:to>
                                        <p:strVal val="visible"/>
                                      </p:to>
                                    </p:set>
                                    <p:animEffect transition="in" filter="fade">
                                      <p:cBhvr>
                                        <p:cTn id="28" dur="700"/>
                                        <p:tgtEl>
                                          <p:spTgt spid="44"/>
                                        </p:tgtEl>
                                      </p:cBhvr>
                                    </p:animEffect>
                                  </p:childTnLst>
                                </p:cTn>
                              </p:par>
                              <p:par>
                                <p:cTn id="29" presetID="10" presetClass="entr" presetSubtype="0" fill="hold" grpId="1" nodeType="withEffect">
                                  <p:stCondLst>
                                    <p:cond delay="0"/>
                                  </p:stCondLst>
                                  <p:childTnLst>
                                    <p:set>
                                      <p:cBhvr>
                                        <p:cTn id="30" dur="1" fill="hold">
                                          <p:stCondLst>
                                            <p:cond delay="0"/>
                                          </p:stCondLst>
                                        </p:cTn>
                                        <p:tgtEl>
                                          <p:spTgt spid="46"/>
                                        </p:tgtEl>
                                        <p:attrNameLst>
                                          <p:attrName>style.visibility</p:attrName>
                                        </p:attrNameLst>
                                      </p:cBhvr>
                                      <p:to>
                                        <p:strVal val="visible"/>
                                      </p:to>
                                    </p:set>
                                    <p:animEffect transition="in" filter="fade">
                                      <p:cBhvr>
                                        <p:cTn id="31" dur="700"/>
                                        <p:tgtEl>
                                          <p:spTgt spid="46"/>
                                        </p:tgtEl>
                                      </p:cBhvr>
                                    </p:animEffect>
                                  </p:childTnLst>
                                </p:cTn>
                              </p:par>
                              <p:par>
                                <p:cTn id="32" presetID="42" presetClass="path" presetSubtype="0" accel="50000" decel="50000" fill="hold" grpId="0" nodeType="withEffect">
                                  <p:stCondLst>
                                    <p:cond delay="0"/>
                                  </p:stCondLst>
                                  <p:childTnLst>
                                    <p:animMotion origin="layout" path="M -5.55556E-7 -1.91391E-6 L -5.55556E-7 0.02314 " pathEditMode="relative" rAng="0" ptsTypes="AA">
                                      <p:cBhvr>
                                        <p:cTn id="33" dur="700" spd="-100000" fill="hold"/>
                                        <p:tgtEl>
                                          <p:spTgt spid="39"/>
                                        </p:tgtEl>
                                        <p:attrNameLst>
                                          <p:attrName>ppt_x</p:attrName>
                                          <p:attrName>ppt_y</p:attrName>
                                        </p:attrNameLst>
                                      </p:cBhvr>
                                      <p:rCtr x="0" y="12"/>
                                    </p:animMotion>
                                  </p:childTnLst>
                                </p:cTn>
                              </p:par>
                              <p:par>
                                <p:cTn id="34" presetID="42" presetClass="path" presetSubtype="0" accel="50000" decel="50000" fill="hold" grpId="0" nodeType="withEffect">
                                  <p:stCondLst>
                                    <p:cond delay="0"/>
                                  </p:stCondLst>
                                  <p:childTnLst>
                                    <p:animMotion origin="layout" path="M 4.72222E-6 -1.93242E-6 L 4.72222E-6 0.02962 " pathEditMode="relative" rAng="0" ptsTypes="AA">
                                      <p:cBhvr>
                                        <p:cTn id="35" dur="700" spd="-100000" fill="hold"/>
                                        <p:tgtEl>
                                          <p:spTgt spid="41"/>
                                        </p:tgtEl>
                                        <p:attrNameLst>
                                          <p:attrName>ppt_x</p:attrName>
                                          <p:attrName>ppt_y</p:attrName>
                                        </p:attrNameLst>
                                      </p:cBhvr>
                                      <p:rCtr x="0" y="15"/>
                                    </p:animMotion>
                                  </p:childTnLst>
                                </p:cTn>
                              </p:par>
                              <p:par>
                                <p:cTn id="36" presetID="42" presetClass="path" presetSubtype="0" accel="50000" decel="50000" fill="hold" grpId="0" nodeType="withEffect">
                                  <p:stCondLst>
                                    <p:cond delay="0"/>
                                  </p:stCondLst>
                                  <p:childTnLst>
                                    <p:animMotion origin="layout" path="M 0 -1.91391E-6 L 0 0.02314 " pathEditMode="relative" rAng="0" ptsTypes="AA">
                                      <p:cBhvr>
                                        <p:cTn id="37" dur="700" spd="-100000" fill="hold"/>
                                        <p:tgtEl>
                                          <p:spTgt spid="43"/>
                                        </p:tgtEl>
                                        <p:attrNameLst>
                                          <p:attrName>ppt_x</p:attrName>
                                          <p:attrName>ppt_y</p:attrName>
                                        </p:attrNameLst>
                                      </p:cBhvr>
                                      <p:rCtr x="0" y="12"/>
                                    </p:animMotion>
                                  </p:childTnLst>
                                </p:cTn>
                              </p:par>
                              <p:par>
                                <p:cTn id="38" presetID="42" presetClass="path" presetSubtype="0" accel="50000" decel="50000" fill="hold" grpId="0" nodeType="withEffect">
                                  <p:stCondLst>
                                    <p:cond delay="0"/>
                                  </p:stCondLst>
                                  <p:childTnLst>
                                    <p:animMotion origin="layout" path="M -4.72222E-6 -1.93242E-6 L -4.72222E-6 0.02962 " pathEditMode="relative" rAng="0" ptsTypes="AA">
                                      <p:cBhvr>
                                        <p:cTn id="39" dur="700" spd="-100000" fill="hold"/>
                                        <p:tgtEl>
                                          <p:spTgt spid="45"/>
                                        </p:tgtEl>
                                        <p:attrNameLst>
                                          <p:attrName>ppt_x</p:attrName>
                                          <p:attrName>ppt_y</p:attrName>
                                        </p:attrNameLst>
                                      </p:cBhvr>
                                      <p:rCtr x="0" y="15"/>
                                    </p:animMotion>
                                  </p:childTnLst>
                                </p:cTn>
                              </p:par>
                              <p:par>
                                <p:cTn id="40" presetID="42" presetClass="path" presetSubtype="0" accel="50000" decel="50000" fill="hold" grpId="0" nodeType="withEffect">
                                  <p:stCondLst>
                                    <p:cond delay="0"/>
                                  </p:stCondLst>
                                  <p:childTnLst>
                                    <p:animMotion origin="layout" path="M 4.16667E-6 -1.91391E-6 L 4.16667E-6 0.02314 " pathEditMode="relative" rAng="0" ptsTypes="AA">
                                      <p:cBhvr>
                                        <p:cTn id="41" dur="700" spd="-100000" fill="hold"/>
                                        <p:tgtEl>
                                          <p:spTgt spid="47"/>
                                        </p:tgtEl>
                                        <p:attrNameLst>
                                          <p:attrName>ppt_x</p:attrName>
                                          <p:attrName>ppt_y</p:attrName>
                                        </p:attrNameLst>
                                      </p:cBhvr>
                                      <p:rCtr x="0" y="12"/>
                                    </p:animMotion>
                                  </p:childTnLst>
                                </p:cTn>
                              </p:par>
                              <p:par>
                                <p:cTn id="42" presetID="64" presetClass="path" presetSubtype="0" accel="50000" decel="50000" fill="hold" grpId="0" nodeType="withEffect">
                                  <p:stCondLst>
                                    <p:cond delay="0"/>
                                  </p:stCondLst>
                                  <p:childTnLst>
                                    <p:animMotion origin="layout" path="M 2.77778E-7 2.36056E-6 L 2.77778E-7 -0.02338 " pathEditMode="relative" rAng="0" ptsTypes="AA">
                                      <p:cBhvr>
                                        <p:cTn id="43" dur="700" spd="-100000" fill="hold"/>
                                        <p:tgtEl>
                                          <p:spTgt spid="40"/>
                                        </p:tgtEl>
                                        <p:attrNameLst>
                                          <p:attrName>ppt_x</p:attrName>
                                          <p:attrName>ppt_y</p:attrName>
                                        </p:attrNameLst>
                                      </p:cBhvr>
                                      <p:rCtr x="0" y="-12"/>
                                    </p:animMotion>
                                  </p:childTnLst>
                                </p:cTn>
                              </p:par>
                              <p:par>
                                <p:cTn id="44" presetID="64" presetClass="path" presetSubtype="0" accel="50000" decel="50000" fill="hold" grpId="0" nodeType="withEffect">
                                  <p:stCondLst>
                                    <p:cond delay="0"/>
                                  </p:stCondLst>
                                  <p:childTnLst>
                                    <p:animMotion origin="layout" path="M -8.33333E-7 2.36056E-6 L -8.33333E-7 -0.02338 " pathEditMode="relative" rAng="0" ptsTypes="AA">
                                      <p:cBhvr>
                                        <p:cTn id="45" dur="700" spd="-100000" fill="hold"/>
                                        <p:tgtEl>
                                          <p:spTgt spid="42"/>
                                        </p:tgtEl>
                                        <p:attrNameLst>
                                          <p:attrName>ppt_x</p:attrName>
                                          <p:attrName>ppt_y</p:attrName>
                                        </p:attrNameLst>
                                      </p:cBhvr>
                                      <p:rCtr x="0" y="-12"/>
                                    </p:animMotion>
                                  </p:childTnLst>
                                </p:cTn>
                              </p:par>
                              <p:par>
                                <p:cTn id="46" presetID="64" presetClass="path" presetSubtype="0" accel="50000" decel="50000" fill="hold" grpId="0" nodeType="withEffect">
                                  <p:stCondLst>
                                    <p:cond delay="0"/>
                                  </p:stCondLst>
                                  <p:childTnLst>
                                    <p:animMotion origin="layout" path="M 4.44444E-6 2.36056E-6 L 4.44444E-6 -0.02338 " pathEditMode="relative" rAng="0" ptsTypes="AA">
                                      <p:cBhvr>
                                        <p:cTn id="47" dur="700" spd="-100000" fill="hold"/>
                                        <p:tgtEl>
                                          <p:spTgt spid="44"/>
                                        </p:tgtEl>
                                        <p:attrNameLst>
                                          <p:attrName>ppt_x</p:attrName>
                                          <p:attrName>ppt_y</p:attrName>
                                        </p:attrNameLst>
                                      </p:cBhvr>
                                      <p:rCtr x="0" y="-12"/>
                                    </p:animMotion>
                                  </p:childTnLst>
                                </p:cTn>
                              </p:par>
                              <p:par>
                                <p:cTn id="48" presetID="64" presetClass="path" presetSubtype="0" accel="50000" decel="50000" fill="hold" grpId="0" nodeType="withEffect">
                                  <p:stCondLst>
                                    <p:cond delay="0"/>
                                  </p:stCondLst>
                                  <p:childTnLst>
                                    <p:animMotion origin="layout" path="M 3.33333E-6 2.36056E-6 L 3.33333E-6 -0.02338 " pathEditMode="relative" rAng="0" ptsTypes="AA">
                                      <p:cBhvr>
                                        <p:cTn id="49" dur="700" spd="-100000" fill="hold"/>
                                        <p:tgtEl>
                                          <p:spTgt spid="46"/>
                                        </p:tgtEl>
                                        <p:attrNameLst>
                                          <p:attrName>ppt_x</p:attrName>
                                          <p:attrName>ppt_y</p:attrName>
                                        </p:attrNameLst>
                                      </p:cBhvr>
                                      <p:rCtr x="0" y="-12"/>
                                    </p:animMotion>
                                  </p:childTnLst>
                                </p:cTn>
                              </p:par>
                            </p:childTnLst>
                          </p:cTn>
                        </p:par>
                        <p:par>
                          <p:cTn id="50" fill="hold">
                            <p:stCondLst>
                              <p:cond delay="1000"/>
                            </p:stCondLst>
                            <p:childTnLst>
                              <p:par>
                                <p:cTn id="51" presetID="10" presetClass="entr" presetSubtype="0" fill="hold" grpId="0" nodeType="after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fade">
                                      <p:cBhvr>
                                        <p:cTn id="53" dur="700"/>
                                        <p:tgtEl>
                                          <p:spTgt spid="36"/>
                                        </p:tgtEl>
                                      </p:cBhvr>
                                    </p:animEffect>
                                  </p:childTnLst>
                                </p:cTn>
                              </p:par>
                              <p:par>
                                <p:cTn id="54" presetID="10" presetClass="entr" presetSubtype="0" fill="hold" grpId="0" nodeType="withEffect">
                                  <p:stCondLst>
                                    <p:cond delay="100"/>
                                  </p:stCondLst>
                                  <p:childTnLst>
                                    <p:set>
                                      <p:cBhvr>
                                        <p:cTn id="55" dur="1" fill="hold">
                                          <p:stCondLst>
                                            <p:cond delay="0"/>
                                          </p:stCondLst>
                                        </p:cTn>
                                        <p:tgtEl>
                                          <p:spTgt spid="34"/>
                                        </p:tgtEl>
                                        <p:attrNameLst>
                                          <p:attrName>style.visibility</p:attrName>
                                        </p:attrNameLst>
                                      </p:cBhvr>
                                      <p:to>
                                        <p:strVal val="visible"/>
                                      </p:to>
                                    </p:set>
                                    <p:animEffect transition="in" filter="fade">
                                      <p:cBhvr>
                                        <p:cTn id="56" dur="700"/>
                                        <p:tgtEl>
                                          <p:spTgt spid="34"/>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38"/>
                                        </p:tgtEl>
                                        <p:attrNameLst>
                                          <p:attrName>style.visibility</p:attrName>
                                        </p:attrNameLst>
                                      </p:cBhvr>
                                      <p:to>
                                        <p:strVal val="visible"/>
                                      </p:to>
                                    </p:set>
                                    <p:animEffect transition="in" filter="fade">
                                      <p:cBhvr>
                                        <p:cTn id="59" dur="700"/>
                                        <p:tgtEl>
                                          <p:spTgt spid="38"/>
                                        </p:tgtEl>
                                      </p:cBhvr>
                                    </p:animEffect>
                                  </p:childTnLst>
                                </p:cTn>
                              </p:par>
                              <p:par>
                                <p:cTn id="60" presetID="10" presetClass="entr" presetSubtype="0" fill="hold" grpId="0" nodeType="withEffect">
                                  <p:stCondLst>
                                    <p:cond delay="300"/>
                                  </p:stCondLst>
                                  <p:childTnLst>
                                    <p:set>
                                      <p:cBhvr>
                                        <p:cTn id="61" dur="1" fill="hold">
                                          <p:stCondLst>
                                            <p:cond delay="0"/>
                                          </p:stCondLst>
                                        </p:cTn>
                                        <p:tgtEl>
                                          <p:spTgt spid="35"/>
                                        </p:tgtEl>
                                        <p:attrNameLst>
                                          <p:attrName>style.visibility</p:attrName>
                                        </p:attrNameLst>
                                      </p:cBhvr>
                                      <p:to>
                                        <p:strVal val="visible"/>
                                      </p:to>
                                    </p:set>
                                    <p:animEffect transition="in" filter="fade">
                                      <p:cBhvr>
                                        <p:cTn id="62" dur="700"/>
                                        <p:tgtEl>
                                          <p:spTgt spid="35"/>
                                        </p:tgtEl>
                                      </p:cBhvr>
                                    </p:animEffect>
                                  </p:childTnLst>
                                </p:cTn>
                              </p:par>
                              <p:par>
                                <p:cTn id="63" presetID="10" presetClass="entr" presetSubtype="0" fill="hold" grpId="0" nodeType="withEffect">
                                  <p:stCondLst>
                                    <p:cond delay="400"/>
                                  </p:stCondLst>
                                  <p:childTnLst>
                                    <p:set>
                                      <p:cBhvr>
                                        <p:cTn id="64" dur="1" fill="hold">
                                          <p:stCondLst>
                                            <p:cond delay="0"/>
                                          </p:stCondLst>
                                        </p:cTn>
                                        <p:tgtEl>
                                          <p:spTgt spid="37"/>
                                        </p:tgtEl>
                                        <p:attrNameLst>
                                          <p:attrName>style.visibility</p:attrName>
                                        </p:attrNameLst>
                                      </p:cBhvr>
                                      <p:to>
                                        <p:strVal val="visible"/>
                                      </p:to>
                                    </p:set>
                                    <p:animEffect transition="in" filter="fade">
                                      <p:cBhvr>
                                        <p:cTn id="65" dur="7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5" grpId="0" animBg="1"/>
      <p:bldP spid="36" grpId="0" animBg="1"/>
      <p:bldP spid="37" grpId="0" animBg="1"/>
      <p:bldP spid="38" grpId="0" animBg="1"/>
      <p:bldP spid="39" grpId="0" animBg="1"/>
      <p:bldP spid="39" grpId="1" animBg="1"/>
      <p:bldP spid="40" grpId="0" animBg="1"/>
      <p:bldP spid="40" grpId="1" animBg="1"/>
      <p:bldP spid="41" grpId="0" animBg="1"/>
      <p:bldP spid="41" grpId="1" animBg="1"/>
      <p:bldP spid="42" grpId="0" animBg="1"/>
      <p:bldP spid="42" grpId="1" animBg="1"/>
      <p:bldP spid="43" grpId="0" animBg="1"/>
      <p:bldP spid="43" grpId="1" animBg="1"/>
      <p:bldP spid="44" grpId="0" animBg="1"/>
      <p:bldP spid="44" grpId="1" animBg="1"/>
      <p:bldP spid="45" grpId="0" animBg="1"/>
      <p:bldP spid="45" grpId="1" animBg="1"/>
      <p:bldP spid="46" grpId="0" animBg="1"/>
      <p:bldP spid="46" grpId="1" animBg="1"/>
      <p:bldP spid="47" grpId="0" animBg="1"/>
      <p:bldP spid="47" grpId="1" animBg="1"/>
    </p:bldLst>
  </p:timing>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showMasterSp="0">
  <p:cSld name="Closing Slide-red thank you">
    <p:spTree>
      <p:nvGrpSpPr>
        <p:cNvPr id="1" name=""/>
        <p:cNvGrpSpPr/>
        <p:nvPr/>
      </p:nvGrpSpPr>
      <p:grpSpPr>
        <a:xfrm>
          <a:off x="0" y="0"/>
          <a:ext cx="0" cy="0"/>
          <a:chOff x="0" y="0"/>
          <a:chExt cx="0" cy="0"/>
        </a:xfrm>
      </p:grpSpPr>
      <p:pic>
        <p:nvPicPr>
          <p:cNvPr id="20" name="Picture 19"/>
          <p:cNvPicPr>
            <a:picLocks noChangeAspect="1"/>
          </p:cNvPicPr>
          <p:nvPr userDrawn="1"/>
        </p:nvPicPr>
        <p:blipFill>
          <a:blip r:embed="rId2" cstate="email"/>
          <a:stretch>
            <a:fillRect/>
          </a:stretch>
        </p:blipFill>
        <p:spPr>
          <a:xfrm>
            <a:off x="0" y="0"/>
            <a:ext cx="12188825" cy="6858000"/>
          </a:xfrm>
          <a:prstGeom prst="rect">
            <a:avLst/>
          </a:prstGeom>
        </p:spPr>
      </p:pic>
      <p:sp>
        <p:nvSpPr>
          <p:cNvPr id="34" name="TextBox 33"/>
          <p:cNvSpPr txBox="1"/>
          <p:nvPr userDrawn="1"/>
        </p:nvSpPr>
        <p:spPr>
          <a:xfrm>
            <a:off x="859364" y="3060489"/>
            <a:ext cx="2467342" cy="646331"/>
          </a:xfrm>
          <a:prstGeom prst="rect">
            <a:avLst/>
          </a:prstGeom>
          <a:noFill/>
        </p:spPr>
        <p:txBody>
          <a:bodyPr wrap="none" rtlCol="0">
            <a:spAutoFit/>
          </a:bodyPr>
          <a:lstStyle/>
          <a:p>
            <a:r>
              <a:rPr lang="en-US" sz="3600" dirty="0">
                <a:solidFill>
                  <a:srgbClr val="FFFFFF"/>
                </a:solidFill>
              </a:rPr>
              <a:t>Thank you.</a:t>
            </a:r>
            <a:endParaRPr lang="en-US" sz="3600" dirty="0">
              <a:solidFill>
                <a:srgbClr val="FFFFFF"/>
              </a:solidFill>
            </a:endParaRPr>
          </a:p>
        </p:txBody>
      </p:sp>
      <p:pic>
        <p:nvPicPr>
          <p:cNvPr id="21" name="Picture 2"/>
          <p:cNvPicPr>
            <a:picLocks noChangeAspect="1" noChangeArrowheads="1"/>
          </p:cNvPicPr>
          <p:nvPr userDrawn="1"/>
        </p:nvPicPr>
        <p:blipFill>
          <a:blip r:embed="rId3" cstate="email"/>
          <a:stretch>
            <a:fillRect/>
          </a:stretch>
        </p:blipFill>
        <p:spPr bwMode="auto">
          <a:xfrm>
            <a:off x="6643867" y="3078071"/>
            <a:ext cx="4747501" cy="798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ransition>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iterate type="lt">
                                    <p:tmPct val="6250"/>
                                  </p:iterate>
                                  <p:childTnLst>
                                    <p:set>
                                      <p:cBhvr>
                                        <p:cTn id="6" dur="1" fill="hold">
                                          <p:stCondLst>
                                            <p:cond delay="0"/>
                                          </p:stCondLst>
                                        </p:cTn>
                                        <p:tgtEl>
                                          <p:spTgt spid="34"/>
                                        </p:tgtEl>
                                        <p:attrNameLst>
                                          <p:attrName>style.visibility</p:attrName>
                                        </p:attrNameLst>
                                      </p:cBhvr>
                                      <p:to>
                                        <p:strVal val="visible"/>
                                      </p:to>
                                    </p:set>
                                    <p:animEffect transition="in" filter="fade">
                                      <p:cBhvr>
                                        <p:cTn id="7" dur="1000"/>
                                        <p:tgtEl>
                                          <p:spTgt spid="34"/>
                                        </p:tgtEl>
                                      </p:cBhvr>
                                    </p:animEffect>
                                  </p:childTnLst>
                                </p:cTn>
                              </p:par>
                              <p:par>
                                <p:cTn id="8" presetID="10" presetClass="entr" presetSubtype="0" fill="hold" nodeType="withEffect">
                                  <p:stCondLst>
                                    <p:cond delay="750"/>
                                  </p:stCondLst>
                                  <p:childTnLst>
                                    <p:set>
                                      <p:cBhvr>
                                        <p:cTn id="9" dur="1" fill="hold">
                                          <p:stCondLst>
                                            <p:cond delay="0"/>
                                          </p:stCondLst>
                                        </p:cTn>
                                        <p:tgtEl>
                                          <p:spTgt spid="21"/>
                                        </p:tgtEl>
                                        <p:attrNameLst>
                                          <p:attrName>style.visibility</p:attrName>
                                        </p:attrNameLst>
                                      </p:cBhvr>
                                      <p:to>
                                        <p:strVal val="visible"/>
                                      </p:to>
                                    </p:set>
                                    <p:animEffect transition="in" filter="fade">
                                      <p:cBhvr>
                                        <p:cTn id="10"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Lst>
  </p:timing>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showMasterSp="0">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5237" y="6584529"/>
            <a:ext cx="785989" cy="175257"/>
          </a:xfrm>
          <a:prstGeom prst="rect">
            <a:avLst/>
          </a:prstGeom>
          <a:noFill/>
          <a:ln w="9525">
            <a:noFill/>
            <a:miter lim="800000"/>
          </a:ln>
          <a:effectLst/>
        </p:spPr>
        <p:txBody>
          <a:bodyPr wrap="none" lIns="82124" tIns="41061" rIns="82124" bIns="41061" anchor="b">
            <a:spAutoFit/>
          </a:bodyPr>
          <a:lstStyle/>
          <a:p>
            <a:pPr algn="r" defTabSz="814705"/>
            <a:r>
              <a:rPr lang="en-US" sz="600" dirty="0">
                <a:solidFill>
                  <a:srgbClr val="808080"/>
                </a:solidFill>
                <a:latin typeface="Arial Unicode MS" panose="020B0604020202020204" pitchFamily="34" charset="-128"/>
                <a:ea typeface="MS PGothic" panose="020B0600070205080204" charset="-128"/>
                <a:cs typeface="MS PGothic" panose="020B0600070205080204" charset="-128"/>
              </a:rPr>
              <a:t>Cisco Confidential</a:t>
            </a:r>
            <a:endParaRPr lang="en-US" sz="600" dirty="0">
              <a:solidFill>
                <a:srgbClr val="808080"/>
              </a:solidFill>
              <a:latin typeface="Arial Unicode MS" panose="020B0604020202020204" pitchFamily="34" charset="-128"/>
              <a:ea typeface="MS PGothic" panose="020B0600070205080204" charset="-128"/>
              <a:cs typeface="MS PGothic" panose="020B0600070205080204" charset="-128"/>
            </a:endParaRPr>
          </a:p>
        </p:txBody>
      </p:sp>
      <p:sp>
        <p:nvSpPr>
          <p:cNvPr id="5" name="Rectangle 4"/>
          <p:cNvSpPr>
            <a:spLocks noChangeArrowheads="1"/>
          </p:cNvSpPr>
          <p:nvPr userDrawn="1"/>
        </p:nvSpPr>
        <p:spPr bwMode="ltGray">
          <a:xfrm>
            <a:off x="335083" y="6586263"/>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latin typeface="Arial Unicode MS" panose="020B0604020202020204" pitchFamily="34" charset="-128"/>
                <a:ea typeface="MS PGothic" panose="020B0600070205080204" charset="-128"/>
                <a:cs typeface="MS PGothic" panose="020B0600070205080204" charset="-128"/>
              </a:rPr>
              <a:t>© 2015 Cisco and/or its affiliates. All rights reserved.</a:t>
            </a:r>
            <a:endParaRPr lang="en-US" sz="600" dirty="0">
              <a:solidFill>
                <a:srgbClr val="808080"/>
              </a:solidFill>
              <a:latin typeface="Arial Unicode MS" panose="020B0604020202020204" pitchFamily="34" charset="-128"/>
              <a:ea typeface="MS PGothic" panose="020B0600070205080204" charset="-128"/>
              <a:cs typeface="MS PGothic" panose="020B0600070205080204" charset="-128"/>
            </a:endParaRPr>
          </a:p>
        </p:txBody>
      </p:sp>
      <p:sp>
        <p:nvSpPr>
          <p:cNvPr id="6" name="Rectangle 7"/>
          <p:cNvSpPr>
            <a:spLocks noChangeArrowheads="1"/>
          </p:cNvSpPr>
          <p:nvPr userDrawn="1"/>
        </p:nvSpPr>
        <p:spPr bwMode="ltGray">
          <a:xfrm>
            <a:off x="11604243" y="6580425"/>
            <a:ext cx="259891"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latin typeface="Arial Unicode MS" panose="020B0604020202020204" pitchFamily="34" charset="-128"/>
                <a:ea typeface="MS PGothic" panose="020B0600070205080204" charset="-128"/>
                <a:cs typeface="MS PGothic" panose="020B0600070205080204" charset="-128"/>
              </a:rPr>
            </a:fld>
            <a:endParaRPr lang="en-US" sz="600" dirty="0">
              <a:solidFill>
                <a:srgbClr val="808080"/>
              </a:solidFill>
              <a:latin typeface="Arial Unicode MS" panose="020B0604020202020204" pitchFamily="34" charset="-128"/>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460.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Tree>
  </p:cSld>
  <p:clrMapOvr>
    <a:masterClrMapping/>
  </p:clrMapOvr>
  <p:transition>
    <p:wipe dir="r"/>
  </p:transition>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71" y="432000"/>
            <a:ext cx="1254569" cy="780288"/>
          </a:xfrm>
          <a:prstGeom prst="rect">
            <a:avLst/>
          </a:prstGeom>
        </p:spPr>
      </p:pic>
      <p:sp>
        <p:nvSpPr>
          <p:cNvPr id="16" name="Subtitle 2"/>
          <p:cNvSpPr>
            <a:spLocks noGrp="1"/>
          </p:cNvSpPr>
          <p:nvPr>
            <p:ph type="subTitle" idx="1" hasCustomPrompt="1"/>
          </p:nvPr>
        </p:nvSpPr>
        <p:spPr>
          <a:xfrm>
            <a:off x="625836" y="5057602"/>
            <a:ext cx="11059012" cy="384175"/>
          </a:xfrm>
          <a:prstGeom prst="rect">
            <a:avLst/>
          </a:prstGeom>
        </p:spPr>
        <p:txBody>
          <a:bodyPr lIns="121872" tIns="60936" rIns="121872" bIns="60936" anchor="b" anchorCtr="0">
            <a:noAutofit/>
          </a:bodyPr>
          <a:lstStyle>
            <a:lvl1pPr marL="0" indent="0" algn="l">
              <a:buNone/>
              <a:defRPr sz="1900" b="0" i="0">
                <a:solidFill>
                  <a:srgbClr val="FFFFFE"/>
                </a:solidFill>
                <a:latin typeface="+mn-lt"/>
                <a:cs typeface="Cisco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836" y="5377598"/>
            <a:ext cx="11059012"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8" name="Text Placeholder 40"/>
          <p:cNvSpPr>
            <a:spLocks noGrp="1"/>
          </p:cNvSpPr>
          <p:nvPr>
            <p:ph type="body" sz="quarter" idx="12" hasCustomPrompt="1"/>
          </p:nvPr>
        </p:nvSpPr>
        <p:spPr>
          <a:xfrm>
            <a:off x="625836" y="5697594"/>
            <a:ext cx="11059012"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9"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900" baseline="0">
                <a:solidFill>
                  <a:srgbClr val="FFFFFE"/>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Subtitle Goes Here</a:t>
            </a:r>
            <a:endParaRPr lang="en-GB" dirty="0"/>
          </a:p>
        </p:txBody>
      </p:sp>
      <p:sp>
        <p:nvSpPr>
          <p:cNvPr id="20" name="Title 1"/>
          <p:cNvSpPr>
            <a:spLocks noGrp="1"/>
          </p:cNvSpPr>
          <p:nvPr>
            <p:ph type="ctrTitle" hasCustomPrompt="1"/>
          </p:nvPr>
        </p:nvSpPr>
        <p:spPr>
          <a:xfrm>
            <a:off x="567541"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showMasterSp="0" userDrawn="1">
  <p:cSld name="1_Title_Photo">
    <p:spTree>
      <p:nvGrpSpPr>
        <p:cNvPr id="1" name=""/>
        <p:cNvGrpSpPr/>
        <p:nvPr/>
      </p:nvGrpSpPr>
      <p:grpSpPr>
        <a:xfrm>
          <a:off x="0" y="0"/>
          <a:ext cx="0" cy="0"/>
          <a:chOff x="0" y="0"/>
          <a:chExt cx="0" cy="0"/>
        </a:xfrm>
      </p:grpSpPr>
      <p:pic>
        <p:nvPicPr>
          <p:cNvPr id="2" name="Picture 1" descr="ducks.png"/>
          <p:cNvPicPr>
            <a:picLocks noChangeAspect="1"/>
          </p:cNvPicPr>
          <p:nvPr userDrawn="1"/>
        </p:nvPicPr>
        <p:blipFill>
          <a:blip r:embed="rId2"/>
          <a:stretch>
            <a:fillRect/>
          </a:stretch>
        </p:blipFill>
        <p:spPr>
          <a:xfrm>
            <a:off x="-6095" y="-7997"/>
            <a:ext cx="12201014" cy="6873999"/>
          </a:xfrm>
          <a:prstGeom prst="rect">
            <a:avLst/>
          </a:prstGeom>
        </p:spPr>
      </p:pic>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567916" y="427570"/>
            <a:ext cx="1263846"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5836" y="5057602"/>
            <a:ext cx="11059012" cy="384175"/>
          </a:xfrm>
          <a:prstGeom prst="rect">
            <a:avLst/>
          </a:prstGeom>
        </p:spPr>
        <p:txBody>
          <a:bodyPr lIns="121872" tIns="60936" rIns="121872" bIns="60936" anchor="b" anchorCtr="0">
            <a:noAutofit/>
          </a:bodyPr>
          <a:lstStyle>
            <a:lvl1pPr marL="0" indent="0" algn="l">
              <a:buNone/>
              <a:defRPr sz="1900" b="0" i="0">
                <a:solidFill>
                  <a:srgbClr val="4D4D4D"/>
                </a:solidFill>
                <a:latin typeface="+mn-lt"/>
                <a:cs typeface="Cisco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5836" y="5438073"/>
            <a:ext cx="11059012" cy="384175"/>
          </a:xfrm>
          <a:prstGeom prst="rect">
            <a:avLst/>
          </a:prstGeom>
        </p:spPr>
        <p:txBody>
          <a:bodyPr lIns="121872" tIns="60936" rIns="121872" bIns="60936"/>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3" name="Text Placeholder 40"/>
          <p:cNvSpPr>
            <a:spLocks noGrp="1"/>
          </p:cNvSpPr>
          <p:nvPr>
            <p:ph type="body" sz="quarter" idx="12" hasCustomPrompt="1"/>
          </p:nvPr>
        </p:nvSpPr>
        <p:spPr>
          <a:xfrm>
            <a:off x="625836" y="5818543"/>
            <a:ext cx="11059012" cy="384175"/>
          </a:xfrm>
          <a:prstGeom prst="rect">
            <a:avLst/>
          </a:prstGeom>
        </p:spPr>
        <p:txBody>
          <a:bodyPr lIns="121872" tIns="60936" rIns="121872" bIns="60936"/>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4"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900" baseline="0">
                <a:solidFill>
                  <a:srgbClr val="4D4D4D"/>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Subtitle Goes Here</a:t>
            </a:r>
            <a:endParaRPr lang="en-GB" dirty="0"/>
          </a:p>
        </p:txBody>
      </p:sp>
      <p:sp>
        <p:nvSpPr>
          <p:cNvPr id="10" name="Title 1"/>
          <p:cNvSpPr>
            <a:spLocks noGrp="1"/>
          </p:cNvSpPr>
          <p:nvPr>
            <p:ph type="ctrTitle" hasCustomPrompt="1"/>
          </p:nvPr>
        </p:nvSpPr>
        <p:spPr>
          <a:xfrm>
            <a:off x="567541"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09" rIns="91416" bIns="45709" anchor="ctr"/>
          <a:lstStyle/>
          <a:p>
            <a:pPr defTabSz="609600" fontAlgn="base">
              <a:spcBef>
                <a:spcPct val="0"/>
              </a:spcBef>
              <a:spcAft>
                <a:spcPct val="0"/>
              </a:spcAft>
            </a:pPr>
            <a:endParaRPr lang="en-US" dirty="0">
              <a:solidFill>
                <a:srgbClr val="676767"/>
              </a:solidFill>
              <a:ea typeface="MS PGothic" panose="020B0600070205080204" charset="-128"/>
              <a:cs typeface="MS PGothic" panose="020B0600070205080204" charset="-128"/>
            </a:endParaRPr>
          </a:p>
        </p:txBody>
      </p:sp>
      <p:sp>
        <p:nvSpPr>
          <p:cNvPr id="6" name="Rectangle 3"/>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09" rIns="91416" bIns="45709" anchor="ctr"/>
          <a:lstStyle/>
          <a:p>
            <a:pPr defTabSz="609600" fontAlgn="base">
              <a:spcBef>
                <a:spcPct val="0"/>
              </a:spcBef>
              <a:spcAft>
                <a:spcPct val="0"/>
              </a:spcAft>
            </a:pPr>
            <a:endParaRPr lang="en-US" dirty="0">
              <a:solidFill>
                <a:srgbClr val="676767"/>
              </a:solidFill>
              <a:ea typeface="MS PGothic" panose="020B0600070205080204" charset="-128"/>
              <a:cs typeface="MS PGothic" panose="020B0600070205080204" charset="-128"/>
            </a:endParaRPr>
          </a:p>
        </p:txBody>
      </p:sp>
      <p:sp>
        <p:nvSpPr>
          <p:cNvPr id="3" name="Subtitle 2"/>
          <p:cNvSpPr>
            <a:spLocks noGrp="1"/>
          </p:cNvSpPr>
          <p:nvPr>
            <p:ph type="subTitle" idx="1" hasCustomPrompt="1"/>
          </p:nvPr>
        </p:nvSpPr>
        <p:spPr>
          <a:xfrm>
            <a:off x="666382" y="4279405"/>
            <a:ext cx="6244864" cy="384175"/>
          </a:xfrm>
          <a:prstGeom prst="rect">
            <a:avLst/>
          </a:prstGeom>
        </p:spPr>
        <p:txBody>
          <a:bodyPr vert="horz" lIns="91416" tIns="45709" rIns="91416" bIns="45709" rtlCol="0">
            <a:noAutofit/>
          </a:bodyPr>
          <a:lstStyle>
            <a:lvl1pPr marL="0" indent="0" algn="l" defTabSz="914400" rtl="0" eaLnBrk="1" latinLnBrk="0" hangingPunct="1">
              <a:lnSpc>
                <a:spcPct val="95000"/>
              </a:lnSpc>
              <a:spcBef>
                <a:spcPts val="1440"/>
              </a:spcBef>
              <a:buClr>
                <a:srgbClr val="92D050"/>
              </a:buClr>
              <a:buSzPct val="90000"/>
              <a:buFont typeface="Arial" panose="020B0604020202020204" pitchFamily="34" charset="0"/>
              <a:buNone/>
              <a:defRPr lang="en-US" sz="2400" kern="1200" baseline="0" dirty="0">
                <a:solidFill>
                  <a:schemeClr val="accent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541" y="3282706"/>
            <a:ext cx="6281773" cy="1022351"/>
          </a:xfrm>
        </p:spPr>
        <p:txBody>
          <a:bodyPr lIns="82272" tIns="45709" rIns="82272" bIns="45709" rtlCol="0" anchor="b">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5252" y="1917705"/>
            <a:ext cx="3567771" cy="2889251"/>
          </a:xfrm>
          <a:prstGeom prst="rect">
            <a:avLst/>
          </a:prstGeom>
        </p:spPr>
        <p:txBody>
          <a:bodyPr lIns="121872" tIns="60936" rIns="121872" bIns="60936" anchor="ctr" anchorCtr="1"/>
          <a:lstStyle>
            <a:lvl1pPr marL="0" indent="0" algn="ctr">
              <a:buNone/>
              <a:defRPr>
                <a:solidFill>
                  <a:schemeClr val="accent3"/>
                </a:solidFill>
                <a:latin typeface="+mj-lt"/>
              </a:defRPr>
            </a:lvl1pPr>
          </a:lstStyle>
          <a:p>
            <a:pPr lvl="0"/>
            <a:r>
              <a:rPr lang="en-US" noProof="0" dirty="0"/>
              <a:t>Click icon to add picture</a:t>
            </a:r>
            <a:endParaRPr lang="en-US" noProof="0" dirty="0"/>
          </a:p>
        </p:txBody>
      </p:sp>
    </p:spTree>
  </p:cSld>
  <p:clrMapOvr>
    <a:masterClrMapping/>
  </p:clrMapOvr>
  <p:transition spd="slow">
    <p:wipe/>
  </p:transition>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showMasterSp="0"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093" y="1220548"/>
            <a:ext cx="1012808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11348419"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FFFFFF">
                    <a:alpha val="60000"/>
                  </a:srgbClr>
                </a:solidFill>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FFFFFF">
                    <a:alpha val="60000"/>
                  </a:srgbClr>
                </a:solidFill>
                <a:cs typeface="宋体" panose="02010600030101010101" pitchFamily="2" charset="-122"/>
              </a:rPr>
              <a:t>© 2015 </a:t>
            </a:r>
            <a:r>
              <a:rPr lang="zh-CN" altLang="en-US" sz="800">
                <a:solidFill>
                  <a:srgbClr val="FFFFFF">
                    <a:alpha val="60000"/>
                  </a:srgbClr>
                </a:solidFill>
                <a:cs typeface="宋体" panose="02010600030101010101" pitchFamily="2" charset="-122"/>
              </a:rPr>
              <a:t>思科和</a:t>
            </a:r>
            <a:r>
              <a:rPr lang="en-US" altLang="zh-CN" sz="800">
                <a:solidFill>
                  <a:srgbClr val="FFFFFF">
                    <a:alpha val="60000"/>
                  </a:srgbClr>
                </a:solidFill>
                <a:cs typeface="宋体" panose="02010600030101010101" pitchFamily="2" charset="-122"/>
              </a:rPr>
              <a:t>/</a:t>
            </a:r>
            <a:r>
              <a:rPr lang="zh-CN" altLang="en-US" sz="800">
                <a:solidFill>
                  <a:srgbClr val="FFFFFF">
                    <a:alpha val="60000"/>
                  </a:srgbClr>
                </a:solidFill>
                <a:cs typeface="宋体" panose="02010600030101010101" pitchFamily="2" charset="-122"/>
              </a:rPr>
              <a:t>或其附属公司。版权所有。思科机密信息</a:t>
            </a:r>
            <a:endParaRPr lang="zh-CN" altLang="en-US" sz="800">
              <a:solidFill>
                <a:srgbClr val="FFFFFF">
                  <a:alpha val="60000"/>
                </a:srgbClr>
              </a:solidFill>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print">
            <a:alphaModFix amt="60000"/>
            <a:biLevel thresh="25000"/>
          </a:blip>
          <a:srcRect/>
          <a:stretch>
            <a:fillRect/>
          </a:stretch>
        </p:blipFill>
        <p:spPr bwMode="auto">
          <a:xfrm>
            <a:off x="632072"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2" tIns="45707" rIns="91412" bIns="45707" anchor="ctr"/>
          <a:lstStyle/>
          <a:p>
            <a:pPr defTabSz="609600" fontAlgn="base">
              <a:spcBef>
                <a:spcPct val="0"/>
              </a:spcBef>
              <a:spcAft>
                <a:spcPct val="0"/>
              </a:spcAft>
            </a:pPr>
            <a:endParaRPr lang="en-US" dirty="0">
              <a:solidFill>
                <a:srgbClr val="676767"/>
              </a:solidFill>
              <a:ea typeface="MS PGothic" panose="020B0600070205080204" charset="-128"/>
              <a:cs typeface="MS PGothic" panose="020B0600070205080204" charset="-128"/>
            </a:endParaRPr>
          </a:p>
        </p:txBody>
      </p:sp>
      <p:sp>
        <p:nvSpPr>
          <p:cNvPr id="4" name="Rectangle 6"/>
          <p:cNvSpPr>
            <a:spLocks noChangeArrowheads="1"/>
          </p:cNvSpPr>
          <p:nvPr/>
        </p:nvSpPr>
        <p:spPr bwMode="hidden">
          <a:xfrm>
            <a:off x="0"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2" tIns="45707" rIns="91412" bIns="45707" anchor="ctr"/>
          <a:lstStyle/>
          <a:p>
            <a:pPr defTabSz="609600" fontAlgn="base">
              <a:spcBef>
                <a:spcPct val="0"/>
              </a:spcBef>
              <a:spcAft>
                <a:spcPct val="0"/>
              </a:spcAft>
            </a:pPr>
            <a:endParaRPr lang="en-US" dirty="0">
              <a:solidFill>
                <a:srgbClr val="676767"/>
              </a:solidFill>
              <a:ea typeface="MS PGothic" panose="020B0600070205080204" charset="-128"/>
              <a:cs typeface="MS PGothic" panose="020B0600070205080204" charset="-128"/>
            </a:endParaRPr>
          </a:p>
        </p:txBody>
      </p:sp>
      <p:sp>
        <p:nvSpPr>
          <p:cNvPr id="7" name="Title 1"/>
          <p:cNvSpPr>
            <a:spLocks noGrp="1"/>
          </p:cNvSpPr>
          <p:nvPr>
            <p:ph type="ctrTitle" hasCustomPrompt="1"/>
          </p:nvPr>
        </p:nvSpPr>
        <p:spPr>
          <a:xfrm>
            <a:off x="555093" y="1220548"/>
            <a:ext cx="1012808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Tree>
  </p:cSld>
  <p:clrMapOvr>
    <a:masterClrMapping/>
  </p:clrMapOvr>
  <p:transition spd="slow">
    <p:wipe/>
  </p:transition>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721" y="1797055"/>
            <a:ext cx="11037201" cy="4098595"/>
          </a:xfrm>
          <a:prstGeom prst="rect">
            <a:avLst/>
          </a:prstGeom>
        </p:spPr>
        <p:txBody>
          <a:bodyPr lIns="121872" tIns="60936" rIns="121872" bIns="60936">
            <a:noAutofit/>
          </a:bodyPr>
          <a:lstStyle>
            <a:lvl1pPr marL="381000" marR="0" indent="-381000" algn="ctr" defTabSz="609600" rtl="0" eaLnBrk="1" fontAlgn="auto" latinLnBrk="0" hangingPunct="1">
              <a:lnSpc>
                <a:spcPct val="100000"/>
              </a:lnSpc>
              <a:spcBef>
                <a:spcPct val="20000"/>
              </a:spcBef>
              <a:spcAft>
                <a:spcPts val="0"/>
              </a:spcAft>
              <a:buClrTx/>
              <a:buSzTx/>
              <a:buFont typeface="Arial" panose="020B0604020202020204"/>
              <a:buNone/>
              <a:defRPr sz="2700" b="0" i="0" baseline="0">
                <a:solidFill>
                  <a:schemeClr val="tx1"/>
                </a:solidFill>
                <a:latin typeface="+mn-lt"/>
                <a:cs typeface="CiscoSans ExtraLight"/>
              </a:defRPr>
            </a:lvl1pPr>
          </a:lstStyle>
          <a:p>
            <a:pPr lvl="0"/>
            <a:r>
              <a:rPr lang="en-GB" dirty="0"/>
              <a:t>Click to edit text</a:t>
            </a:r>
            <a:endParaRPr lang="en-GB" dirty="0"/>
          </a:p>
        </p:txBody>
      </p:sp>
      <p:sp>
        <p:nvSpPr>
          <p:cNvPr id="4"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19" cy="4224280"/>
          </a:xfrm>
          <a:prstGeom prst="rect">
            <a:avLst/>
          </a:prstGeom>
        </p:spPr>
        <p:txBody>
          <a:bodyPr lIns="121872" tIns="60936" rIns="121872" bIns="60936">
            <a:noAutofit/>
          </a:bodyPr>
          <a:lstStyle>
            <a:lvl1pPr marL="374650" indent="-298450">
              <a:lnSpc>
                <a:spcPct val="95000"/>
              </a:lnSpc>
              <a:spcBef>
                <a:spcPts val="1480"/>
              </a:spcBef>
              <a:buClr>
                <a:schemeClr val="tx1"/>
              </a:buClr>
              <a:buSzPct val="80000"/>
              <a:buFont typeface="Arial" panose="020B0604020202020204"/>
              <a:buChar char="•"/>
              <a:defRPr sz="49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36" y="1797051"/>
            <a:ext cx="11124419" cy="4224280"/>
          </a:xfrm>
          <a:prstGeom prst="rect">
            <a:avLst/>
          </a:prstGeom>
        </p:spPr>
        <p:txBody>
          <a:bodyPr lIns="121872" tIns="60936" rIns="121872" bIns="60936">
            <a:noAutofit/>
          </a:bodyPr>
          <a:lstStyle>
            <a:lvl1pPr marL="76200" indent="0">
              <a:lnSpc>
                <a:spcPct val="95000"/>
              </a:lnSpc>
              <a:spcBef>
                <a:spcPts val="1480"/>
              </a:spcBef>
              <a:buClr>
                <a:schemeClr val="tx1"/>
              </a:buClr>
              <a:buSzPct val="80000"/>
              <a:buFont typeface="Arial" panose="020B0604020202020204"/>
              <a:buNone/>
              <a:defRPr sz="4900" b="0" i="0">
                <a:solidFill>
                  <a:srgbClr val="676767"/>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8350" indent="0">
              <a:buClr>
                <a:schemeClr val="tx1"/>
              </a:buClr>
              <a:buSzPct val="80000"/>
              <a:buFont typeface="Arial" panose="020B0604020202020204"/>
              <a:buNone/>
              <a:defRPr sz="2100" b="0" i="0">
                <a:solidFill>
                  <a:srgbClr val="676767"/>
                </a:solidFill>
                <a:latin typeface="+mn-lt"/>
                <a:cs typeface="CiscoSans ExtraLight"/>
              </a:defRPr>
            </a:lvl3pPr>
            <a:lvl4pPr marL="986155" indent="0">
              <a:buClr>
                <a:schemeClr val="tx1"/>
              </a:buClr>
              <a:buSzPct val="80000"/>
              <a:buFont typeface="Arial" panose="020B0604020202020204"/>
              <a:buNone/>
              <a:defRPr sz="1900"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410" y="1194135"/>
            <a:ext cx="11195403" cy="4224280"/>
          </a:xfrm>
          <a:prstGeom prst="rect">
            <a:avLst/>
          </a:prstGeom>
        </p:spPr>
        <p:txBody>
          <a:bodyPr lIns="121872" tIns="60936" rIns="121872" bIns="60936">
            <a:noAutofit/>
          </a:bodyPr>
          <a:lstStyle>
            <a:lvl1pPr marL="76200" indent="0">
              <a:lnSpc>
                <a:spcPct val="95000"/>
              </a:lnSpc>
              <a:spcBef>
                <a:spcPts val="1480"/>
              </a:spcBef>
              <a:buClr>
                <a:schemeClr val="tx1"/>
              </a:buClr>
              <a:buSzPct val="80000"/>
              <a:buFont typeface="Arial" panose="020B0604020202020204"/>
              <a:buNone/>
              <a:defRPr sz="4900" b="0" i="0">
                <a:solidFill>
                  <a:srgbClr val="676767"/>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8350" indent="0">
              <a:buClr>
                <a:schemeClr val="tx1"/>
              </a:buClr>
              <a:buSzPct val="80000"/>
              <a:buFont typeface="Arial" panose="020B0604020202020204"/>
              <a:buNone/>
              <a:defRPr sz="2100" b="0" i="0">
                <a:solidFill>
                  <a:srgbClr val="676767"/>
                </a:solidFill>
                <a:latin typeface="+mn-lt"/>
                <a:cs typeface="CiscoSans ExtraLight"/>
              </a:defRPr>
            </a:lvl3pPr>
            <a:lvl4pPr marL="986155" indent="0">
              <a:buClr>
                <a:schemeClr val="tx1"/>
              </a:buClr>
              <a:buSzPct val="80000"/>
              <a:buFont typeface="Arial" panose="020B0604020202020204"/>
              <a:buNone/>
              <a:defRPr sz="1900"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71" y="432000"/>
            <a:ext cx="1254569" cy="780288"/>
          </a:xfrm>
          <a:prstGeom prst="rect">
            <a:avLst/>
          </a:prstGeom>
        </p:spPr>
      </p:pic>
      <p:sp>
        <p:nvSpPr>
          <p:cNvPr id="16" name="Subtitle 2"/>
          <p:cNvSpPr>
            <a:spLocks noGrp="1"/>
          </p:cNvSpPr>
          <p:nvPr>
            <p:ph type="subTitle" idx="1" hasCustomPrompt="1"/>
          </p:nvPr>
        </p:nvSpPr>
        <p:spPr>
          <a:xfrm>
            <a:off x="625842" y="5057614"/>
            <a:ext cx="11059012" cy="384175"/>
          </a:xfrm>
          <a:prstGeom prst="rect">
            <a:avLst/>
          </a:prstGeom>
        </p:spPr>
        <p:txBody>
          <a:bodyPr lIns="121872" tIns="60936" rIns="121872" bIns="60936" anchor="b" anchorCtr="0">
            <a:noAutofit/>
          </a:bodyPr>
          <a:lstStyle>
            <a:lvl1pPr marL="0" indent="0" algn="l">
              <a:buNone/>
              <a:defRPr sz="1900" b="0" i="0">
                <a:solidFill>
                  <a:srgbClr val="FFFFFE"/>
                </a:solidFill>
                <a:latin typeface="+mn-lt"/>
                <a:cs typeface="Cisco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842" y="5377610"/>
            <a:ext cx="11059012"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8" name="Text Placeholder 40"/>
          <p:cNvSpPr>
            <a:spLocks noGrp="1"/>
          </p:cNvSpPr>
          <p:nvPr>
            <p:ph type="body" sz="quarter" idx="12" hasCustomPrompt="1"/>
          </p:nvPr>
        </p:nvSpPr>
        <p:spPr>
          <a:xfrm>
            <a:off x="625842" y="5697606"/>
            <a:ext cx="11059012"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9"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900" baseline="0">
                <a:solidFill>
                  <a:srgbClr val="FFFFFE"/>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Subtitle Goes Here</a:t>
            </a:r>
            <a:endParaRPr lang="en-GB" dirty="0"/>
          </a:p>
        </p:txBody>
      </p:sp>
      <p:sp>
        <p:nvSpPr>
          <p:cNvPr id="20" name="Title 1"/>
          <p:cNvSpPr>
            <a:spLocks noGrp="1"/>
          </p:cNvSpPr>
          <p:nvPr>
            <p:ph type="ctrTitle" hasCustomPrompt="1"/>
          </p:nvPr>
        </p:nvSpPr>
        <p:spPr>
          <a:xfrm>
            <a:off x="567547"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673" y="1168479"/>
            <a:ext cx="11010147" cy="4224280"/>
          </a:xfrm>
          <a:prstGeom prst="rect">
            <a:avLst/>
          </a:prstGeom>
        </p:spPr>
        <p:txBody>
          <a:bodyPr lIns="121872" tIns="60936" rIns="121872" bIns="60936">
            <a:noAutofit/>
          </a:bodyPr>
          <a:lstStyle>
            <a:lvl1pPr marL="283210" indent="-523240">
              <a:lnSpc>
                <a:spcPts val="5920"/>
              </a:lnSpc>
              <a:spcBef>
                <a:spcPts val="0"/>
              </a:spcBef>
              <a:buClr>
                <a:schemeClr val="tx1"/>
              </a:buClr>
              <a:buSzPct val="80000"/>
              <a:buFont typeface="Arial" panose="020B0604020202020204"/>
              <a:buChar char="•"/>
              <a:defRPr sz="49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45" y="1797051"/>
            <a:ext cx="11033585" cy="4224280"/>
          </a:xfrm>
          <a:prstGeom prst="rect">
            <a:avLst/>
          </a:prstGeom>
        </p:spPr>
        <p:txBody>
          <a:bodyPr lIns="121872" tIns="60936" rIns="121872" bIns="60936">
            <a:noAutofit/>
          </a:bodyPr>
          <a:lstStyle>
            <a:lvl1pPr marL="374650" indent="-298450">
              <a:lnSpc>
                <a:spcPct val="95000"/>
              </a:lnSpc>
              <a:spcBef>
                <a:spcPts val="1480"/>
              </a:spcBef>
              <a:buClr>
                <a:schemeClr val="tx1"/>
              </a:buClr>
              <a:buSzPct val="80000"/>
              <a:buFont typeface="Arial" panose="020B0604020202020204"/>
              <a:buChar char="•"/>
              <a:defRPr sz="27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6"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539" y="1797051"/>
            <a:ext cx="5200145"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ext Placeholder 3"/>
          <p:cNvSpPr>
            <a:spLocks noGrp="1"/>
          </p:cNvSpPr>
          <p:nvPr>
            <p:ph type="body" sz="quarter" idx="11" hasCustomPrompt="1"/>
          </p:nvPr>
        </p:nvSpPr>
        <p:spPr>
          <a:xfrm>
            <a:off x="6084809" y="1797051"/>
            <a:ext cx="5623148"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baseline="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5"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6375" y="812803"/>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744" y="403345"/>
            <a:ext cx="4953369" cy="1101929"/>
          </a:xfrm>
          <a:prstGeom prst="rect">
            <a:avLst/>
          </a:prstGeom>
        </p:spPr>
        <p:txBody>
          <a:bodyPr lIns="82268" tIns="45707" rIns="82268" bIns="45707" rtlCol="0">
            <a:noAutofit/>
          </a:bodyPr>
          <a:lstStyle>
            <a:lvl1pPr algn="l" defTabSz="914400"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39586" y="403341"/>
            <a:ext cx="4953369" cy="1101928"/>
          </a:xfrm>
          <a:prstGeom prst="rect">
            <a:avLst/>
          </a:prstGeom>
        </p:spPr>
        <p:txBody>
          <a:bodyPr lIns="121872" tIns="60936" rIns="121872" bIns="60936" anchor="ctr" anchorCtr="0">
            <a:noAutofit/>
          </a:bodyPr>
          <a:lstStyle>
            <a:lvl1pPr marL="0" marR="0" indent="0" algn="l" defTabSz="914400" rtl="0" eaLnBrk="1" fontAlgn="auto" latinLnBrk="0" hangingPunct="1">
              <a:lnSpc>
                <a:spcPct val="80000"/>
              </a:lnSpc>
              <a:spcBef>
                <a:spcPct val="0"/>
              </a:spcBef>
              <a:spcAft>
                <a:spcPts val="0"/>
              </a:spcAft>
              <a:buClrTx/>
              <a:buSzTx/>
              <a:buFontTx/>
              <a:buNone/>
              <a:defRPr lang="en-US" sz="4300" b="0" i="0" kern="1200" spc="-100" baseline="0" dirty="0">
                <a:solidFill>
                  <a:srgbClr val="676767"/>
                </a:solidFill>
                <a:latin typeface="+mj-lt"/>
                <a:ea typeface="+mj-ea"/>
                <a:cs typeface="CiscoSans Thin"/>
              </a:defRPr>
            </a:lvl1pPr>
          </a:lstStyle>
          <a:p>
            <a:pPr lvl="0"/>
            <a:r>
              <a:rPr lang="en-GB" dirty="0"/>
              <a:t>Title Goes Here</a:t>
            </a:r>
            <a:endParaRPr lang="en-GB" dirty="0"/>
          </a:p>
        </p:txBody>
      </p:sp>
      <p:sp>
        <p:nvSpPr>
          <p:cNvPr id="8" name="Text Placeholder 3"/>
          <p:cNvSpPr>
            <a:spLocks noGrp="1"/>
          </p:cNvSpPr>
          <p:nvPr>
            <p:ph type="body" sz="quarter" idx="10" hasCustomPrompt="1"/>
          </p:nvPr>
        </p:nvSpPr>
        <p:spPr>
          <a:xfrm>
            <a:off x="623744" y="1797051"/>
            <a:ext cx="4953369"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2" name="Text Placeholder 3"/>
          <p:cNvSpPr>
            <a:spLocks noGrp="1"/>
          </p:cNvSpPr>
          <p:nvPr>
            <p:ph type="body" sz="quarter" idx="14" hasCustomPrompt="1"/>
          </p:nvPr>
        </p:nvSpPr>
        <p:spPr>
          <a:xfrm>
            <a:off x="6539586" y="1797051"/>
            <a:ext cx="4953369"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hf hdr="0" ftr="0" dt="0"/>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2567" y="812803"/>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7587" y="812803"/>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791" y="304427"/>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0" name="Text Placeholder 17"/>
          <p:cNvSpPr>
            <a:spLocks noGrp="1"/>
          </p:cNvSpPr>
          <p:nvPr>
            <p:ph type="body" sz="quarter" idx="22" hasCustomPrompt="1"/>
          </p:nvPr>
        </p:nvSpPr>
        <p:spPr>
          <a:xfrm>
            <a:off x="4502465" y="303788"/>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4" name="Text Placeholder 17"/>
          <p:cNvSpPr>
            <a:spLocks noGrp="1"/>
          </p:cNvSpPr>
          <p:nvPr>
            <p:ph type="body" sz="quarter" idx="24" hasCustomPrompt="1"/>
          </p:nvPr>
        </p:nvSpPr>
        <p:spPr>
          <a:xfrm>
            <a:off x="8470878" y="293976"/>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3" name="Text Placeholder 3"/>
          <p:cNvSpPr>
            <a:spLocks noGrp="1"/>
          </p:cNvSpPr>
          <p:nvPr>
            <p:ph type="body" sz="quarter" idx="11" hasCustomPrompt="1"/>
          </p:nvPr>
        </p:nvSpPr>
        <p:spPr>
          <a:xfrm>
            <a:off x="615791" y="1601459"/>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6" name="Text Placeholder 3"/>
          <p:cNvSpPr>
            <a:spLocks noGrp="1"/>
          </p:cNvSpPr>
          <p:nvPr>
            <p:ph type="body" sz="quarter" idx="26" hasCustomPrompt="1"/>
          </p:nvPr>
        </p:nvSpPr>
        <p:spPr>
          <a:xfrm>
            <a:off x="4502466" y="1600428"/>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7" name="Text Placeholder 3"/>
          <p:cNvSpPr>
            <a:spLocks noGrp="1"/>
          </p:cNvSpPr>
          <p:nvPr>
            <p:ph type="body" sz="quarter" idx="27" hasCustomPrompt="1"/>
          </p:nvPr>
        </p:nvSpPr>
        <p:spPr>
          <a:xfrm>
            <a:off x="8470878" y="1600428"/>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58876" y="1773770"/>
            <a:ext cx="4949083"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anchor="ctr"/>
          <a:lstStyle/>
          <a:p>
            <a:pPr algn="ctr" defTabSz="609600">
              <a:defRPr/>
            </a:pPr>
            <a:endParaRPr lang="en-US" dirty="0">
              <a:solidFill>
                <a:srgbClr val="FFFFFF"/>
              </a:solidFill>
            </a:endParaRPr>
          </a:p>
        </p:txBody>
      </p:sp>
      <p:sp>
        <p:nvSpPr>
          <p:cNvPr id="12" name="Text Placeholder 11"/>
          <p:cNvSpPr>
            <a:spLocks noGrp="1"/>
          </p:cNvSpPr>
          <p:nvPr>
            <p:ph type="body" sz="quarter" idx="11" hasCustomPrompt="1"/>
          </p:nvPr>
        </p:nvSpPr>
        <p:spPr>
          <a:xfrm>
            <a:off x="6863152" y="1975668"/>
            <a:ext cx="4500044" cy="2212024"/>
          </a:xfrm>
          <a:prstGeom prst="rect">
            <a:avLst/>
          </a:prstGeom>
        </p:spPr>
        <p:txBody>
          <a:bodyPr lIns="121872" tIns="60936" rIns="121872" bIns="60936">
            <a:noAutofit/>
          </a:bodyPr>
          <a:lstStyle>
            <a:lvl1pPr marL="114300" indent="-114300" algn="l" defTabSz="91440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endParaRPr lang="en-GB" dirty="0"/>
          </a:p>
        </p:txBody>
      </p:sp>
      <p:sp>
        <p:nvSpPr>
          <p:cNvPr id="19" name="Text Placeholder 18"/>
          <p:cNvSpPr>
            <a:spLocks noGrp="1"/>
          </p:cNvSpPr>
          <p:nvPr>
            <p:ph type="body" sz="quarter" idx="14" hasCustomPrompt="1"/>
          </p:nvPr>
        </p:nvSpPr>
        <p:spPr>
          <a:xfrm>
            <a:off x="6863152" y="4736592"/>
            <a:ext cx="4673776" cy="338328"/>
          </a:xfrm>
          <a:prstGeom prst="rect">
            <a:avLst/>
          </a:prstGeom>
        </p:spPr>
        <p:txBody>
          <a:bodyPr lIns="121872" tIns="60936" rIns="121872" bIns="60936">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endParaRPr lang="en-GB" dirty="0"/>
          </a:p>
        </p:txBody>
      </p:sp>
      <p:sp>
        <p:nvSpPr>
          <p:cNvPr id="9" name="Text Placeholder 3"/>
          <p:cNvSpPr>
            <a:spLocks noGrp="1"/>
          </p:cNvSpPr>
          <p:nvPr>
            <p:ph type="body" sz="quarter" idx="10" hasCustomPrompt="1"/>
          </p:nvPr>
        </p:nvSpPr>
        <p:spPr>
          <a:xfrm>
            <a:off x="583539" y="1797051"/>
            <a:ext cx="5200145"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47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259" y="5221411"/>
            <a:ext cx="10386438" cy="465808"/>
          </a:xfrm>
          <a:prstGeom prst="rect">
            <a:avLst/>
          </a:prstGeom>
        </p:spPr>
        <p:txBody>
          <a:bodyPr wrap="square" lIns="121872" tIns="60936" rIns="121872" bIns="60936" anchor="b" anchorCtr="0">
            <a:noAutofit/>
          </a:bodyPr>
          <a:lstStyle>
            <a:lvl1pPr marL="0" indent="0" algn="l" defTabSz="804545">
              <a:lnSpc>
                <a:spcPct val="100000"/>
              </a:lnSpc>
              <a:spcBef>
                <a:spcPct val="50000"/>
              </a:spcBef>
              <a:buNone/>
              <a:defRPr sz="29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Click to edit text </a:t>
            </a:r>
            <a:endParaRPr lang="en-GB" dirty="0"/>
          </a:p>
        </p:txBody>
      </p:sp>
      <p:sp>
        <p:nvSpPr>
          <p:cNvPr id="4" name="Title 1"/>
          <p:cNvSpPr>
            <a:spLocks noGrp="1"/>
          </p:cNvSpPr>
          <p:nvPr>
            <p:ph type="ctrTitle" hasCustomPrompt="1"/>
          </p:nvPr>
        </p:nvSpPr>
        <p:spPr>
          <a:xfrm>
            <a:off x="383797" y="2054073"/>
            <a:ext cx="10626896" cy="3038449"/>
          </a:xfrm>
          <a:prstGeom prst="rect">
            <a:avLst/>
          </a:prstGeom>
        </p:spPr>
        <p:txBody>
          <a:bodyPr anchor="ctr">
            <a:noAutofit/>
          </a:bodyPr>
          <a:lstStyle>
            <a:lvl1pPr marL="244475" indent="-533400"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cSld>
  <p:clrMapOvr>
    <a:masterClrMapping/>
  </p:clrMapOvr>
  <p:transition spd="med">
    <p:fade/>
  </p:transition>
</p:sldLayout>
</file>

<file path=ppt/slideLayouts/slideLayout478.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5327" y="812803"/>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194" y="1918751"/>
            <a:ext cx="5092470" cy="3020519"/>
          </a:xfrm>
        </p:spPr>
        <p:txBody>
          <a:bodyPr lIns="82272" tIns="45709" rIns="82272" bIns="45709" rtlCol="0" anchor="ctr">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1651" y="872691"/>
            <a:ext cx="5153165" cy="5120640"/>
          </a:xfrm>
          <a:prstGeom prst="rect">
            <a:avLst/>
          </a:prstGeom>
        </p:spPr>
        <p:txBody>
          <a:bodyPr lIns="121872" tIns="60936" rIns="121872" bIns="60936"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endParaRPr lang="en-GB" dirty="0"/>
          </a:p>
        </p:txBody>
      </p:sp>
    </p:spTree>
  </p:cSld>
  <p:clrMapOvr>
    <a:masterClrMapping/>
  </p:clrMapOvr>
  <p:transition spd="slow">
    <p:wipe/>
  </p:transition>
</p:sldLayout>
</file>

<file path=ppt/slideLayouts/slideLayout479.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hasCustomPrompt="1"/>
          </p:nvPr>
        </p:nvSpPr>
        <p:spPr>
          <a:xfrm>
            <a:off x="583536" y="1797053"/>
            <a:ext cx="11124419" cy="3544971"/>
          </a:xfrm>
          <a:prstGeom prst="rect">
            <a:avLst/>
          </a:prstGeom>
        </p:spPr>
        <p:txBody>
          <a:bodyPr lIns="121872" tIns="60936" rIns="121872" bIns="60936">
            <a:noAutofit/>
          </a:bodyPr>
          <a:lstStyle>
            <a:lvl1pPr marL="0" indent="0" algn="ctr">
              <a:buNone/>
              <a:defRPr sz="27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hasCustomPrompt="1"/>
          </p:nvPr>
        </p:nvSpPr>
        <p:spPr>
          <a:xfrm>
            <a:off x="583537" y="5530963"/>
            <a:ext cx="9571256" cy="434977"/>
          </a:xfrm>
          <a:prstGeom prst="rect">
            <a:avLst/>
          </a:prstGeom>
        </p:spPr>
        <p:txBody>
          <a:bodyPr wrap="square" lIns="121872" tIns="60936" rIns="121872" bIns="60936" anchor="b" anchorCtr="0">
            <a:noAutofit/>
          </a:bodyPr>
          <a:lstStyle>
            <a:lvl1pPr algn="l" defTabSz="804545">
              <a:lnSpc>
                <a:spcPct val="100000"/>
              </a:lnSpc>
              <a:spcBef>
                <a:spcPct val="50000"/>
              </a:spcBef>
              <a:buNone/>
              <a:defRPr sz="21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Source</a:t>
            </a:r>
            <a:endParaRPr lang="en-GB" dirty="0"/>
          </a:p>
        </p:txBody>
      </p:sp>
      <p:sp>
        <p:nvSpPr>
          <p:cNvPr id="5" name="Title Placeholder 5"/>
          <p:cNvSpPr>
            <a:spLocks noGrp="1"/>
          </p:cNvSpPr>
          <p:nvPr>
            <p:ph type="title" hasCustomPrompt="1"/>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Tree>
  </p:cSld>
  <p:clrMapOvr>
    <a:masterClrMapping/>
  </p:clrMapOvr>
  <p:transition spd="med">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showMasterSp="0" userDrawn="1">
  <p:cSld name="1_Title_Photo">
    <p:spTree>
      <p:nvGrpSpPr>
        <p:cNvPr id="1" name=""/>
        <p:cNvGrpSpPr/>
        <p:nvPr/>
      </p:nvGrpSpPr>
      <p:grpSpPr>
        <a:xfrm>
          <a:off x="0" y="0"/>
          <a:ext cx="0" cy="0"/>
          <a:chOff x="0" y="0"/>
          <a:chExt cx="0" cy="0"/>
        </a:xfrm>
      </p:grpSpPr>
      <p:pic>
        <p:nvPicPr>
          <p:cNvPr id="2" name="Picture 1" descr="ducks.png"/>
          <p:cNvPicPr>
            <a:picLocks noChangeAspect="1"/>
          </p:cNvPicPr>
          <p:nvPr userDrawn="1"/>
        </p:nvPicPr>
        <p:blipFill>
          <a:blip r:embed="rId2"/>
          <a:stretch>
            <a:fillRect/>
          </a:stretch>
        </p:blipFill>
        <p:spPr>
          <a:xfrm>
            <a:off x="-6095" y="-7997"/>
            <a:ext cx="12201014" cy="6873999"/>
          </a:xfrm>
          <a:prstGeom prst="rect">
            <a:avLst/>
          </a:prstGeom>
        </p:spPr>
      </p:pic>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567916" y="427582"/>
            <a:ext cx="1263846"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5842" y="5057614"/>
            <a:ext cx="11059012" cy="384175"/>
          </a:xfrm>
          <a:prstGeom prst="rect">
            <a:avLst/>
          </a:prstGeom>
        </p:spPr>
        <p:txBody>
          <a:bodyPr lIns="121872" tIns="60936" rIns="121872" bIns="60936" anchor="b" anchorCtr="0">
            <a:noAutofit/>
          </a:bodyPr>
          <a:lstStyle>
            <a:lvl1pPr marL="0" indent="0" algn="l">
              <a:buNone/>
              <a:defRPr sz="1900" b="0" i="0">
                <a:solidFill>
                  <a:srgbClr val="4D4D4D"/>
                </a:solidFill>
                <a:latin typeface="+mn-lt"/>
                <a:cs typeface="Cisco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5842" y="5438085"/>
            <a:ext cx="11059012" cy="384175"/>
          </a:xfrm>
          <a:prstGeom prst="rect">
            <a:avLst/>
          </a:prstGeom>
        </p:spPr>
        <p:txBody>
          <a:bodyPr lIns="121872" tIns="60936" rIns="121872" bIns="60936"/>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3" name="Text Placeholder 40"/>
          <p:cNvSpPr>
            <a:spLocks noGrp="1"/>
          </p:cNvSpPr>
          <p:nvPr>
            <p:ph type="body" sz="quarter" idx="12" hasCustomPrompt="1"/>
          </p:nvPr>
        </p:nvSpPr>
        <p:spPr>
          <a:xfrm>
            <a:off x="625842" y="5818555"/>
            <a:ext cx="11059012" cy="384175"/>
          </a:xfrm>
          <a:prstGeom prst="rect">
            <a:avLst/>
          </a:prstGeom>
        </p:spPr>
        <p:txBody>
          <a:bodyPr lIns="121872" tIns="60936" rIns="121872" bIns="60936"/>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4"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900" baseline="0">
                <a:solidFill>
                  <a:srgbClr val="4D4D4D"/>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Subtitle Goes Here</a:t>
            </a:r>
            <a:endParaRPr lang="en-GB" dirty="0"/>
          </a:p>
        </p:txBody>
      </p:sp>
      <p:sp>
        <p:nvSpPr>
          <p:cNvPr id="10" name="Title 1"/>
          <p:cNvSpPr>
            <a:spLocks noGrp="1"/>
          </p:cNvSpPr>
          <p:nvPr>
            <p:ph type="ctrTitle" hasCustomPrompt="1"/>
          </p:nvPr>
        </p:nvSpPr>
        <p:spPr>
          <a:xfrm>
            <a:off x="567547"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480.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hasCustomPrompt="1"/>
          </p:nvPr>
        </p:nvSpPr>
        <p:spPr>
          <a:xfrm>
            <a:off x="583536" y="1799168"/>
            <a:ext cx="11124419" cy="3547533"/>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dirty="0"/>
              <a:t>Click icon to add chart</a:t>
            </a:r>
            <a:endParaRPr lang="en-US" noProof="0" dirty="0"/>
          </a:p>
        </p:txBody>
      </p:sp>
      <p:sp>
        <p:nvSpPr>
          <p:cNvPr id="7" name="Text Placeholder 9"/>
          <p:cNvSpPr>
            <a:spLocks noGrp="1"/>
          </p:cNvSpPr>
          <p:nvPr>
            <p:ph type="body" sz="quarter" idx="11" hasCustomPrompt="1"/>
          </p:nvPr>
        </p:nvSpPr>
        <p:spPr>
          <a:xfrm>
            <a:off x="583537" y="5530963"/>
            <a:ext cx="9571256" cy="434977"/>
          </a:xfrm>
          <a:prstGeom prst="rect">
            <a:avLst/>
          </a:prstGeom>
        </p:spPr>
        <p:txBody>
          <a:bodyPr wrap="square" lIns="121872" tIns="60936" rIns="121872" bIns="60936" anchor="b" anchorCtr="0">
            <a:noAutofit/>
          </a:bodyPr>
          <a:lstStyle>
            <a:lvl1pPr algn="l" defTabSz="804545">
              <a:lnSpc>
                <a:spcPct val="100000"/>
              </a:lnSpc>
              <a:spcBef>
                <a:spcPct val="50000"/>
              </a:spcBef>
              <a:buNone/>
              <a:defRPr sz="21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Source</a:t>
            </a:r>
            <a:endParaRPr lang="en-GB" dirty="0"/>
          </a:p>
        </p:txBody>
      </p:sp>
      <p:sp>
        <p:nvSpPr>
          <p:cNvPr id="5"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481.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39" y="1799275"/>
            <a:ext cx="5341277" cy="4054364"/>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3" name="Chart Placeholder 2"/>
          <p:cNvSpPr>
            <a:spLocks noGrp="1"/>
          </p:cNvSpPr>
          <p:nvPr>
            <p:ph type="chart" sz="quarter" idx="12" hasCustomPrompt="1"/>
          </p:nvPr>
        </p:nvSpPr>
        <p:spPr>
          <a:xfrm>
            <a:off x="6278242" y="1799169"/>
            <a:ext cx="5429714" cy="4052529"/>
          </a:xfrm>
          <a:prstGeom prst="rect">
            <a:avLst/>
          </a:prstGeom>
        </p:spPr>
        <p:txBody>
          <a:bodyPr vert="horz" lIns="121872" tIns="60936" rIns="121872" bIns="60936">
            <a:noAutofit/>
          </a:bodyPr>
          <a:lstStyle>
            <a:lvl1pPr marL="0" indent="0" algn="ctr">
              <a:buNone/>
              <a:defRPr sz="2700">
                <a:solidFill>
                  <a:schemeClr val="tx1"/>
                </a:solidFill>
                <a:latin typeface="+mn-lt"/>
                <a:cs typeface="CiscoSans ExtraLight"/>
              </a:defRPr>
            </a:lvl1pPr>
          </a:lstStyle>
          <a:p>
            <a:pPr lvl="0"/>
            <a:r>
              <a:rPr lang="en-US" noProof="0" dirty="0"/>
              <a:t>Click icon to add chart</a:t>
            </a:r>
            <a:endParaRPr lang="en-US" noProof="0" dirty="0"/>
          </a:p>
        </p:txBody>
      </p:sp>
      <p:sp>
        <p:nvSpPr>
          <p:cNvPr id="5"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41" y="1799139"/>
            <a:ext cx="5337269" cy="4054500"/>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Picture Placeholder 2"/>
          <p:cNvSpPr>
            <a:spLocks noGrp="1"/>
          </p:cNvSpPr>
          <p:nvPr>
            <p:ph type="pic" sz="quarter" idx="10"/>
          </p:nvPr>
        </p:nvSpPr>
        <p:spPr>
          <a:xfrm>
            <a:off x="6275845" y="1799167"/>
            <a:ext cx="5432110" cy="4054944"/>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dirty="0"/>
              <a:t>Click icon to add picture</a:t>
            </a:r>
            <a:endParaRPr lang="en-US" noProof="0" dirty="0"/>
          </a:p>
        </p:txBody>
      </p:sp>
      <p:sp>
        <p:nvSpPr>
          <p:cNvPr id="5"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Oval 2"/>
          <p:cNvSpPr/>
          <p:nvPr userDrawn="1"/>
        </p:nvSpPr>
        <p:spPr>
          <a:xfrm>
            <a:off x="8111378" y="2163196"/>
            <a:ext cx="3090614"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cs typeface="Arial" panose="020B0604020202020204"/>
            </a:endParaRPr>
          </a:p>
        </p:txBody>
      </p:sp>
      <p:sp>
        <p:nvSpPr>
          <p:cNvPr id="4" name="Oval 3"/>
          <p:cNvSpPr/>
          <p:nvPr userDrawn="1"/>
        </p:nvSpPr>
        <p:spPr>
          <a:xfrm>
            <a:off x="4563119" y="2163196"/>
            <a:ext cx="3090614"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cs typeface="Arial" panose="020B0604020202020204"/>
            </a:endParaRPr>
          </a:p>
        </p:txBody>
      </p:sp>
      <p:sp>
        <p:nvSpPr>
          <p:cNvPr id="7" name="Oval 6"/>
          <p:cNvSpPr/>
          <p:nvPr userDrawn="1"/>
        </p:nvSpPr>
        <p:spPr>
          <a:xfrm>
            <a:off x="1018762" y="2163196"/>
            <a:ext cx="3090614"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cs typeface="Arial" panose="020B0604020202020204"/>
            </a:endParaRPr>
          </a:p>
        </p:txBody>
      </p:sp>
      <p:sp>
        <p:nvSpPr>
          <p:cNvPr id="17" name="Text Placeholder 17"/>
          <p:cNvSpPr>
            <a:spLocks noGrp="1"/>
          </p:cNvSpPr>
          <p:nvPr>
            <p:ph type="body" sz="quarter" idx="11" hasCustomPrompt="1"/>
          </p:nvPr>
        </p:nvSpPr>
        <p:spPr>
          <a:xfrm>
            <a:off x="1036378" y="3733525"/>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8" name="Text Placeholder 17"/>
          <p:cNvSpPr>
            <a:spLocks noGrp="1"/>
          </p:cNvSpPr>
          <p:nvPr>
            <p:ph type="body" sz="quarter" idx="12" hasCustomPrompt="1"/>
          </p:nvPr>
        </p:nvSpPr>
        <p:spPr>
          <a:xfrm>
            <a:off x="4580735" y="3730930"/>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9" name="Text Placeholder 17"/>
          <p:cNvSpPr>
            <a:spLocks noGrp="1"/>
          </p:cNvSpPr>
          <p:nvPr>
            <p:ph type="body" sz="quarter" idx="13" hasCustomPrompt="1"/>
          </p:nvPr>
        </p:nvSpPr>
        <p:spPr>
          <a:xfrm>
            <a:off x="8128991" y="3730930"/>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4" name="Picture Placeholder 5"/>
          <p:cNvSpPr>
            <a:spLocks noGrp="1"/>
          </p:cNvSpPr>
          <p:nvPr>
            <p:ph type="pic" sz="quarter" idx="14" hasCustomPrompt="1"/>
          </p:nvPr>
        </p:nvSpPr>
        <p:spPr>
          <a:xfrm>
            <a:off x="2027244"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
        <p:nvSpPr>
          <p:cNvPr id="16" name="Picture Placeholder 5"/>
          <p:cNvSpPr>
            <a:spLocks noGrp="1"/>
          </p:cNvSpPr>
          <p:nvPr>
            <p:ph type="pic" sz="quarter" idx="15" hasCustomPrompt="1"/>
          </p:nvPr>
        </p:nvSpPr>
        <p:spPr>
          <a:xfrm>
            <a:off x="5602371" y="287041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
        <p:nvSpPr>
          <p:cNvPr id="21" name="Picture Placeholder 5"/>
          <p:cNvSpPr>
            <a:spLocks noGrp="1"/>
          </p:cNvSpPr>
          <p:nvPr>
            <p:ph type="pic" sz="quarter" idx="16" hasCustomPrompt="1"/>
          </p:nvPr>
        </p:nvSpPr>
        <p:spPr>
          <a:xfrm>
            <a:off x="9120107"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Tree>
  </p:cSld>
  <p:clrMapOvr>
    <a:masterClrMapping/>
  </p:clrMapOvr>
  <p:transition spd="slow">
    <p:wipe/>
  </p:transition>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2826"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ea typeface="MS PGothic" panose="020B0600070205080204" charset="-128"/>
              <a:cs typeface="MS PGothic" panose="020B0600070205080204" charset="-128"/>
            </a:endParaRPr>
          </a:p>
        </p:txBody>
      </p:sp>
      <p:sp>
        <p:nvSpPr>
          <p:cNvPr id="44" name="Oval 43"/>
          <p:cNvSpPr/>
          <p:nvPr userDrawn="1"/>
        </p:nvSpPr>
        <p:spPr>
          <a:xfrm>
            <a:off x="4562602"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ea typeface="MS PGothic" panose="020B0600070205080204" charset="-128"/>
              <a:cs typeface="MS PGothic" panose="020B0600070205080204" charset="-128"/>
            </a:endParaRPr>
          </a:p>
        </p:txBody>
      </p:sp>
      <p:sp>
        <p:nvSpPr>
          <p:cNvPr id="45" name="Oval 44"/>
          <p:cNvSpPr/>
          <p:nvPr userDrawn="1"/>
        </p:nvSpPr>
        <p:spPr>
          <a:xfrm>
            <a:off x="8114365"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ea typeface="MS PGothic" panose="020B0600070205080204" charset="-128"/>
              <a:cs typeface="MS PGothic" panose="020B0600070205080204" charset="-128"/>
            </a:endParaRPr>
          </a:p>
        </p:txBody>
      </p:sp>
      <p:sp>
        <p:nvSpPr>
          <p:cNvPr id="3"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018"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baseline="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r>
              <a:rPr lang="en-US" noProof="0" dirty="0"/>
              <a:t>	</a:t>
            </a:r>
            <a:endParaRPr lang="en-US" noProof="0" dirty="0"/>
          </a:p>
          <a:p>
            <a:pPr lvl="0"/>
            <a:r>
              <a:rPr lang="en-US" noProof="0" dirty="0"/>
              <a:t>	Drag picture to placeholder or click icon to add</a:t>
            </a:r>
            <a:endParaRPr lang="en-US" noProof="0" dirty="0"/>
          </a:p>
        </p:txBody>
      </p:sp>
      <p:sp>
        <p:nvSpPr>
          <p:cNvPr id="37" name="Picture Placeholder 25"/>
          <p:cNvSpPr>
            <a:spLocks noGrp="1"/>
          </p:cNvSpPr>
          <p:nvPr>
            <p:ph type="pic" sz="quarter" idx="11" hasCustomPrompt="1"/>
          </p:nvPr>
        </p:nvSpPr>
        <p:spPr>
          <a:xfrm>
            <a:off x="4562794"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39" name="Picture Placeholder 25"/>
          <p:cNvSpPr>
            <a:spLocks noGrp="1"/>
          </p:cNvSpPr>
          <p:nvPr>
            <p:ph type="pic" sz="quarter" idx="12" hasCustomPrompt="1"/>
          </p:nvPr>
        </p:nvSpPr>
        <p:spPr>
          <a:xfrm>
            <a:off x="8114557"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9" name="Text Placeholder 17"/>
          <p:cNvSpPr>
            <a:spLocks noGrp="1"/>
          </p:cNvSpPr>
          <p:nvPr>
            <p:ph type="body" sz="quarter" idx="13" hasCustomPrompt="1"/>
          </p:nvPr>
        </p:nvSpPr>
        <p:spPr>
          <a:xfrm>
            <a:off x="1051458" y="5164187"/>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0" name="Text Placeholder 17"/>
          <p:cNvSpPr>
            <a:spLocks noGrp="1"/>
          </p:cNvSpPr>
          <p:nvPr>
            <p:ph type="body" sz="quarter" idx="14" hasCustomPrompt="1"/>
          </p:nvPr>
        </p:nvSpPr>
        <p:spPr>
          <a:xfrm>
            <a:off x="4581232" y="5161592"/>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Text Placeholder 17"/>
          <p:cNvSpPr>
            <a:spLocks noGrp="1"/>
          </p:cNvSpPr>
          <p:nvPr>
            <p:ph type="body" sz="quarter" idx="15" hasCustomPrompt="1"/>
          </p:nvPr>
        </p:nvSpPr>
        <p:spPr>
          <a:xfrm>
            <a:off x="8132997" y="5161592"/>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Tree>
  </p:cSld>
  <p:clrMapOvr>
    <a:masterClrMapping/>
  </p:clrMapOvr>
  <p:transition spd="slow">
    <p:wipe/>
  </p:transition>
</p:sldLayout>
</file>

<file path=ppt/slideLayouts/slideLayout485.xml><?xml version="1.0" encoding="utf-8"?>
<p:sldLayout xmlns:a="http://schemas.openxmlformats.org/drawingml/2006/main" xmlns:r="http://schemas.openxmlformats.org/officeDocument/2006/relationships" xmlns:p="http://schemas.openxmlformats.org/presentationml/2006/main" preserve="1" showMasterSp="0"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4" y="6172205"/>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0" y="0"/>
            <a:ext cx="12188825"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dirty="0"/>
              <a:t>Click icon to add picture</a:t>
            </a:r>
            <a:endParaRPr lang="en-US" noProof="0" dirty="0"/>
          </a:p>
        </p:txBody>
      </p:sp>
      <p:sp>
        <p:nvSpPr>
          <p:cNvPr id="6" name="Text Placeholder 2"/>
          <p:cNvSpPr>
            <a:spLocks noGrp="1"/>
          </p:cNvSpPr>
          <p:nvPr>
            <p:ph type="body" sz="quarter" idx="11" hasCustomPrompt="1"/>
          </p:nvPr>
        </p:nvSpPr>
        <p:spPr bwMode="auto">
          <a:xfrm>
            <a:off x="666579" y="4648683"/>
            <a:ext cx="10849323" cy="667907"/>
          </a:xfrm>
          <a:prstGeom prst="rect">
            <a:avLst/>
          </a:prstGeom>
          <a:solidFill>
            <a:schemeClr val="bg1">
              <a:alpha val="70000"/>
            </a:schemeClr>
          </a:solidFill>
        </p:spPr>
        <p:txBody>
          <a:bodyPr wrap="square" lIns="143975" tIns="0" rIns="121899" bIns="60949" numCol="1" anchor="ctr" anchorCtr="0" compatLnSpc="1">
            <a:spAutoFit/>
          </a:bodyPr>
          <a:lstStyle>
            <a:lvl1pPr marL="230505" indent="0">
              <a:lnSpc>
                <a:spcPts val="4905"/>
              </a:lnSpc>
              <a:spcBef>
                <a:spcPts val="0"/>
              </a:spcBef>
              <a:buNone/>
              <a:defRPr sz="3200" i="1"/>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6.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0" y="401387"/>
            <a:ext cx="11414590" cy="3389567"/>
          </a:xfrm>
          <a:prstGeom prst="rect">
            <a:avLst/>
          </a:prstGeom>
        </p:spPr>
        <p:txBody>
          <a:bodyPr vert="horz" lIns="121872" tIns="60936" rIns="121872" bIns="60936"/>
          <a:lstStyle>
            <a:lvl1pPr marL="0" indent="0" algn="ctr">
              <a:buNone/>
              <a:defRPr sz="2900" baseline="0">
                <a:solidFill>
                  <a:srgbClr val="676767"/>
                </a:solidFill>
                <a:latin typeface="+mn-lt"/>
                <a:cs typeface="CiscoSans ExtraLight"/>
              </a:defRPr>
            </a:lvl1pPr>
          </a:lstStyle>
          <a:p>
            <a:pPr lvl="0"/>
            <a:r>
              <a:rPr lang="en-US" noProof="0" dirty="0"/>
              <a:t>Click icon to add picture</a:t>
            </a:r>
            <a:endParaRPr lang="en-US" noProof="0" dirty="0"/>
          </a:p>
        </p:txBody>
      </p:sp>
      <p:sp>
        <p:nvSpPr>
          <p:cNvPr id="4" name="Text Placeholder 3"/>
          <p:cNvSpPr>
            <a:spLocks noGrp="1"/>
          </p:cNvSpPr>
          <p:nvPr>
            <p:ph type="body" sz="quarter" idx="11" hasCustomPrompt="1"/>
          </p:nvPr>
        </p:nvSpPr>
        <p:spPr>
          <a:xfrm>
            <a:off x="598227" y="4072693"/>
            <a:ext cx="11149411" cy="757236"/>
          </a:xfrm>
          <a:prstGeom prst="rect">
            <a:avLst/>
          </a:prstGeom>
        </p:spPr>
        <p:txBody>
          <a:bodyPr vert="horz" wrap="square" lIns="121899" tIns="60949" rIns="121899" bIns="60949">
            <a:spAutoFit/>
          </a:bodyPr>
          <a:lstStyle>
            <a:lvl1pPr marL="0" indent="0">
              <a:buNone/>
              <a:defRPr sz="4300" baseline="0">
                <a:solidFill>
                  <a:srgbClr val="676767"/>
                </a:solidFill>
              </a:defRPr>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7.xml><?xml version="1.0" encoding="utf-8"?>
<p:sldLayout xmlns:a="http://schemas.openxmlformats.org/drawingml/2006/main" xmlns:r="http://schemas.openxmlformats.org/officeDocument/2006/relationships" xmlns:p="http://schemas.openxmlformats.org/presentationml/2006/main" showMasterSp="0" userDrawn="1">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userDrawn="1"/>
        </p:nvPicPr>
        <p:blipFill>
          <a:blip r:embed="rId2" cstate="print"/>
          <a:stretch>
            <a:fillRect/>
          </a:stretch>
        </p:blipFill>
        <p:spPr>
          <a:xfrm>
            <a:off x="3" y="0"/>
            <a:ext cx="12193288" cy="6858000"/>
          </a:xfrm>
          <a:prstGeom prst="rect">
            <a:avLst/>
          </a:prstGeom>
        </p:spPr>
      </p:pic>
      <p:sp>
        <p:nvSpPr>
          <p:cNvPr id="14" name="Text Placeholder 2"/>
          <p:cNvSpPr>
            <a:spLocks noGrp="1"/>
          </p:cNvSpPr>
          <p:nvPr>
            <p:ph type="body" sz="quarter" idx="12" hasCustomPrompt="1"/>
          </p:nvPr>
        </p:nvSpPr>
        <p:spPr bwMode="auto">
          <a:xfrm>
            <a:off x="666579" y="4634187"/>
            <a:ext cx="10849323" cy="696120"/>
          </a:xfrm>
          <a:prstGeom prst="rect">
            <a:avLst/>
          </a:prstGeom>
          <a:solidFill>
            <a:schemeClr val="bg1">
              <a:alpha val="70000"/>
            </a:schemeClr>
          </a:solidFill>
        </p:spPr>
        <p:txBody>
          <a:bodyPr wrap="square" lIns="143975" tIns="0" rIns="121899" bIns="60949" numCol="1" anchor="b" anchorCtr="0" compatLnSpc="1">
            <a:spAutoFit/>
          </a:bodyPr>
          <a:lstStyle>
            <a:lvl1pPr marL="230505" indent="-240030">
              <a:lnSpc>
                <a:spcPts val="4905"/>
              </a:lnSpc>
              <a:spcBef>
                <a:spcPts val="0"/>
              </a:spcBef>
              <a:buNone/>
              <a:defRPr sz="4300" i="1"/>
            </a:lvl1pPr>
          </a:lstStyle>
          <a:p>
            <a:pPr lvl="0"/>
            <a:r>
              <a:rPr lang="en-GB" dirty="0"/>
              <a:t>Text Goes Here</a:t>
            </a:r>
            <a:endParaRPr lang="en-GB" dirty="0"/>
          </a:p>
        </p:txBody>
      </p:sp>
      <p:pic>
        <p:nvPicPr>
          <p:cNvPr id="11" name="Picture 2" descr="C:\Users\spius\Pictures\cisco logo blue gradient.png"/>
          <p:cNvPicPr>
            <a:picLocks noChangeAspect="1" noChangeArrowheads="1"/>
          </p:cNvPicPr>
          <p:nvPr userDrawn="1"/>
        </p:nvPicPr>
        <p:blipFill>
          <a:blip r:embed="rId3" cstate="print">
            <a:biLevel thresh="25000"/>
          </a:blip>
          <a:srcRect/>
          <a:stretch>
            <a:fillRect/>
          </a:stretch>
        </p:blipFill>
        <p:spPr bwMode="auto">
          <a:xfrm>
            <a:off x="632072"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userDrawn="1"/>
        </p:nvSpPr>
        <p:spPr bwMode="ltGray">
          <a:xfrm>
            <a:off x="11348419"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FFFFFF">
                    <a:alpha val="60000"/>
                  </a:srgbClr>
                </a:solidFill>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Rectangle 4"/>
          <p:cNvSpPr>
            <a:spLocks noChangeArrowheads="1"/>
          </p:cNvSpPr>
          <p:nvPr userDrawn="1"/>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FFFFFF">
                    <a:alpha val="60000"/>
                  </a:srgbClr>
                </a:solidFill>
                <a:cs typeface="宋体" panose="02010600030101010101" pitchFamily="2" charset="-122"/>
              </a:rPr>
              <a:t>© 2015 </a:t>
            </a:r>
            <a:r>
              <a:rPr lang="zh-CN" altLang="en-US" sz="800">
                <a:solidFill>
                  <a:srgbClr val="FFFFFF">
                    <a:alpha val="60000"/>
                  </a:srgbClr>
                </a:solidFill>
                <a:cs typeface="宋体" panose="02010600030101010101" pitchFamily="2" charset="-122"/>
              </a:rPr>
              <a:t>思科和</a:t>
            </a:r>
            <a:r>
              <a:rPr lang="en-US" altLang="zh-CN" sz="800">
                <a:solidFill>
                  <a:srgbClr val="FFFFFF">
                    <a:alpha val="60000"/>
                  </a:srgbClr>
                </a:solidFill>
                <a:cs typeface="宋体" panose="02010600030101010101" pitchFamily="2" charset="-122"/>
              </a:rPr>
              <a:t>/</a:t>
            </a:r>
            <a:r>
              <a:rPr lang="zh-CN" altLang="en-US" sz="800">
                <a:solidFill>
                  <a:srgbClr val="FFFFFF">
                    <a:alpha val="60000"/>
                  </a:srgbClr>
                </a:solidFill>
                <a:cs typeface="宋体" panose="02010600030101010101" pitchFamily="2" charset="-122"/>
              </a:rPr>
              <a:t>或其附属公司。版权所有。思科机密信息</a:t>
            </a:r>
            <a:endParaRPr lang="zh-CN" altLang="en-US" sz="800">
              <a:solidFill>
                <a:srgbClr val="FFFFFF">
                  <a:alpha val="60000"/>
                </a:srgbClr>
              </a:solidFill>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8.xml><?xml version="1.0" encoding="utf-8"?>
<p:sldLayout xmlns:a="http://schemas.openxmlformats.org/drawingml/2006/main" xmlns:r="http://schemas.openxmlformats.org/officeDocument/2006/relationships" xmlns:p="http://schemas.openxmlformats.org/presentationml/2006/main" preserve="1" showMasterSp="0"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4" y="6172205"/>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3" y="0"/>
            <a:ext cx="12193288"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89.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1" y="320844"/>
            <a:ext cx="11304239" cy="5688861"/>
          </a:xfrm>
          <a:prstGeom prst="rect">
            <a:avLst/>
          </a:prstGeom>
        </p:spPr>
        <p:txBody>
          <a:bodyPr vert="horz" lIns="121877" tIns="60939" rIns="121877" bIns="60939"/>
          <a:lstStyle>
            <a:lvl1pPr marL="0" indent="0" algn="ctr">
              <a:buNone/>
              <a:defRPr sz="2000"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6"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09" rIns="91416" bIns="45709"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6" name="Rectangle 3"/>
          <p:cNvSpPr>
            <a:spLocks noChangeArrowheads="1"/>
          </p:cNvSpPr>
          <p:nvPr/>
        </p:nvSpPr>
        <p:spPr bwMode="hidden">
          <a:xfrm>
            <a:off x="6"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09" rIns="91416" bIns="45709"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3" name="Subtitle 2"/>
          <p:cNvSpPr>
            <a:spLocks noGrp="1"/>
          </p:cNvSpPr>
          <p:nvPr>
            <p:ph type="subTitle" idx="1" hasCustomPrompt="1"/>
          </p:nvPr>
        </p:nvSpPr>
        <p:spPr>
          <a:xfrm>
            <a:off x="666382" y="4279417"/>
            <a:ext cx="6244864" cy="384175"/>
          </a:xfrm>
          <a:prstGeom prst="rect">
            <a:avLst/>
          </a:prstGeom>
        </p:spPr>
        <p:txBody>
          <a:bodyPr vert="horz" lIns="91416" tIns="45709" rIns="91416" bIns="45709" rtlCol="0">
            <a:noAutofit/>
          </a:bodyPr>
          <a:lstStyle>
            <a:lvl1pPr marL="0" indent="0" algn="l" defTabSz="914400" rtl="0" eaLnBrk="1" latinLnBrk="0" hangingPunct="1">
              <a:lnSpc>
                <a:spcPct val="95000"/>
              </a:lnSpc>
              <a:spcBef>
                <a:spcPts val="1440"/>
              </a:spcBef>
              <a:buClr>
                <a:srgbClr val="92D050"/>
              </a:buClr>
              <a:buSzPct val="90000"/>
              <a:buFont typeface="Arial" panose="020B0604020202020204" pitchFamily="34" charset="0"/>
              <a:buNone/>
              <a:defRPr lang="en-US" sz="2400" kern="1200" baseline="0" dirty="0">
                <a:solidFill>
                  <a:schemeClr val="accent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547" y="3282713"/>
            <a:ext cx="6281773" cy="1022351"/>
          </a:xfrm>
        </p:spPr>
        <p:txBody>
          <a:bodyPr lIns="82272" tIns="45709" rIns="82272" bIns="45709" rtlCol="0" anchor="b">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5252" y="1917717"/>
            <a:ext cx="3567771" cy="2889251"/>
          </a:xfrm>
          <a:prstGeom prst="rect">
            <a:avLst/>
          </a:prstGeom>
        </p:spPr>
        <p:txBody>
          <a:bodyPr lIns="121872" tIns="60936" rIns="121872" bIns="60936" anchor="ctr" anchorCtr="1"/>
          <a:lstStyle>
            <a:lvl1pPr marL="0" indent="0" algn="ctr">
              <a:buNone/>
              <a:defRPr>
                <a:solidFill>
                  <a:schemeClr val="accent3"/>
                </a:solidFill>
                <a:latin typeface="+mj-lt"/>
              </a:defRPr>
            </a:lvl1pPr>
          </a:lstStyle>
          <a:p>
            <a:pPr lvl="0"/>
            <a:r>
              <a:rPr lang="en-US" noProof="0" dirty="0"/>
              <a:t>Click icon to add picture</a:t>
            </a:r>
            <a:endParaRPr lang="en-US" noProof="0" dirty="0"/>
          </a:p>
        </p:txBody>
      </p:sp>
    </p:spTree>
  </p:cSld>
  <p:clrMapOvr>
    <a:masterClrMapping/>
  </p:clrMapOvr>
  <p:transition spd="slow">
    <p:wipe/>
  </p:transition>
</p:sldLayout>
</file>

<file path=ppt/slideLayouts/slideLayout490.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522412" y="795870"/>
            <a:ext cx="7129194"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endParaRPr>
          </a:p>
        </p:txBody>
      </p:sp>
      <p:sp>
        <p:nvSpPr>
          <p:cNvPr id="5" name="Rectangle 4"/>
          <p:cNvSpPr/>
          <p:nvPr/>
        </p:nvSpPr>
        <p:spPr>
          <a:xfrm>
            <a:off x="2522414" y="4794255"/>
            <a:ext cx="7127076"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endParaRPr>
          </a:p>
        </p:txBody>
      </p:sp>
      <p:sp>
        <p:nvSpPr>
          <p:cNvPr id="26" name="Picture Placeholder 25"/>
          <p:cNvSpPr>
            <a:spLocks noGrp="1"/>
          </p:cNvSpPr>
          <p:nvPr>
            <p:ph type="pic" sz="quarter" idx="10"/>
          </p:nvPr>
        </p:nvSpPr>
        <p:spPr>
          <a:xfrm>
            <a:off x="2532992" y="795528"/>
            <a:ext cx="7103799" cy="4005072"/>
          </a:xfrm>
          <a:prstGeom prst="rect">
            <a:avLst/>
          </a:prstGeom>
          <a:solidFill>
            <a:schemeClr val="bg1">
              <a:alpha val="30000"/>
            </a:schemeClr>
          </a:solidFill>
          <a:ln>
            <a:solidFill>
              <a:srgbClr val="676767"/>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11" name="Title 10"/>
          <p:cNvSpPr>
            <a:spLocks noGrp="1"/>
          </p:cNvSpPr>
          <p:nvPr>
            <p:ph type="title" hasCustomPrompt="1"/>
          </p:nvPr>
        </p:nvSpPr>
        <p:spPr>
          <a:xfrm>
            <a:off x="2753779" y="4873439"/>
            <a:ext cx="6763663" cy="838200"/>
          </a:xfrm>
        </p:spPr>
        <p:txBody>
          <a:bodyPr anchor="ctr"/>
          <a:lstStyle>
            <a:lvl1pPr>
              <a:defRPr sz="2700">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1.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732877" y="311153"/>
            <a:ext cx="4363428"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endParaRPr>
          </a:p>
        </p:txBody>
      </p:sp>
      <p:sp>
        <p:nvSpPr>
          <p:cNvPr id="26" name="Picture Placeholder 25"/>
          <p:cNvSpPr>
            <a:spLocks noGrp="1"/>
          </p:cNvSpPr>
          <p:nvPr>
            <p:ph type="pic" sz="quarter" idx="10"/>
          </p:nvPr>
        </p:nvSpPr>
        <p:spPr>
          <a:xfrm>
            <a:off x="733132" y="310896"/>
            <a:ext cx="4363599" cy="2459736"/>
          </a:xfrm>
          <a:prstGeom prst="rect">
            <a:avLst/>
          </a:prstGeom>
          <a:solidFill>
            <a:schemeClr val="bg1">
              <a:alpha val="30000"/>
            </a:schemeClr>
          </a:solidFill>
          <a:ln>
            <a:solidFill>
              <a:srgbClr val="676767"/>
            </a:solidFill>
          </a:ln>
          <a:effectLst/>
        </p:spPr>
        <p:txBody>
          <a:bodyPr vert="horz" lIns="91420" tIns="45711" rIns="91420" bIns="45711"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tx1"/>
                </a:solidFill>
                <a:latin typeface="+mj-lt"/>
                <a:ea typeface="+mn-ea"/>
                <a:cs typeface="+mn-cs"/>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74436" y="3307595"/>
            <a:ext cx="8970816" cy="2152559"/>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defRPr sz="6000">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655189" y="728813"/>
            <a:ext cx="4839555"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endParaRPr>
          </a:p>
        </p:txBody>
      </p:sp>
      <p:sp>
        <p:nvSpPr>
          <p:cNvPr id="26" name="Picture Placeholder 25"/>
          <p:cNvSpPr>
            <a:spLocks noGrp="1"/>
          </p:cNvSpPr>
          <p:nvPr>
            <p:ph type="pic" sz="quarter" idx="10"/>
          </p:nvPr>
        </p:nvSpPr>
        <p:spPr>
          <a:xfrm>
            <a:off x="6655098" y="728982"/>
            <a:ext cx="4838964" cy="5159757"/>
          </a:xfrm>
          <a:prstGeom prst="rect">
            <a:avLst/>
          </a:prstGeom>
          <a:solidFill>
            <a:schemeClr val="bg1">
              <a:alpha val="30000"/>
            </a:schemeClr>
          </a:solidFill>
          <a:ln>
            <a:solidFill>
              <a:srgbClr val="2968AF"/>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83409" y="728982"/>
            <a:ext cx="5798379"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3.xml><?xml version="1.0" encoding="utf-8"?>
<p:sldLayout xmlns:a="http://schemas.openxmlformats.org/drawingml/2006/main" xmlns:r="http://schemas.openxmlformats.org/officeDocument/2006/relationships" xmlns:p="http://schemas.openxmlformats.org/presentationml/2006/main" preserve="1" showMasterSp="0">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4890344" y="311155"/>
            <a:ext cx="4357080"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0" name="Rectangle 9"/>
          <p:cNvSpPr/>
          <p:nvPr/>
        </p:nvSpPr>
        <p:spPr>
          <a:xfrm>
            <a:off x="446501" y="311155"/>
            <a:ext cx="4382474"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1" name="Rectangle 10"/>
          <p:cNvSpPr/>
          <p:nvPr/>
        </p:nvSpPr>
        <p:spPr>
          <a:xfrm>
            <a:off x="9304562" y="311151"/>
            <a:ext cx="2450462"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2" name="Rectangle 11"/>
          <p:cNvSpPr/>
          <p:nvPr/>
        </p:nvSpPr>
        <p:spPr>
          <a:xfrm>
            <a:off x="446507" y="3028956"/>
            <a:ext cx="3362508"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3" name="Rectangle 12"/>
          <p:cNvSpPr/>
          <p:nvPr/>
        </p:nvSpPr>
        <p:spPr>
          <a:xfrm>
            <a:off x="3880956" y="3028956"/>
            <a:ext cx="5366469"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4" name="Rectangle 13"/>
          <p:cNvSpPr/>
          <p:nvPr/>
        </p:nvSpPr>
        <p:spPr>
          <a:xfrm>
            <a:off x="9304562" y="1682751"/>
            <a:ext cx="2450462"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5" name="Rectangle 14"/>
          <p:cNvSpPr/>
          <p:nvPr/>
        </p:nvSpPr>
        <p:spPr>
          <a:xfrm>
            <a:off x="9304562" y="5183721"/>
            <a:ext cx="2450462"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49" name="Picture Placeholder 25"/>
          <p:cNvSpPr>
            <a:spLocks noGrp="1"/>
          </p:cNvSpPr>
          <p:nvPr>
            <p:ph type="pic" sz="quarter" idx="11"/>
          </p:nvPr>
        </p:nvSpPr>
        <p:spPr>
          <a:xfrm>
            <a:off x="4890721" y="311151"/>
            <a:ext cx="4356012"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baseline="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26" name="Picture Placeholder 25"/>
          <p:cNvSpPr>
            <a:spLocks noGrp="1"/>
          </p:cNvSpPr>
          <p:nvPr>
            <p:ph type="pic" sz="quarter" idx="10"/>
          </p:nvPr>
        </p:nvSpPr>
        <p:spPr>
          <a:xfrm>
            <a:off x="427661" y="311151"/>
            <a:ext cx="4401521"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1" name="Picture Placeholder 25"/>
          <p:cNvSpPr>
            <a:spLocks noGrp="1"/>
          </p:cNvSpPr>
          <p:nvPr>
            <p:ph type="pic" sz="quarter" idx="12"/>
          </p:nvPr>
        </p:nvSpPr>
        <p:spPr>
          <a:xfrm>
            <a:off x="9304020" y="311153"/>
            <a:ext cx="2451002" cy="130810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3" name="Picture Placeholder 25"/>
          <p:cNvSpPr>
            <a:spLocks noGrp="1"/>
          </p:cNvSpPr>
          <p:nvPr>
            <p:ph type="pic" sz="quarter" idx="13"/>
          </p:nvPr>
        </p:nvSpPr>
        <p:spPr>
          <a:xfrm>
            <a:off x="427656" y="3028962"/>
            <a:ext cx="338234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5" name="Picture Placeholder 25"/>
          <p:cNvSpPr>
            <a:spLocks noGrp="1"/>
          </p:cNvSpPr>
          <p:nvPr>
            <p:ph type="pic" sz="quarter" idx="14"/>
          </p:nvPr>
        </p:nvSpPr>
        <p:spPr>
          <a:xfrm>
            <a:off x="3876770" y="3028962"/>
            <a:ext cx="536995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7" name="Picture Placeholder 25"/>
          <p:cNvSpPr>
            <a:spLocks noGrp="1"/>
          </p:cNvSpPr>
          <p:nvPr>
            <p:ph type="pic" sz="quarter" idx="15"/>
          </p:nvPr>
        </p:nvSpPr>
        <p:spPr>
          <a:xfrm>
            <a:off x="9304020" y="1676405"/>
            <a:ext cx="2451002" cy="344941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9" name="Picture Placeholder 25"/>
          <p:cNvSpPr>
            <a:spLocks noGrp="1"/>
          </p:cNvSpPr>
          <p:nvPr>
            <p:ph type="pic" sz="quarter" idx="16"/>
          </p:nvPr>
        </p:nvSpPr>
        <p:spPr>
          <a:xfrm>
            <a:off x="9304020" y="5182968"/>
            <a:ext cx="2451002" cy="130492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hasCustomPrompt="1"/>
          </p:nvPr>
        </p:nvSpPr>
        <p:spPr>
          <a:xfrm>
            <a:off x="704668" y="777240"/>
            <a:ext cx="1088374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900" kern="1200" baseline="0" smtClean="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hasCustomPrompt="1"/>
          </p:nvPr>
        </p:nvSpPr>
        <p:spPr>
          <a:xfrm>
            <a:off x="2905028" y="778669"/>
            <a:ext cx="589788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900" kern="120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showMasterSp="0" userDrawn="1">
  <p:cSld name="1_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0" y="1"/>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rotWithShape="1">
          <a:blip r:embed="rId3"/>
          <a:srcRect l="18358" r="60982"/>
          <a:stretch>
            <a:fillRect/>
          </a:stretch>
        </p:blipFill>
        <p:spPr bwMode="auto">
          <a:xfrm>
            <a:off x="4888230" y="3168651"/>
            <a:ext cx="241237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showMasterSp="0"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0" y="1"/>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userDrawn="1"/>
        </p:nvGrpSpPr>
        <p:grpSpPr>
          <a:xfrm>
            <a:off x="4390827" y="2466950"/>
            <a:ext cx="3407178" cy="1924107"/>
            <a:chOff x="5592955" y="2720822"/>
            <a:chExt cx="2556050" cy="1443080"/>
          </a:xfrm>
        </p:grpSpPr>
        <p:sp>
          <p:nvSpPr>
            <p:cNvPr id="5" name="Rectangle 4"/>
            <p:cNvSpPr>
              <a:spLocks noChangeArrowheads="1"/>
            </p:cNvSpPr>
            <p:nvPr userDrawn="1"/>
          </p:nvSpPr>
          <p:spPr bwMode="black">
            <a:xfrm>
              <a:off x="6312989" y="3708603"/>
              <a:ext cx="116616" cy="441827"/>
            </a:xfrm>
            <a:prstGeom prst="rect">
              <a:avLst/>
            </a:prstGeom>
            <a:solidFill>
              <a:schemeClr val="bg1"/>
            </a:solidFill>
            <a:ln w="9525">
              <a:noFill/>
              <a:miter lim="800000"/>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6" name="Freeform 5"/>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7" name="Freeform 6"/>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8" name="Freeform 7"/>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9" name="Freeform 8"/>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10" name="Freeform 9"/>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11" name="Freeform 10"/>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12" name="Freeform 11"/>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13" name="Freeform 12"/>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14" name="Freeform 13"/>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15" name="Freeform 14"/>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16" name="Freeform 15"/>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17" name="Freeform 16"/>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sp>
          <p:nvSpPr>
            <p:cNvPr id="18" name="Freeform 17"/>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ea typeface="MS PGothic" panose="020B0600070205080204" charset="-128"/>
                <a:cs typeface="MS PGothic" panose="020B0600070205080204" charset="-128"/>
              </a:endParaRPr>
            </a:p>
          </p:txBody>
        </p:sp>
      </p:grpSp>
    </p:spTree>
  </p:cSld>
  <p:clrMapOvr>
    <a:masterClrMapping/>
  </p:clrMapOvr>
  <p:transition spd="slow">
    <p:wipe/>
  </p:transition>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showMasterSp="0" userDrawn="1">
  <p:cSld name="2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a:stretch>
            <a:fillRect/>
          </a:stretch>
        </p:blipFill>
        <p:spPr>
          <a:xfrm>
            <a:off x="-4283" y="-3428"/>
            <a:ext cx="12197398" cy="6864856"/>
          </a:xfrm>
          <a:prstGeom prst="rect">
            <a:avLst/>
          </a:prstGeom>
        </p:spPr>
      </p:pic>
      <p:pic>
        <p:nvPicPr>
          <p:cNvPr id="17" name="Picture 16" descr="pref_1-line_logo+tagline-rt-white-CMYK.ai"/>
          <p:cNvPicPr>
            <a:picLocks noChangeAspect="1"/>
          </p:cNvPicPr>
          <p:nvPr userDrawn="1"/>
        </p:nvPicPr>
        <p:blipFill>
          <a:blip r:embed="rId3">
            <a:alphaModFix amt="60000"/>
            <a:duotone>
              <a:prstClr val="black"/>
              <a:schemeClr val="accent3">
                <a:tint val="45000"/>
                <a:satMod val="400000"/>
              </a:schemeClr>
            </a:duotone>
            <a:lum bright="-100000" contrast="-100000"/>
          </a:blip>
          <a:stretch>
            <a:fillRect/>
          </a:stretch>
        </p:blipFill>
        <p:spPr>
          <a:xfrm>
            <a:off x="255594" y="2191513"/>
            <a:ext cx="11677638" cy="2474976"/>
          </a:xfrm>
          <a:prstGeom prst="rect">
            <a:avLst/>
          </a:prstGeom>
        </p:spPr>
      </p:pic>
    </p:spTree>
  </p:cSld>
  <p:clrMapOvr>
    <a:masterClrMapping/>
  </p:clrMapOvr>
  <p:transition spd="slow">
    <p:wip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cSld>
  <p:clrMapOvr>
    <a:masterClrMapping/>
  </p:clrMapOvr>
  <p:transition>
    <p:wipe dir="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showMasterSp="0"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099" y="1220560"/>
            <a:ext cx="1012808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11348425"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FFFFFF">
                    <a:alpha val="60000"/>
                  </a:srgbClr>
                </a:solidFill>
                <a:latin typeface="Arial" panose="020B0604020202020204"/>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 2015 </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思科和</a:t>
            </a: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或其附属公司。版权所有。思科机密信息</a:t>
            </a:r>
            <a:endPar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print">
            <a:alphaModFix amt="60000"/>
            <a:biLevel thresh="25000"/>
          </a:blip>
          <a:srcRect/>
          <a:stretch>
            <a:fillRect/>
          </a:stretch>
        </p:blipFill>
        <p:spPr bwMode="auto">
          <a:xfrm>
            <a:off x="632078"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Layout>
</file>

<file path=ppt/slideLayouts/slideLayout500.xml><?xml version="1.0" encoding="utf-8"?>
<p:sldLayout xmlns:a="http://schemas.openxmlformats.org/drawingml/2006/main" xmlns:r="http://schemas.openxmlformats.org/officeDocument/2006/relationships" xmlns:p="http://schemas.openxmlformats.org/presentationml/2006/main" showMasterSp="0" userDrawn="1">
  <p:cSld name="Blue Background">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7" name="Rectangle 7"/>
          <p:cNvSpPr>
            <a:spLocks noChangeArrowheads="1"/>
          </p:cNvSpPr>
          <p:nvPr userDrawn="1"/>
        </p:nvSpPr>
        <p:spPr bwMode="ltGray">
          <a:xfrm>
            <a:off x="11348427" y="6323895"/>
            <a:ext cx="294036" cy="206006"/>
          </a:xfrm>
          <a:prstGeom prst="rect">
            <a:avLst/>
          </a:prstGeom>
          <a:noFill/>
          <a:ln w="9525" algn="ctr">
            <a:noFill/>
            <a:miter lim="800000"/>
          </a:ln>
          <a:effectLst/>
        </p:spPr>
        <p:txBody>
          <a:bodyPr wrap="none" lIns="82096" tIns="41047" rIns="82096" bIns="41047" anchor="b">
            <a:spAutoFit/>
          </a:bodyPr>
          <a:lstStyle/>
          <a:p>
            <a:pPr algn="r" defTabSz="814070">
              <a:defRPr/>
            </a:pPr>
            <a:fld id="{4ABDCABE-3F10-B64C-92F1-862014417034}" type="slidenum">
              <a:rPr lang="en-US" sz="800">
                <a:solidFill>
                  <a:srgbClr val="FFFFFF">
                    <a:alpha val="60000"/>
                  </a:srgbClr>
                </a:solidFill>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4" y="6322223"/>
            <a:ext cx="3543100" cy="206006"/>
          </a:xfrm>
          <a:prstGeom prst="rect">
            <a:avLst/>
          </a:prstGeom>
          <a:noFill/>
          <a:ln w="9525">
            <a:noFill/>
            <a:miter lim="800000"/>
          </a:ln>
          <a:effectLst/>
        </p:spPr>
        <p:txBody>
          <a:bodyPr lIns="82096" tIns="41047" rIns="82096" bIns="41047" anchor="b">
            <a:spAutoFit/>
          </a:bodyPr>
          <a:lstStyle/>
          <a:p>
            <a:pPr defTabSz="814070">
              <a:defRPr/>
            </a:pPr>
            <a:r>
              <a:rPr lang="en-US" sz="80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rPr>
              <a:t>© 2015 思科和/</a:t>
            </a:r>
            <a:r>
              <a:rPr lang="en-US" sz="800" dirty="0" err="1">
                <a:solidFill>
                  <a:srgbClr val="FFFFFF">
                    <a:alpha val="60000"/>
                  </a:srgbClr>
                </a:solidFill>
                <a:latin typeface="宋体" panose="02010600030101010101" pitchFamily="2" charset="-122"/>
                <a:ea typeface="MS PGothic" panose="020B0600070205080204" charset="-128"/>
                <a:cs typeface="宋体" panose="02010600030101010101" pitchFamily="2" charset="-122"/>
              </a:rPr>
              <a:t>或其附属公司。版权所有。思科机密信息</a:t>
            </a:r>
            <a:endParaRPr lang="en-US" sz="80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print">
            <a:alphaModFix amt="60000"/>
            <a:biLevel thresh="25000"/>
          </a:blip>
          <a:srcRect/>
          <a:stretch>
            <a:fillRect/>
          </a:stretch>
        </p:blipFill>
        <p:spPr bwMode="auto">
          <a:xfrm>
            <a:off x="632072"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Placeholder 5"/>
          <p:cNvSpPr>
            <a:spLocks noGrp="1"/>
          </p:cNvSpPr>
          <p:nvPr>
            <p:ph type="title"/>
          </p:nvPr>
        </p:nvSpPr>
        <p:spPr bwMode="auto">
          <a:xfrm>
            <a:off x="583536" y="455089"/>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2" tIns="60936" rIns="121872" bIns="60936" numCol="1" anchor="ctr" anchorCtr="0" compatLnSpc="1"/>
          <a:lstStyle>
            <a:lvl1pPr>
              <a:defRPr>
                <a:solidFill>
                  <a:schemeClr val="bg2"/>
                </a:solidFill>
                <a:effectLst/>
              </a:defRPr>
            </a:lvl1pPr>
          </a:lstStyle>
          <a:p>
            <a:pPr lvl="0"/>
            <a:r>
              <a:rPr lang="en-GB" dirty="0"/>
              <a:t>Click to edit Master title style</a:t>
            </a:r>
            <a:endParaRPr lang="en-GB" dirty="0"/>
          </a:p>
        </p:txBody>
      </p:sp>
    </p:spTree>
  </p:cSld>
  <p:clrMapOvr>
    <a:masterClrMapping/>
  </p:clrMapOvr>
  <p:transition spd="med">
    <p:fade/>
  </p:transition>
</p:sldLayout>
</file>

<file path=ppt/slideLayouts/slideLayout501.xml><?xml version="1.0" encoding="utf-8"?>
<p:sldLayout xmlns:a="http://schemas.openxmlformats.org/drawingml/2006/main" xmlns:r="http://schemas.openxmlformats.org/officeDocument/2006/relationships" xmlns:p="http://schemas.openxmlformats.org/presentationml/2006/main" type="chart">
  <p:cSld name="2_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49161" y="4"/>
            <a:ext cx="9702390" cy="993775"/>
          </a:xfrm>
        </p:spPr>
        <p:txBody>
          <a:bodyPr/>
          <a:lstStyle/>
          <a:p>
            <a:r>
              <a:rPr lang="en-US"/>
              <a:t>Click to edit Master title style</a:t>
            </a:r>
            <a:endParaRPr lang="es-AR"/>
          </a:p>
        </p:txBody>
      </p:sp>
      <p:sp>
        <p:nvSpPr>
          <p:cNvPr id="3" name="Chart Placeholder 2"/>
          <p:cNvSpPr>
            <a:spLocks noGrp="1"/>
          </p:cNvSpPr>
          <p:nvPr>
            <p:ph type="chart" idx="1"/>
          </p:nvPr>
        </p:nvSpPr>
        <p:spPr>
          <a:xfrm>
            <a:off x="363975" y="1155700"/>
            <a:ext cx="11598430" cy="5367338"/>
          </a:xfrm>
          <a:prstGeom prst="rect">
            <a:avLst/>
          </a:prstGeom>
        </p:spPr>
        <p:txBody>
          <a:bodyPr/>
          <a:lstStyle/>
          <a:p>
            <a:endParaRPr lang="es-AR" dirty="0"/>
          </a:p>
        </p:txBody>
      </p:sp>
      <p:sp>
        <p:nvSpPr>
          <p:cNvPr id="4" name="Slide Number Placeholder 3"/>
          <p:cNvSpPr>
            <a:spLocks noGrp="1"/>
          </p:cNvSpPr>
          <p:nvPr>
            <p:ph type="sldNum" sz="quarter" idx="10"/>
          </p:nvPr>
        </p:nvSpPr>
        <p:spPr>
          <a:xfrm>
            <a:off x="10773144" y="6626225"/>
            <a:ext cx="1210419" cy="457200"/>
          </a:xfrm>
          <a:prstGeom prst="rect">
            <a:avLst/>
          </a:prstGeom>
        </p:spPr>
        <p:txBody>
          <a:bodyPr/>
          <a:lstStyle>
            <a:lvl1pPr>
              <a:defRPr/>
            </a:lvl1pPr>
          </a:lstStyle>
          <a:p>
            <a:pPr defTabSz="609600" fontAlgn="base">
              <a:spcBef>
                <a:spcPct val="0"/>
              </a:spcBef>
              <a:spcAft>
                <a:spcPct val="0"/>
              </a:spcAft>
            </a:pPr>
            <a:fld id="{86F729CE-3D36-4A53-B791-352A704E4BED}" type="slidenum">
              <a:rPr lang="en-GB">
                <a:solidFill>
                  <a:srgbClr val="FFFFFF"/>
                </a:solidFill>
                <a:ea typeface="MS PGothic" panose="020B0600070205080204" charset="-128"/>
                <a:cs typeface="MS PGothic" panose="020B0600070205080204" charset="-128"/>
              </a:rPr>
            </a:fld>
            <a:endParaRPr lang="en-GB" dirty="0">
              <a:solidFill>
                <a:srgbClr val="FFFFFF"/>
              </a:solidFill>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502.xml><?xml version="1.0" encoding="utf-8"?>
<p:sldLayout xmlns:a="http://schemas.openxmlformats.org/drawingml/2006/main" xmlns:r="http://schemas.openxmlformats.org/officeDocument/2006/relationships" xmlns:p="http://schemas.openxmlformats.org/presentationml/2006/main" userDrawn="1">
  <p:cSld name="B_Pillar Opener_SOCIE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03530" y="3276601"/>
            <a:ext cx="6416062" cy="2590800"/>
          </a:xfrm>
        </p:spPr>
        <p:txBody>
          <a:bodyPr anchor="b">
            <a:noAutofit/>
          </a:bodyPr>
          <a:lstStyle>
            <a:lvl1pPr>
              <a:lnSpc>
                <a:spcPts val="6200"/>
              </a:lnSpc>
              <a:defRPr sz="6300">
                <a:solidFill>
                  <a:schemeClr val="bg1"/>
                </a:solidFill>
              </a:defRPr>
            </a:lvl1pPr>
          </a:lstStyle>
          <a:p>
            <a:r>
              <a:rPr lang="en-US" dirty="0"/>
              <a:t>Click </a:t>
            </a:r>
            <a:br>
              <a:rPr lang="en-US" dirty="0"/>
            </a:br>
            <a:r>
              <a:rPr lang="en-US" dirty="0"/>
              <a:t>to </a:t>
            </a:r>
            <a:br>
              <a:rPr lang="en-US" dirty="0"/>
            </a:br>
            <a:r>
              <a:rPr lang="en-US" dirty="0"/>
              <a:t>edit</a:t>
            </a:r>
            <a:endParaRPr lang="en-US" dirty="0"/>
          </a:p>
        </p:txBody>
      </p:sp>
      <p:sp>
        <p:nvSpPr>
          <p:cNvPr id="3" name="Text Placeholder 2"/>
          <p:cNvSpPr>
            <a:spLocks noGrp="1"/>
          </p:cNvSpPr>
          <p:nvPr>
            <p:ph type="body" idx="1"/>
          </p:nvPr>
        </p:nvSpPr>
        <p:spPr>
          <a:xfrm>
            <a:off x="1470702" y="528482"/>
            <a:ext cx="5385514" cy="319881"/>
          </a:xfrm>
          <a:prstGeom prst="rect">
            <a:avLst/>
          </a:prstGeom>
        </p:spPr>
        <p:txBody>
          <a:bodyPr lIns="0" tIns="0" rIns="0" bIns="0" anchor="ctr">
            <a:noAutofit/>
          </a:bodyPr>
          <a:lstStyle>
            <a:lvl1pPr marL="0" indent="0">
              <a:buNone/>
              <a:defRPr sz="13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hasCustomPrompt="1"/>
          </p:nvPr>
        </p:nvSpPr>
        <p:spPr>
          <a:xfrm>
            <a:off x="7776572" y="968259"/>
            <a:ext cx="3498093" cy="5257916"/>
          </a:xfrm>
          <a:prstGeom prst="rect">
            <a:avLst/>
          </a:prstGeom>
        </p:spPr>
        <p:txBody>
          <a:bodyPr>
            <a:noAutofit/>
          </a:bodyPr>
          <a:lstStyle>
            <a:lvl1pPr marL="211455" indent="0">
              <a:lnSpc>
                <a:spcPts val="3000"/>
              </a:lnSpc>
              <a:buClr>
                <a:schemeClr val="tx1">
                  <a:lumMod val="50000"/>
                  <a:lumOff val="50000"/>
                </a:schemeClr>
              </a:buClr>
              <a:buNone/>
              <a:defRPr sz="3000" baseline="0">
                <a:solidFill>
                  <a:schemeClr val="accent1"/>
                </a:solidFill>
              </a:defRPr>
            </a:lvl1pPr>
            <a:lvl2pPr marL="200025" indent="-200025">
              <a:spcBef>
                <a:spcPts val="800"/>
              </a:spcBef>
              <a:buClr>
                <a:schemeClr val="accent1"/>
              </a:buClr>
              <a:buSzPct val="100000"/>
              <a:buFont typeface="Arial" panose="020B0604020202020204" pitchFamily="34" charset="0"/>
              <a:buChar char="»"/>
              <a:defRPr sz="2000">
                <a:solidFill>
                  <a:schemeClr val="bg1"/>
                </a:solidFill>
              </a:defRPr>
            </a:lvl2pPr>
            <a:lvl3pPr marL="198755" indent="0">
              <a:spcBef>
                <a:spcPts val="500"/>
              </a:spcBef>
              <a:buFontTx/>
              <a:buNone/>
              <a:defRPr sz="2000" baseline="0">
                <a:solidFill>
                  <a:schemeClr val="bg1"/>
                </a:solidFill>
              </a:defRPr>
            </a:lvl3pPr>
            <a:lvl4pPr marL="196850" indent="0">
              <a:spcBef>
                <a:spcPts val="1200"/>
              </a:spcBef>
              <a:buNone/>
              <a:defRPr sz="30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Society</a:t>
            </a:r>
            <a:endParaRPr lang="en-US" dirty="0"/>
          </a:p>
          <a:p>
            <a:pPr lvl="1"/>
            <a:r>
              <a:rPr lang="en-US" dirty="0"/>
              <a:t>Bulleted content</a:t>
            </a:r>
            <a:endParaRPr lang="en-US" dirty="0"/>
          </a:p>
          <a:p>
            <a:pPr lvl="2"/>
            <a:r>
              <a:rPr lang="en-US" dirty="0"/>
              <a:t>Text without bullet</a:t>
            </a:r>
            <a:endParaRPr lang="en-US" dirty="0"/>
          </a:p>
          <a:p>
            <a:pPr lvl="3"/>
            <a:r>
              <a:rPr lang="en-US" dirty="0"/>
              <a:t>Larger Font</a:t>
            </a:r>
            <a:endParaRPr lang="en-US" dirty="0"/>
          </a:p>
        </p:txBody>
      </p:sp>
      <p:sp>
        <p:nvSpPr>
          <p:cNvPr id="8" name="Footer Placeholder 7"/>
          <p:cNvSpPr>
            <a:spLocks noGrp="1"/>
          </p:cNvSpPr>
          <p:nvPr>
            <p:ph type="ftr" sz="quarter" idx="11"/>
          </p:nvPr>
        </p:nvSpPr>
        <p:spPr>
          <a:xfrm>
            <a:off x="143690" y="6416680"/>
            <a:ext cx="3859795" cy="365125"/>
          </a:xfrm>
          <a:prstGeom prst="rect">
            <a:avLst/>
          </a:prstGeom>
        </p:spPr>
        <p:txBody>
          <a:bodyPr/>
          <a:lstStyle/>
          <a:p>
            <a:pPr defTabSz="609600" fontAlgn="base">
              <a:spcBef>
                <a:spcPct val="0"/>
              </a:spcBef>
              <a:spcAft>
                <a:spcPct val="0"/>
              </a:spcAft>
            </a:pPr>
            <a:r>
              <a:rPr lang="en-US">
                <a:solidFill>
                  <a:prstClr val="black"/>
                </a:solidFill>
                <a:ea typeface="MS PGothic" panose="020B0600070205080204" charset="-128"/>
                <a:cs typeface="MS PGothic" panose="020B0600070205080204" charset="-128"/>
              </a:rPr>
              <a:t>Cisco CSR   Engaging the Network for Good</a:t>
            </a:r>
            <a:endParaRPr lang="en-US" dirty="0">
              <a:solidFill>
                <a:prstClr val="black"/>
              </a:solidFill>
              <a:ea typeface="MS PGothic" panose="020B0600070205080204" charset="-128"/>
              <a:cs typeface="MS PGothic" panose="020B0600070205080204" charset="-128"/>
            </a:endParaRPr>
          </a:p>
        </p:txBody>
      </p:sp>
      <p:sp>
        <p:nvSpPr>
          <p:cNvPr id="9" name="Slide Number Placeholder 8"/>
          <p:cNvSpPr>
            <a:spLocks noGrp="1"/>
          </p:cNvSpPr>
          <p:nvPr>
            <p:ph type="sldNum" sz="quarter" idx="12"/>
          </p:nvPr>
        </p:nvSpPr>
        <p:spPr>
          <a:xfrm>
            <a:off x="11647099" y="6515100"/>
            <a:ext cx="487553" cy="177800"/>
          </a:xfrm>
          <a:prstGeom prst="rect">
            <a:avLst/>
          </a:prstGeom>
        </p:spPr>
        <p:txBody>
          <a:bodyPr/>
          <a:lstStyle/>
          <a:p>
            <a:pPr defTabSz="609600" fontAlgn="base">
              <a:spcBef>
                <a:spcPct val="0"/>
              </a:spcBef>
              <a:spcAft>
                <a:spcPct val="0"/>
              </a:spcAft>
            </a:pPr>
            <a:fld id="{E06D7C1B-AE64-49FF-8D94-2EB263819E36}" type="slidenum">
              <a:rPr lang="en-US" smtClean="0">
                <a:solidFill>
                  <a:prstClr val="black"/>
                </a:solidFill>
                <a:ea typeface="MS PGothic" panose="020B0600070205080204" charset="-128"/>
                <a:cs typeface="MS PGothic" panose="020B0600070205080204" charset="-128"/>
              </a:rPr>
            </a:fld>
            <a:endParaRPr lang="en-US">
              <a:solidFill>
                <a:prstClr val="black"/>
              </a:solidFill>
              <a:ea typeface="MS PGothic" panose="020B0600070205080204" charset="-128"/>
              <a:cs typeface="MS PGothic" panose="020B0600070205080204" charset="-128"/>
            </a:endParaRPr>
          </a:p>
        </p:txBody>
      </p:sp>
    </p:spTree>
  </p:cSld>
  <p:clrMapOvr>
    <a:masterClrMapping/>
  </p:clrMapOvr>
  <p:transition spd="slow">
    <p:wipe/>
  </p:transition>
</p:sldLayout>
</file>

<file path=ppt/slideLayouts/slideLayout503.xml><?xml version="1.0" encoding="utf-8"?>
<p:sldLayout xmlns:a="http://schemas.openxmlformats.org/drawingml/2006/main" xmlns:r="http://schemas.openxmlformats.org/officeDocument/2006/relationships" xmlns:p="http://schemas.openxmlformats.org/presentationml/2006/main">
  <p:cSld name="3_Blank_gradient only">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504.xml><?xml version="1.0" encoding="utf-8"?>
<p:sldLayout xmlns:a="http://schemas.openxmlformats.org/drawingml/2006/main" xmlns:r="http://schemas.openxmlformats.org/officeDocument/2006/relationships" xmlns:p="http://schemas.openxmlformats.org/presentationml/2006/main" showMasterSp="0">
  <p:cSld name="1_Closing_Photo">
    <p:spTree>
      <p:nvGrpSpPr>
        <p:cNvPr id="1" name=""/>
        <p:cNvGrpSpPr/>
        <p:nvPr/>
      </p:nvGrpSpPr>
      <p:grpSpPr>
        <a:xfrm>
          <a:off x="0" y="0"/>
          <a:ext cx="0" cy="0"/>
          <a:chOff x="0" y="0"/>
          <a:chExt cx="0" cy="0"/>
        </a:xfrm>
      </p:grpSpPr>
      <p:pic>
        <p:nvPicPr>
          <p:cNvPr id="16" name="Picture Placeholder 5"/>
          <p:cNvPicPr>
            <a:picLocks noChangeAspect="1"/>
          </p:cNvPicPr>
          <p:nvPr/>
        </p:nvPicPr>
        <p:blipFill>
          <a:blip r:embed="rId2" cstate="print"/>
          <a:stretch>
            <a:fillRect/>
          </a:stretch>
        </p:blipFill>
        <p:spPr>
          <a:xfrm>
            <a:off x="-4287" y="-3425"/>
            <a:ext cx="12197398" cy="6864857"/>
          </a:xfrm>
          <a:prstGeom prst="rect">
            <a:avLst/>
          </a:prstGeom>
        </p:spPr>
      </p:pic>
      <p:pic>
        <p:nvPicPr>
          <p:cNvPr id="17" name="Picture 16" descr="pref_1-line_logo+tagline-rt-white-CMYK.ai"/>
          <p:cNvPicPr>
            <a:picLocks noChangeAspect="1"/>
          </p:cNvPicPr>
          <p:nvPr/>
        </p:nvPicPr>
        <p:blipFill>
          <a:blip r:embed="rId3">
            <a:alphaModFix amt="60000"/>
            <a:duotone>
              <a:prstClr val="black"/>
              <a:schemeClr val="accent3">
                <a:tint val="45000"/>
                <a:satMod val="400000"/>
              </a:schemeClr>
            </a:duotone>
            <a:lum bright="-100000" contrast="-100000"/>
          </a:blip>
          <a:stretch>
            <a:fillRect/>
          </a:stretch>
        </p:blipFill>
        <p:spPr>
          <a:xfrm>
            <a:off x="255594" y="2191513"/>
            <a:ext cx="11677638" cy="2474976"/>
          </a:xfrm>
          <a:prstGeom prst="rect">
            <a:avLst/>
          </a:prstGeom>
        </p:spPr>
      </p:pic>
    </p:spTree>
  </p:cSld>
  <p:clrMapOvr>
    <a:masterClrMapping/>
  </p:clrMapOvr>
  <p:transition spd="slow">
    <p:wipe/>
  </p:transition>
</p:sldLayout>
</file>

<file path=ppt/slideLayouts/slideLayout505.xml><?xml version="1.0" encoding="utf-8"?>
<p:sldLayout xmlns:a="http://schemas.openxmlformats.org/drawingml/2006/main" xmlns:r="http://schemas.openxmlformats.org/officeDocument/2006/relationships" xmlns:p="http://schemas.openxmlformats.org/presentationml/2006/main" showMasterSp="0" userDrawn="1">
  <p:cSld name="2_Full bleed photo">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5"/>
            <a:ext cx="12188826" cy="6644639"/>
          </a:xfrm>
          <a:prstGeom prst="rect">
            <a:avLst/>
          </a:prstGeom>
        </p:spPr>
        <p:txBody>
          <a:bodyPr vert="horz" lIns="121899" tIns="60949" rIns="121899" bIns="60949"/>
          <a:lstStyle>
            <a:lvl1pPr marL="0" indent="0" algn="ctr">
              <a:buNone/>
              <a:defRPr sz="2000" baseline="0">
                <a:solidFill>
                  <a:schemeClr val="bg1"/>
                </a:solidFill>
                <a:latin typeface="+mn-lt"/>
                <a:cs typeface="CiscoSans ExtraLight"/>
              </a:defRPr>
            </a:lvl1pPr>
          </a:lstStyle>
          <a:p>
            <a:r>
              <a:rPr lang="en-US"/>
              <a:t>Click icon to add picture</a:t>
            </a:r>
            <a:endParaRPr lang="en-US" dirty="0"/>
          </a:p>
        </p:txBody>
      </p:sp>
      <p:cxnSp>
        <p:nvCxnSpPr>
          <p:cNvPr id="7" name="Straight Connector 6"/>
          <p:cNvCxnSpPr/>
          <p:nvPr userDrawn="1"/>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506.xml><?xml version="1.0" encoding="utf-8"?>
<p:sldLayout xmlns:a="http://schemas.openxmlformats.org/drawingml/2006/main" xmlns:r="http://schemas.openxmlformats.org/officeDocument/2006/relationships" xmlns:p="http://schemas.openxmlformats.org/presentationml/2006/main" userDrawn="1">
  <p:cSld name="1_blue-side Segue">
    <p:spTree>
      <p:nvGrpSpPr>
        <p:cNvPr id="1" name=""/>
        <p:cNvGrpSpPr/>
        <p:nvPr/>
      </p:nvGrpSpPr>
      <p:grpSpPr>
        <a:xfrm>
          <a:off x="0" y="0"/>
          <a:ext cx="0" cy="0"/>
          <a:chOff x="0" y="0"/>
          <a:chExt cx="0" cy="0"/>
        </a:xfrm>
      </p:grpSpPr>
      <p:sp>
        <p:nvSpPr>
          <p:cNvPr id="7" name="Rectangle 6"/>
          <p:cNvSpPr/>
          <p:nvPr userDrawn="1"/>
        </p:nvSpPr>
        <p:spPr>
          <a:xfrm>
            <a:off x="0" y="0"/>
            <a:ext cx="12188825" cy="688848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spcCol="0" rtlCol="0" anchor="ctr"/>
          <a:lstStyle/>
          <a:p>
            <a:pPr algn="ctr" defTabSz="609600" fontAlgn="base">
              <a:spcBef>
                <a:spcPct val="0"/>
              </a:spcBef>
              <a:spcAft>
                <a:spcPct val="0"/>
              </a:spcAft>
            </a:pPr>
            <a:endParaRPr lang="en-US" dirty="0">
              <a:solidFill>
                <a:srgbClr val="FFFFFF"/>
              </a:solidFill>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1611603"/>
            <a:ext cx="8237350" cy="8500085"/>
          </a:xfrm>
          <a:prstGeom prst="rect">
            <a:avLst/>
          </a:prstGeom>
        </p:spPr>
      </p:pic>
      <p:sp>
        <p:nvSpPr>
          <p:cNvPr id="17" name="Rectangle 16"/>
          <p:cNvSpPr/>
          <p:nvPr userDrawn="1"/>
        </p:nvSpPr>
        <p:spPr>
          <a:xfrm>
            <a:off x="1" y="3"/>
            <a:ext cx="12188825" cy="3522132"/>
          </a:xfrm>
          <a:prstGeom prst="rect">
            <a:avLst/>
          </a:prstGeom>
          <a:gradFill flip="none" rotWithShape="1">
            <a:gsLst>
              <a:gs pos="0">
                <a:srgbClr val="0096D6">
                  <a:shade val="30000"/>
                  <a:satMod val="115000"/>
                  <a:alpha val="0"/>
                </a:srgbClr>
              </a:gs>
              <a:gs pos="50000">
                <a:srgbClr val="000000">
                  <a:alpha val="25000"/>
                </a:srgbClr>
              </a:gs>
              <a:gs pos="100000">
                <a:srgbClr val="000000">
                  <a:alpha val="5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endParaRPr>
          </a:p>
        </p:txBody>
      </p:sp>
      <p:grpSp>
        <p:nvGrpSpPr>
          <p:cNvPr id="3" name="Group 17"/>
          <p:cNvGrpSpPr>
            <a:grpSpLocks noChangeAspect="1"/>
          </p:cNvGrpSpPr>
          <p:nvPr userDrawn="1"/>
        </p:nvGrpSpPr>
        <p:grpSpPr>
          <a:xfrm>
            <a:off x="7046335" y="0"/>
            <a:ext cx="5142496" cy="6888480"/>
            <a:chOff x="5660571" y="7"/>
            <a:chExt cx="3483429" cy="6857993"/>
          </a:xfrm>
        </p:grpSpPr>
        <p:sp>
          <p:nvSpPr>
            <p:cNvPr id="4" name="Rectangle 38"/>
            <p:cNvSpPr/>
            <p:nvPr/>
          </p:nvSpPr>
          <p:spPr>
            <a:xfrm flipH="1">
              <a:off x="5660571" y="2267225"/>
              <a:ext cx="806774" cy="4590775"/>
            </a:xfrm>
            <a:custGeom>
              <a:avLst/>
              <a:gdLst/>
              <a:ahLst/>
              <a:cxnLst/>
              <a:rect l="l" t="t" r="r" b="b"/>
              <a:pathLst>
                <a:path w="806774" h="4590775">
                  <a:moveTo>
                    <a:pt x="53571" y="0"/>
                  </a:moveTo>
                  <a:cubicBezTo>
                    <a:pt x="-14864" y="1140993"/>
                    <a:pt x="64792" y="2922660"/>
                    <a:pt x="806774" y="4590775"/>
                  </a:cubicBezTo>
                  <a:lnTo>
                    <a:pt x="455121" y="4590775"/>
                  </a:lnTo>
                  <a:cubicBezTo>
                    <a:pt x="341668" y="4121118"/>
                    <a:pt x="120417" y="3291164"/>
                    <a:pt x="35421" y="2131460"/>
                  </a:cubicBezTo>
                  <a:lnTo>
                    <a:pt x="35422" y="2131460"/>
                  </a:lnTo>
                  <a:cubicBezTo>
                    <a:pt x="31399" y="2078189"/>
                    <a:pt x="27680" y="2024219"/>
                    <a:pt x="24715" y="1969529"/>
                  </a:cubicBezTo>
                  <a:lnTo>
                    <a:pt x="17831" y="1849869"/>
                  </a:lnTo>
                  <a:lnTo>
                    <a:pt x="12108" y="1729040"/>
                  </a:lnTo>
                  <a:lnTo>
                    <a:pt x="6007" y="1554167"/>
                  </a:lnTo>
                  <a:cubicBezTo>
                    <a:pt x="5110" y="1522700"/>
                    <a:pt x="4214" y="1491234"/>
                    <a:pt x="3317" y="1459767"/>
                  </a:cubicBezTo>
                  <a:cubicBezTo>
                    <a:pt x="2211" y="1365210"/>
                    <a:pt x="1106" y="1270654"/>
                    <a:pt x="0" y="1176097"/>
                  </a:cubicBezTo>
                  <a:lnTo>
                    <a:pt x="0" y="1176053"/>
                  </a:lnTo>
                  <a:lnTo>
                    <a:pt x="0" y="1176010"/>
                  </a:lnTo>
                  <a:cubicBezTo>
                    <a:pt x="1106" y="1081453"/>
                    <a:pt x="2211" y="986896"/>
                    <a:pt x="3317" y="892339"/>
                  </a:cubicBezTo>
                  <a:cubicBezTo>
                    <a:pt x="4214" y="860873"/>
                    <a:pt x="5110" y="829406"/>
                    <a:pt x="6007" y="797940"/>
                  </a:cubicBezTo>
                  <a:lnTo>
                    <a:pt x="12108" y="623067"/>
                  </a:lnTo>
                  <a:lnTo>
                    <a:pt x="17831" y="502238"/>
                  </a:lnTo>
                  <a:lnTo>
                    <a:pt x="24715" y="382576"/>
                  </a:lnTo>
                  <a:cubicBezTo>
                    <a:pt x="27680" y="327887"/>
                    <a:pt x="31399" y="273918"/>
                    <a:pt x="35422" y="220646"/>
                  </a:cubicBezTo>
                  <a:lnTo>
                    <a:pt x="35421" y="220646"/>
                  </a:lnTo>
                  <a:cubicBezTo>
                    <a:pt x="40913" y="145717"/>
                    <a:pt x="46973" y="72165"/>
                    <a:pt x="53571" y="0"/>
                  </a:cubicBezTo>
                  <a:close/>
                </a:path>
              </a:pathLst>
            </a:custGeom>
            <a:gradFill flip="none" rotWithShape="1">
              <a:gsLst>
                <a:gs pos="0">
                  <a:schemeClr val="accent1">
                    <a:shade val="67500"/>
                    <a:satMod val="115000"/>
                    <a:alpha val="50000"/>
                  </a:schemeClr>
                </a:gs>
                <a:gs pos="100000">
                  <a:schemeClr val="accent1">
                    <a:shade val="100000"/>
                    <a:satMod val="115000"/>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09600" fontAlgn="base">
                <a:spcBef>
                  <a:spcPct val="0"/>
                </a:spcBef>
                <a:spcAft>
                  <a:spcPct val="0"/>
                </a:spcAft>
              </a:pPr>
              <a:endParaRPr lang="en-US" dirty="0">
                <a:solidFill>
                  <a:srgbClr val="FFFFFF"/>
                </a:solidFill>
              </a:endParaRPr>
            </a:p>
          </p:txBody>
        </p:sp>
        <p:sp>
          <p:nvSpPr>
            <p:cNvPr id="5" name="Rectangle 4"/>
            <p:cNvSpPr/>
            <p:nvPr/>
          </p:nvSpPr>
          <p:spPr>
            <a:xfrm>
              <a:off x="6009774" y="7"/>
              <a:ext cx="3134226" cy="6857993"/>
            </a:xfrm>
            <a:custGeom>
              <a:avLst/>
              <a:gdLst/>
              <a:ahLst/>
              <a:cxnLst/>
              <a:rect l="l" t="t" r="r" b="b"/>
              <a:pathLst>
                <a:path w="3134226" h="6857993">
                  <a:moveTo>
                    <a:pt x="0" y="0"/>
                  </a:moveTo>
                  <a:lnTo>
                    <a:pt x="3134226" y="0"/>
                  </a:lnTo>
                  <a:lnTo>
                    <a:pt x="3134226" y="6857993"/>
                  </a:lnTo>
                  <a:lnTo>
                    <a:pt x="2306" y="6857993"/>
                  </a:lnTo>
                  <a:cubicBezTo>
                    <a:pt x="115061" y="6390081"/>
                    <a:pt x="338749" y="5556741"/>
                    <a:pt x="424323" y="4389151"/>
                  </a:cubicBezTo>
                  <a:lnTo>
                    <a:pt x="424322" y="4389151"/>
                  </a:lnTo>
                  <a:cubicBezTo>
                    <a:pt x="428345" y="4335880"/>
                    <a:pt x="432064" y="4281910"/>
                    <a:pt x="435029" y="4227220"/>
                  </a:cubicBezTo>
                  <a:lnTo>
                    <a:pt x="441913" y="4107560"/>
                  </a:lnTo>
                  <a:lnTo>
                    <a:pt x="447636" y="3986731"/>
                  </a:lnTo>
                  <a:lnTo>
                    <a:pt x="453737" y="3811858"/>
                  </a:lnTo>
                  <a:lnTo>
                    <a:pt x="456427" y="3717458"/>
                  </a:lnTo>
                  <a:lnTo>
                    <a:pt x="459744" y="3433788"/>
                  </a:lnTo>
                  <a:lnTo>
                    <a:pt x="459744" y="3433744"/>
                  </a:lnTo>
                  <a:lnTo>
                    <a:pt x="459744" y="3433701"/>
                  </a:lnTo>
                  <a:lnTo>
                    <a:pt x="456427" y="3150030"/>
                  </a:lnTo>
                  <a:lnTo>
                    <a:pt x="453737" y="3055631"/>
                  </a:lnTo>
                  <a:lnTo>
                    <a:pt x="447636" y="2880758"/>
                  </a:lnTo>
                  <a:lnTo>
                    <a:pt x="441913" y="2759929"/>
                  </a:lnTo>
                  <a:lnTo>
                    <a:pt x="435029" y="2640267"/>
                  </a:lnTo>
                  <a:cubicBezTo>
                    <a:pt x="432064" y="2585578"/>
                    <a:pt x="428345" y="2531609"/>
                    <a:pt x="424322" y="2478337"/>
                  </a:cubicBezTo>
                  <a:lnTo>
                    <a:pt x="424323" y="2478337"/>
                  </a:lnTo>
                  <a:cubicBezTo>
                    <a:pt x="338167" y="1302803"/>
                    <a:pt x="112010" y="466081"/>
                    <a:pt x="0" y="0"/>
                  </a:cubicBezTo>
                  <a:close/>
                </a:path>
              </a:pathLst>
            </a:custGeom>
            <a:gradFill flip="none" rotWithShape="1">
              <a:gsLst>
                <a:gs pos="0">
                  <a:srgbClr val="435295"/>
                </a:gs>
                <a:gs pos="50000">
                  <a:schemeClr val="accent1">
                    <a:shade val="67500"/>
                    <a:satMod val="115000"/>
                  </a:schemeClr>
                </a:gs>
                <a:gs pos="100000">
                  <a:srgbClr val="0083C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09600" fontAlgn="base">
                <a:spcBef>
                  <a:spcPct val="0"/>
                </a:spcBef>
                <a:spcAft>
                  <a:spcPct val="0"/>
                </a:spcAft>
              </a:pPr>
              <a:endParaRPr lang="en-US" dirty="0">
                <a:solidFill>
                  <a:srgbClr val="FFFFFF"/>
                </a:solidFill>
              </a:endParaRPr>
            </a:p>
          </p:txBody>
        </p:sp>
      </p:grpSp>
      <p:sp>
        <p:nvSpPr>
          <p:cNvPr id="12" name="Rectangle 7"/>
          <p:cNvSpPr>
            <a:spLocks noChangeArrowheads="1"/>
          </p:cNvSpPr>
          <p:nvPr userDrawn="1"/>
        </p:nvSpPr>
        <p:spPr bwMode="ltGray">
          <a:xfrm>
            <a:off x="11514790" y="6522013"/>
            <a:ext cx="349339" cy="233656"/>
          </a:xfrm>
          <a:prstGeom prst="rect">
            <a:avLst/>
          </a:prstGeom>
          <a:noFill/>
          <a:ln w="9525" algn="ctr">
            <a:noFill/>
            <a:miter lim="800000"/>
          </a:ln>
          <a:effectLst/>
        </p:spPr>
        <p:txBody>
          <a:bodyPr wrap="none" lIns="109480" tIns="54738" rIns="109480" bIns="54738" anchor="b">
            <a:spAutoFit/>
          </a:bodyPr>
          <a:lstStyle/>
          <a:p>
            <a:pPr algn="r" defTabSz="1085850" fontAlgn="base">
              <a:spcBef>
                <a:spcPct val="0"/>
              </a:spcBef>
              <a:spcAft>
                <a:spcPct val="0"/>
              </a:spcAft>
            </a:pPr>
            <a:fld id="{DFCF27A5-1A5B-48D3-A060-2758FFBB1ADD}" type="slidenum">
              <a:rPr lang="en-US" sz="800">
                <a:solidFill>
                  <a:srgbClr val="C0C0C0"/>
                </a:solidFill>
                <a:latin typeface="CiscoSansTT ExtraLight"/>
                <a:ea typeface="MS PGothic" panose="020B0600070205080204" charset="-128"/>
                <a:cs typeface="MS PGothic" panose="020B0600070205080204" charset="-128"/>
              </a:rPr>
            </a:fld>
            <a:endParaRPr lang="en-US" sz="800" dirty="0">
              <a:solidFill>
                <a:srgbClr val="C0C0C0"/>
              </a:solidFill>
              <a:latin typeface="CiscoSansTT ExtraLight"/>
              <a:ea typeface="MS PGothic" panose="020B0600070205080204" charset="-128"/>
              <a:cs typeface="MS PGothic" panose="020B0600070205080204" charset="-128"/>
            </a:endParaRPr>
          </a:p>
        </p:txBody>
      </p:sp>
      <p:sp>
        <p:nvSpPr>
          <p:cNvPr id="14" name="Text Placeholder 3"/>
          <p:cNvSpPr>
            <a:spLocks noGrp="1"/>
          </p:cNvSpPr>
          <p:nvPr>
            <p:ph type="body" sz="quarter" idx="11"/>
          </p:nvPr>
        </p:nvSpPr>
        <p:spPr>
          <a:xfrm>
            <a:off x="8237350" y="1600595"/>
            <a:ext cx="3531863" cy="4704855"/>
          </a:xfrm>
          <a:prstGeom prst="rect">
            <a:avLst/>
          </a:prstGeom>
        </p:spPr>
        <p:txBody>
          <a:bodyPr>
            <a:noAutofit/>
          </a:bodyPr>
          <a:lstStyle>
            <a:lvl1pPr>
              <a:lnSpc>
                <a:spcPct val="95000"/>
              </a:lnSpc>
              <a:spcBef>
                <a:spcPts val="1975"/>
              </a:spcBef>
              <a:buClr>
                <a:schemeClr val="accent3"/>
              </a:buClr>
              <a:defRPr sz="2400">
                <a:solidFill>
                  <a:schemeClr val="bg2"/>
                </a:solidFill>
                <a:latin typeface="+mj-lt"/>
              </a:defRPr>
            </a:lvl1pPr>
            <a:lvl2pPr marL="922655" indent="-381000">
              <a:lnSpc>
                <a:spcPct val="95000"/>
              </a:lnSpc>
              <a:spcBef>
                <a:spcPts val="800"/>
              </a:spcBef>
              <a:buClr>
                <a:schemeClr val="accent3"/>
              </a:buClr>
              <a:buFont typeface="Arial" panose="020B0604020202020204" pitchFamily="34" charset="0"/>
              <a:buChar char="•"/>
              <a:defRPr sz="1900">
                <a:solidFill>
                  <a:schemeClr val="bg2"/>
                </a:solidFill>
                <a:latin typeface="+mj-lt"/>
              </a:defRPr>
            </a:lvl2pPr>
            <a:lvl3pPr marL="988060" indent="-228600">
              <a:buClr>
                <a:schemeClr val="accent3"/>
              </a:buClr>
              <a:buFont typeface="Arial" panose="020B0604020202020204" pitchFamily="34" charset="0"/>
              <a:buChar char="•"/>
              <a:defRPr sz="1600">
                <a:solidFill>
                  <a:schemeClr val="bg2"/>
                </a:solidFill>
                <a:latin typeface="+mj-lt"/>
              </a:defRPr>
            </a:lvl3pPr>
            <a:lvl4pPr marL="1146810" indent="-228600">
              <a:buClr>
                <a:schemeClr val="accent3"/>
              </a:buClr>
              <a:buFont typeface="Arial" panose="020B0604020202020204" pitchFamily="34" charset="0"/>
              <a:buChar char="•"/>
              <a:defRPr sz="1500">
                <a:solidFill>
                  <a:schemeClr val="bg2"/>
                </a:solidFill>
                <a:latin typeface="+mj-lt"/>
              </a:defRPr>
            </a:lvl4pPr>
            <a:lvl5pPr marL="1297305" indent="-228600">
              <a:buClr>
                <a:schemeClr val="accent3"/>
              </a:buClr>
              <a:buFont typeface="Arial" panose="020B0604020202020204" pitchFamily="34" charset="0"/>
              <a:buChar char="•"/>
              <a:defRPr sz="1500">
                <a:solidFill>
                  <a:schemeClr val="bg2"/>
                </a:solidFill>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itle 1"/>
          <p:cNvSpPr>
            <a:spLocks noGrp="1"/>
          </p:cNvSpPr>
          <p:nvPr>
            <p:ph type="title"/>
          </p:nvPr>
        </p:nvSpPr>
        <p:spPr>
          <a:xfrm>
            <a:off x="306195" y="277870"/>
            <a:ext cx="11448831" cy="838200"/>
          </a:xfrm>
        </p:spPr>
        <p:txBody>
          <a:bodyPr anchor="t"/>
          <a:lstStyle>
            <a:lvl1pPr marL="0" algn="l" defTabSz="1218565" rtl="0" eaLnBrk="1" fontAlgn="base" latinLnBrk="0" hangingPunct="1">
              <a:lnSpc>
                <a:spcPct val="80000"/>
              </a:lnSpc>
              <a:spcBef>
                <a:spcPct val="0"/>
              </a:spcBef>
              <a:spcAft>
                <a:spcPct val="0"/>
              </a:spcAft>
              <a:buNone/>
              <a:defRPr lang="en-US" sz="3200" b="0" kern="1200" spc="0" baseline="0" dirty="0">
                <a:solidFill>
                  <a:schemeClr val="bg1"/>
                </a:solidFill>
                <a:latin typeface="+mj-lt"/>
                <a:ea typeface="MS PGothic" panose="020B0600070205080204" charset="-128"/>
                <a:cs typeface="MS PGothic" panose="020B0600070205080204" charset="-128"/>
              </a:defRPr>
            </a:lvl1pPr>
          </a:lstStyle>
          <a:p>
            <a:r>
              <a:rPr lang="en-US" dirty="0"/>
              <a:t>Click to edit Master title style</a:t>
            </a:r>
            <a:endParaRPr lang="en-US" dirty="0"/>
          </a:p>
        </p:txBody>
      </p:sp>
      <p:sp>
        <p:nvSpPr>
          <p:cNvPr id="13" name="Rectangle 4"/>
          <p:cNvSpPr>
            <a:spLocks noChangeArrowheads="1"/>
          </p:cNvSpPr>
          <p:nvPr userDrawn="1"/>
        </p:nvSpPr>
        <p:spPr bwMode="ltGray">
          <a:xfrm>
            <a:off x="335081" y="6527850"/>
            <a:ext cx="6522920" cy="233656"/>
          </a:xfrm>
          <a:prstGeom prst="rect">
            <a:avLst/>
          </a:prstGeom>
          <a:noFill/>
          <a:ln w="9525">
            <a:noFill/>
            <a:miter lim="800000"/>
          </a:ln>
          <a:effectLst/>
        </p:spPr>
        <p:txBody>
          <a:bodyPr wrap="square" lIns="109480" tIns="54738" rIns="109480" bIns="54738" anchor="b" anchorCtr="0">
            <a:spAutoFit/>
          </a:bodyPr>
          <a:lstStyle/>
          <a:p>
            <a:pPr defTabSz="1085850" fontAlgn="base">
              <a:spcBef>
                <a:spcPct val="0"/>
              </a:spcBef>
              <a:spcAft>
                <a:spcPct val="0"/>
              </a:spcAft>
            </a:pPr>
            <a:r>
              <a:rPr lang="en-US" sz="800" dirty="0">
                <a:solidFill>
                  <a:srgbClr val="C0C0C0"/>
                </a:solidFill>
                <a:latin typeface="CiscoSansTT ExtraLight"/>
                <a:ea typeface="MS PGothic" panose="020B0600070205080204" charset="-128"/>
                <a:cs typeface="MS PGothic" panose="020B0600070205080204" charset="-128"/>
              </a:rPr>
              <a:t>© 2014 Cisco and/or its affiliates. All rights reserved.</a:t>
            </a:r>
            <a:endParaRPr lang="en-US" sz="800" dirty="0">
              <a:solidFill>
                <a:srgbClr val="C0C0C0"/>
              </a:solidFill>
              <a:latin typeface="CiscoSansTT ExtraLight"/>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showMasterSp="0" userDrawn="1">
  <p:cSld name="Title Slide">
    <p:bg>
      <p:bgPr>
        <a:solidFill>
          <a:schemeClr val="accent1"/>
        </a:solidFill>
        <a:effectLst/>
      </p:bgPr>
    </p:bg>
    <p:spTree>
      <p:nvGrpSpPr>
        <p:cNvPr id="1" name=""/>
        <p:cNvGrpSpPr/>
        <p:nvPr/>
      </p:nvGrpSpPr>
      <p:grpSpPr>
        <a:xfrm>
          <a:off x="0" y="0"/>
          <a:ext cx="0" cy="0"/>
          <a:chOff x="0" y="0"/>
          <a:chExt cx="0" cy="0"/>
        </a:xfrm>
      </p:grpSpPr>
      <p:sp>
        <p:nvSpPr>
          <p:cNvPr id="16" name="Subtitle 2"/>
          <p:cNvSpPr>
            <a:spLocks noGrp="1"/>
          </p:cNvSpPr>
          <p:nvPr>
            <p:ph type="subTitle" idx="1" hasCustomPrompt="1"/>
          </p:nvPr>
        </p:nvSpPr>
        <p:spPr>
          <a:xfrm>
            <a:off x="625832" y="5158358"/>
            <a:ext cx="11059014" cy="384175"/>
          </a:xfrm>
          <a:prstGeom prst="rect">
            <a:avLst/>
          </a:prstGeom>
        </p:spPr>
        <p:txBody>
          <a:bodyPr lIns="91420" tIns="45710" rIns="91420" bIns="45710" anchor="b" anchorCtr="0">
            <a:noAutofit/>
          </a:bodyPr>
          <a:lstStyle>
            <a:lvl1pPr marL="0" indent="0" algn="l">
              <a:buNone/>
              <a:defRPr sz="2135" b="0" i="0">
                <a:solidFill>
                  <a:schemeClr val="bg1"/>
                </a:solidFill>
                <a:latin typeface="+mn-lt"/>
                <a:cs typeface="CiscoSansTT ExtraLight"/>
              </a:defRPr>
            </a:lvl1pPr>
            <a:lvl2pPr marL="457200" indent="0" algn="ctr">
              <a:buNone/>
              <a:defRPr>
                <a:solidFill>
                  <a:schemeClr val="tx1">
                    <a:tint val="75000"/>
                  </a:schemeClr>
                </a:solidFill>
              </a:defRPr>
            </a:lvl2pPr>
            <a:lvl3pPr marL="913765"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1930" indent="0" algn="ctr">
              <a:buNone/>
              <a:defRPr>
                <a:solidFill>
                  <a:schemeClr val="tx1">
                    <a:tint val="75000"/>
                  </a:schemeClr>
                </a:solidFill>
              </a:defRPr>
            </a:lvl7pPr>
            <a:lvl8pPr marL="3199130" indent="0" algn="ctr">
              <a:buNone/>
              <a:defRPr>
                <a:solidFill>
                  <a:schemeClr val="tx1">
                    <a:tint val="75000"/>
                  </a:schemeClr>
                </a:solidFill>
              </a:defRPr>
            </a:lvl8pPr>
            <a:lvl9pPr marL="3656330"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832" y="5478354"/>
            <a:ext cx="11059014" cy="384175"/>
          </a:xfrm>
          <a:prstGeom prst="rect">
            <a:avLst/>
          </a:prstGeom>
        </p:spPr>
        <p:txBody>
          <a:bodyPr lIns="91420" tIns="45710" rIns="91420" bIns="45710"/>
          <a:lstStyle>
            <a:lvl1pPr marL="0" indent="0" algn="l">
              <a:buFontTx/>
              <a:buNone/>
              <a:defRPr lang="en-US" sz="2135"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8" name="Text Placeholder 40"/>
          <p:cNvSpPr>
            <a:spLocks noGrp="1"/>
          </p:cNvSpPr>
          <p:nvPr>
            <p:ph type="body" sz="quarter" idx="12" hasCustomPrompt="1"/>
          </p:nvPr>
        </p:nvSpPr>
        <p:spPr>
          <a:xfrm>
            <a:off x="625832" y="5798350"/>
            <a:ext cx="11059014" cy="384175"/>
          </a:xfrm>
          <a:prstGeom prst="rect">
            <a:avLst/>
          </a:prstGeom>
        </p:spPr>
        <p:txBody>
          <a:bodyPr lIns="91420" tIns="45710" rIns="91420" bIns="45710"/>
          <a:lstStyle>
            <a:lvl1pPr marL="0" indent="0" algn="l">
              <a:buFontTx/>
              <a:buNone/>
              <a:defRPr lang="en-US" sz="2135" b="0" i="0" kern="1200" dirty="0" smtClean="0">
                <a:solidFill>
                  <a:schemeClr val="bg1"/>
                </a:solidFill>
                <a:latin typeface="+mn-lt"/>
                <a:ea typeface="+mn-ea"/>
                <a:cs typeface="CiscoSansTT ExtraLight"/>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9" name="Text Placeholder 2"/>
          <p:cNvSpPr>
            <a:spLocks noGrp="1"/>
          </p:cNvSpPr>
          <p:nvPr>
            <p:ph type="body" sz="quarter" idx="13" hasCustomPrompt="1"/>
          </p:nvPr>
        </p:nvSpPr>
        <p:spPr>
          <a:xfrm>
            <a:off x="617562" y="4281951"/>
            <a:ext cx="11067284" cy="398668"/>
          </a:xfrm>
          <a:prstGeom prst="rect">
            <a:avLst/>
          </a:prstGeom>
        </p:spPr>
        <p:txBody>
          <a:bodyPr lIns="91420" tIns="45710" rIns="91420" bIns="45710"/>
          <a:lstStyle>
            <a:lvl1pPr marL="0" indent="0">
              <a:buFont typeface="Arial" panose="020B0604020202020204" pitchFamily="34" charset="0"/>
              <a:buNone/>
              <a:defRPr sz="2935" b="0" i="0" baseline="0">
                <a:solidFill>
                  <a:schemeClr val="bg1"/>
                </a:solidFill>
                <a:latin typeface="+mj-lt"/>
                <a:cs typeface="CiscoSansTT ExtraLigh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Subtitle Goes Here</a:t>
            </a:r>
            <a:endParaRPr lang="en-GB" dirty="0"/>
          </a:p>
        </p:txBody>
      </p:sp>
      <p:sp>
        <p:nvSpPr>
          <p:cNvPr id="20" name="Title 1"/>
          <p:cNvSpPr>
            <a:spLocks noGrp="1"/>
          </p:cNvSpPr>
          <p:nvPr>
            <p:ph type="ctrTitle" hasCustomPrompt="1"/>
          </p:nvPr>
        </p:nvSpPr>
        <p:spPr>
          <a:xfrm>
            <a:off x="567539" y="3519969"/>
            <a:ext cx="11117307" cy="859640"/>
          </a:xfrm>
          <a:prstGeom prst="rect">
            <a:avLst/>
          </a:prstGeom>
        </p:spPr>
        <p:txBody>
          <a:bodyPr anchor="b"/>
          <a:lstStyle>
            <a:lvl1pPr marL="0" indent="0" algn="l">
              <a:lnSpc>
                <a:spcPct val="90000"/>
              </a:lnSpc>
              <a:buFont typeface="Arial" panose="020B0604020202020204" pitchFamily="34" charset="0"/>
              <a:buNone/>
              <a:defRPr sz="5330" b="0" i="0" spc="0" baseline="0">
                <a:solidFill>
                  <a:schemeClr val="bg1"/>
                </a:solidFill>
                <a:latin typeface="+mj-lt"/>
                <a:cs typeface="CiscoSansTT ExtraLight"/>
              </a:defRPr>
            </a:lvl1pPr>
          </a:lstStyle>
          <a:p>
            <a:r>
              <a:rPr lang="en-GB" dirty="0"/>
              <a:t>Presentation Title Goes Here</a:t>
            </a:r>
            <a:endParaRPr lang="en-US" dirty="0"/>
          </a:p>
        </p:txBody>
      </p:sp>
      <p:sp>
        <p:nvSpPr>
          <p:cNvPr id="6" name="Freeform 6"/>
          <p:cNvSpPr>
            <a:spLocks noChangeAspect="1" noEditPoints="1"/>
          </p:cNvSpPr>
          <p:nvPr userDrawn="1"/>
        </p:nvSpPr>
        <p:spPr bwMode="auto">
          <a:xfrm>
            <a:off x="625832" y="521745"/>
            <a:ext cx="1060428" cy="563500"/>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tx2"/>
          </a:solidFill>
          <a:ln w="0">
            <a:noFill/>
            <a:prstDash val="solid"/>
            <a:round/>
          </a:ln>
        </p:spPr>
        <p:txBody>
          <a:bodyPr vert="horz" wrap="square" lIns="121888" tIns="60944" rIns="121888" bIns="60944" numCol="1" anchor="t" anchorCtr="0" compatLnSpc="1"/>
          <a:lstStyle/>
          <a:p>
            <a:endParaRPr lang="en-US" sz="2400">
              <a:solidFill>
                <a:schemeClr val="bg1"/>
              </a:solidFill>
            </a:endParaRPr>
          </a:p>
        </p:txBody>
      </p:sp>
    </p:spTree>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2"/>
          <p:cNvSpPr/>
          <p:nvPr userDrawn="1"/>
        </p:nvSpPr>
        <p:spPr>
          <a:xfrm>
            <a:off x="0" y="0"/>
            <a:ext cx="12188825"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089" y="1220545"/>
            <a:ext cx="10128084" cy="3426595"/>
          </a:xfrm>
          <a:prstGeom prst="rect">
            <a:avLst/>
          </a:prstGeom>
          <a:noFill/>
        </p:spPr>
        <p:txBody>
          <a:bodyPr anchor="b">
            <a:noAutofit/>
          </a:bodyPr>
          <a:lstStyle>
            <a:lvl1pPr marL="0" indent="0" algn="l">
              <a:lnSpc>
                <a:spcPct val="90000"/>
              </a:lnSpc>
              <a:buFont typeface="Arial" panose="020B0604020202020204" pitchFamily="34" charset="0"/>
              <a:buNone/>
              <a:defRPr sz="6130" b="0" i="0" spc="0" baseline="0">
                <a:solidFill>
                  <a:schemeClr val="bg1"/>
                </a:solidFill>
                <a:latin typeface="+mj-lt"/>
                <a:ea typeface="CiscoSansTT Thin" charset="0"/>
                <a:cs typeface="CiscoSansTT Thin" charset="0"/>
              </a:defRPr>
            </a:lvl1pPr>
          </a:lstStyle>
          <a:p>
            <a:r>
              <a:rPr lang="en-GB" dirty="0"/>
              <a:t>Section Title Goes Here</a:t>
            </a:r>
            <a:endParaRPr lang="en-US" dirty="0"/>
          </a:p>
        </p:txBody>
      </p:sp>
    </p:spTree>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1_Segue_White">
    <p:spTree>
      <p:nvGrpSpPr>
        <p:cNvPr id="1" name=""/>
        <p:cNvGrpSpPr/>
        <p:nvPr/>
      </p:nvGrpSpPr>
      <p:grpSpPr>
        <a:xfrm>
          <a:off x="0" y="0"/>
          <a:ext cx="0" cy="0"/>
          <a:chOff x="0" y="0"/>
          <a:chExt cx="0" cy="0"/>
        </a:xfrm>
      </p:grpSpPr>
      <p:sp>
        <p:nvSpPr>
          <p:cNvPr id="3" name="Rectangle 2"/>
          <p:cNvSpPr/>
          <p:nvPr userDrawn="1"/>
        </p:nvSpPr>
        <p:spPr>
          <a:xfrm>
            <a:off x="0" y="0"/>
            <a:ext cx="12188825"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7" name="Title 1"/>
          <p:cNvSpPr>
            <a:spLocks noGrp="1"/>
          </p:cNvSpPr>
          <p:nvPr>
            <p:ph type="ctrTitle" hasCustomPrompt="1"/>
          </p:nvPr>
        </p:nvSpPr>
        <p:spPr>
          <a:xfrm>
            <a:off x="555089" y="1220545"/>
            <a:ext cx="10128084" cy="3426595"/>
          </a:xfrm>
          <a:prstGeom prst="rect">
            <a:avLst/>
          </a:prstGeom>
          <a:noFill/>
        </p:spPr>
        <p:txBody>
          <a:bodyPr anchor="b">
            <a:noAutofit/>
          </a:bodyPr>
          <a:lstStyle>
            <a:lvl1pPr marL="0" indent="0" algn="l">
              <a:lnSpc>
                <a:spcPct val="90000"/>
              </a:lnSpc>
              <a:buFont typeface="Arial" panose="020B0604020202020204" pitchFamily="34" charset="0"/>
              <a:buNone/>
              <a:defRPr sz="6130" b="0" i="0" spc="0" baseline="0">
                <a:solidFill>
                  <a:schemeClr val="tx2"/>
                </a:solidFill>
                <a:latin typeface="+mj-lt"/>
                <a:ea typeface="CiscoSansTT Thin" charset="0"/>
                <a:cs typeface="CiscoSansTT Thin" charset="0"/>
              </a:defRPr>
            </a:lvl1pPr>
          </a:lstStyle>
          <a:p>
            <a:r>
              <a:rPr lang="en-GB" dirty="0"/>
              <a:t>Section Title Goes Here</a:t>
            </a:r>
            <a:endParaRPr 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6"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2" tIns="45707" rIns="91412" bIns="45707"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4" name="Rectangle 6"/>
          <p:cNvSpPr>
            <a:spLocks noChangeArrowheads="1"/>
          </p:cNvSpPr>
          <p:nvPr/>
        </p:nvSpPr>
        <p:spPr bwMode="hidden">
          <a:xfrm>
            <a:off x="6"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2" tIns="45707" rIns="91412" bIns="45707"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7" name="Title 1"/>
          <p:cNvSpPr>
            <a:spLocks noGrp="1"/>
          </p:cNvSpPr>
          <p:nvPr>
            <p:ph type="ctrTitle" hasCustomPrompt="1"/>
          </p:nvPr>
        </p:nvSpPr>
        <p:spPr>
          <a:xfrm>
            <a:off x="555099" y="1220560"/>
            <a:ext cx="1012808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Tree>
  </p:cSld>
  <p:clrMapOvr>
    <a:masterClrMapping/>
  </p:clrMapOvr>
  <p:transition spd="slow">
    <p:wipe/>
  </p:transition>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p:cSld name="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255" y="5221411"/>
            <a:ext cx="10386438" cy="465808"/>
          </a:xfrm>
          <a:prstGeom prst="rect">
            <a:avLst/>
          </a:prstGeom>
        </p:spPr>
        <p:txBody>
          <a:bodyPr wrap="square" lIns="91420" tIns="45710" rIns="91420" bIns="45710" anchor="b" anchorCtr="0">
            <a:noAutofit/>
          </a:bodyPr>
          <a:lstStyle>
            <a:lvl1pPr marL="0" indent="0" algn="l" defTabSz="804545">
              <a:lnSpc>
                <a:spcPct val="100000"/>
              </a:lnSpc>
              <a:spcBef>
                <a:spcPct val="50000"/>
              </a:spcBef>
              <a:buNone/>
              <a:defRPr sz="2935" b="0" i="0">
                <a:solidFill>
                  <a:schemeClr val="bg1"/>
                </a:solidFill>
                <a:latin typeface="+mn-lt"/>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dirty="0"/>
              <a:t>Click to edit Master text styles</a:t>
            </a:r>
            <a:endParaRPr lang="en-US" dirty="0"/>
          </a:p>
        </p:txBody>
      </p:sp>
      <p:sp>
        <p:nvSpPr>
          <p:cNvPr id="4" name="Title 1"/>
          <p:cNvSpPr>
            <a:spLocks noGrp="1"/>
          </p:cNvSpPr>
          <p:nvPr>
            <p:ph type="ctrTitle"/>
          </p:nvPr>
        </p:nvSpPr>
        <p:spPr>
          <a:xfrm>
            <a:off x="383797" y="2054069"/>
            <a:ext cx="10626896" cy="3038449"/>
          </a:xfrm>
          <a:prstGeom prst="rect">
            <a:avLst/>
          </a:prstGeom>
        </p:spPr>
        <p:txBody>
          <a:bodyPr>
            <a:noAutofit/>
          </a:bodyPr>
          <a:lstStyle>
            <a:lvl1pPr marL="244475" indent="-533400" algn="l">
              <a:lnSpc>
                <a:spcPct val="90000"/>
              </a:lnSpc>
              <a:defRPr sz="5330" b="0" i="1" spc="0" baseline="0">
                <a:solidFill>
                  <a:schemeClr val="bg1"/>
                </a:solidFill>
                <a:latin typeface="+mj-lt"/>
                <a:cs typeface="CiscoSans Thin"/>
              </a:defRPr>
            </a:lvl1pPr>
          </a:lstStyle>
          <a:p>
            <a:r>
              <a:rPr lang="en-US" dirty="0"/>
              <a:t>Click to edit Master title style</a:t>
            </a:r>
            <a:endParaRPr lang="en-US" dirty="0"/>
          </a:p>
        </p:txBody>
      </p:sp>
    </p:spTree>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p:cSld name="1_Quote Slide">
    <p:bg>
      <p:bgPr>
        <a:solidFill>
          <a:schemeClr val="accent5"/>
        </a:solidFill>
        <a:effectLst/>
      </p:bgPr>
    </p:bg>
    <p:spTree>
      <p:nvGrpSpPr>
        <p:cNvPr id="1" name=""/>
        <p:cNvGrpSpPr/>
        <p:nvPr/>
      </p:nvGrpSpPr>
      <p:grpSpPr>
        <a:xfrm>
          <a:off x="0" y="0"/>
          <a:ext cx="0" cy="0"/>
          <a:chOff x="0" y="0"/>
          <a:chExt cx="0" cy="0"/>
        </a:xfrm>
      </p:grpSpPr>
      <p:sp>
        <p:nvSpPr>
          <p:cNvPr id="5" name="Rectangle 4"/>
          <p:cNvSpPr/>
          <p:nvPr userDrawn="1"/>
        </p:nvSpPr>
        <p:spPr>
          <a:xfrm>
            <a:off x="0" y="0"/>
            <a:ext cx="12188825" cy="685800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solidFill>
                <a:schemeClr val="tx2"/>
              </a:solidFill>
            </a:endParaRPr>
          </a:p>
        </p:txBody>
      </p:sp>
      <p:sp>
        <p:nvSpPr>
          <p:cNvPr id="3" name="Text Placeholder 9"/>
          <p:cNvSpPr>
            <a:spLocks noGrp="1"/>
          </p:cNvSpPr>
          <p:nvPr>
            <p:ph type="body" sz="quarter" idx="11"/>
          </p:nvPr>
        </p:nvSpPr>
        <p:spPr>
          <a:xfrm>
            <a:off x="624255" y="5221411"/>
            <a:ext cx="10386438" cy="465808"/>
          </a:xfrm>
          <a:prstGeom prst="rect">
            <a:avLst/>
          </a:prstGeom>
        </p:spPr>
        <p:txBody>
          <a:bodyPr wrap="square" lIns="91420" tIns="45710" rIns="91420" bIns="45710" anchor="b" anchorCtr="0">
            <a:noAutofit/>
          </a:bodyPr>
          <a:lstStyle>
            <a:lvl1pPr marL="0" indent="0" algn="l" defTabSz="804545">
              <a:lnSpc>
                <a:spcPct val="100000"/>
              </a:lnSpc>
              <a:spcBef>
                <a:spcPct val="50000"/>
              </a:spcBef>
              <a:buNone/>
              <a:defRPr sz="2935" b="0" i="0">
                <a:solidFill>
                  <a:schemeClr val="tx1"/>
                </a:solidFill>
                <a:latin typeface="+mn-lt"/>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dirty="0"/>
              <a:t>Click to edit Master text styles</a:t>
            </a:r>
            <a:endParaRPr lang="en-US" dirty="0"/>
          </a:p>
        </p:txBody>
      </p:sp>
      <p:sp>
        <p:nvSpPr>
          <p:cNvPr id="4" name="Title 1"/>
          <p:cNvSpPr>
            <a:spLocks noGrp="1"/>
          </p:cNvSpPr>
          <p:nvPr>
            <p:ph type="ctrTitle"/>
          </p:nvPr>
        </p:nvSpPr>
        <p:spPr>
          <a:xfrm>
            <a:off x="383797" y="2054069"/>
            <a:ext cx="10626896" cy="3038449"/>
          </a:xfrm>
          <a:prstGeom prst="rect">
            <a:avLst/>
          </a:prstGeom>
        </p:spPr>
        <p:txBody>
          <a:bodyPr>
            <a:noAutofit/>
          </a:bodyPr>
          <a:lstStyle>
            <a:lvl1pPr marL="244475" indent="-533400" algn="l">
              <a:lnSpc>
                <a:spcPct val="90000"/>
              </a:lnSpc>
              <a:defRPr sz="5330" b="0" i="1" spc="0" baseline="0">
                <a:solidFill>
                  <a:schemeClr val="tx2"/>
                </a:solidFill>
                <a:latin typeface="+mj-lt"/>
                <a:cs typeface="CiscoSans Thin"/>
              </a:defRPr>
            </a:lvl1pPr>
          </a:lstStyle>
          <a:p>
            <a:r>
              <a:rPr lang="en-US" dirty="0"/>
              <a:t>Click to edit Master title style</a:t>
            </a:r>
            <a:endParaRPr lang="en-US" dirty="0"/>
          </a:p>
        </p:txBody>
      </p:sp>
    </p:spTree>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showMasterSp="0">
  <p:cSld name="Full Bleed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88825" cy="6858000"/>
          </a:xfrm>
          <a:prstGeom prst="rect">
            <a:avLst/>
          </a:prstGeom>
        </p:spPr>
        <p:txBody>
          <a:bodyPr vert="horz" lIns="91420" tIns="45710" rIns="91420" bIns="45710"/>
          <a:lstStyle>
            <a:lvl1pPr marL="0" indent="0" algn="ctr">
              <a:buNone/>
              <a:defRPr sz="2935" baseline="0">
                <a:solidFill>
                  <a:schemeClr val="tx1"/>
                </a:solidFill>
                <a:latin typeface="+mj-lt"/>
                <a:cs typeface="CiscoSans ExtraLight"/>
              </a:defRPr>
            </a:lvl1pPr>
          </a:lstStyle>
          <a:p>
            <a:pPr lvl="0"/>
            <a:r>
              <a:rPr lang="en-US" noProof="0" dirty="0"/>
              <a:t>Click icon to add picture</a:t>
            </a:r>
            <a:endParaRPr lang="en-US" noProof="0" dirty="0"/>
          </a:p>
        </p:txBody>
      </p:sp>
      <p:sp>
        <p:nvSpPr>
          <p:cNvPr id="6" name="Text Placeholder 2"/>
          <p:cNvSpPr>
            <a:spLocks noGrp="1"/>
          </p:cNvSpPr>
          <p:nvPr>
            <p:ph type="body" sz="quarter" idx="11"/>
          </p:nvPr>
        </p:nvSpPr>
        <p:spPr bwMode="auto">
          <a:xfrm>
            <a:off x="666577" y="5222857"/>
            <a:ext cx="10849323" cy="684803"/>
          </a:xfrm>
          <a:prstGeom prst="rect">
            <a:avLst/>
          </a:prstGeom>
          <a:noFill/>
        </p:spPr>
        <p:txBody>
          <a:bodyPr wrap="square" lIns="182880" tIns="91440" rIns="182880" bIns="91440" numCol="1" anchor="ctr" anchorCtr="0" compatLnSpc="1">
            <a:spAutoFit/>
          </a:bodyPr>
          <a:lstStyle>
            <a:lvl1pPr marL="0" indent="0" algn="ctr">
              <a:lnSpc>
                <a:spcPts val="3865"/>
              </a:lnSpc>
              <a:spcBef>
                <a:spcPts val="0"/>
              </a:spcBef>
              <a:buNone/>
              <a:defRPr sz="3200" i="0">
                <a:solidFill>
                  <a:schemeClr val="bg1"/>
                </a:solidFill>
              </a:defRPr>
            </a:lvl1pPr>
          </a:lstStyle>
          <a:p>
            <a:pPr lvl="0"/>
            <a:r>
              <a:rPr lang="en-US" dirty="0"/>
              <a:t>Click to edit Master text styles</a:t>
            </a:r>
            <a:endParaRPr lang="en-US" dirty="0"/>
          </a:p>
        </p:txBody>
      </p:sp>
    </p:spTree>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p:cSld name="Half Page Photo With Text">
    <p:bg>
      <p:bgPr>
        <a:solidFill>
          <a:schemeClr val="bg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2"/>
            <a:ext cx="12398321" cy="3790949"/>
          </a:xfrm>
          <a:prstGeom prst="rect">
            <a:avLst/>
          </a:prstGeom>
          <a:solidFill>
            <a:schemeClr val="bg2"/>
          </a:solidFill>
        </p:spPr>
        <p:txBody>
          <a:bodyPr vert="horz" lIns="91420" tIns="45710" rIns="91420" bIns="45710"/>
          <a:lstStyle>
            <a:lvl1pPr marL="0" indent="0" algn="ctr">
              <a:buNone/>
              <a:defRPr sz="2935" baseline="0">
                <a:solidFill>
                  <a:schemeClr val="tx1"/>
                </a:solidFill>
                <a:latin typeface="+mj-lt"/>
                <a:cs typeface="CiscoSans ExtraLight"/>
              </a:defRPr>
            </a:lvl1pPr>
          </a:lstStyle>
          <a:p>
            <a:pPr lvl="0"/>
            <a:r>
              <a:rPr lang="en-US" noProof="0" dirty="0"/>
              <a:t>Click icon to add picture</a:t>
            </a:r>
            <a:endParaRPr lang="en-US" noProof="0" dirty="0"/>
          </a:p>
        </p:txBody>
      </p:sp>
      <p:sp>
        <p:nvSpPr>
          <p:cNvPr id="4" name="Text Placeholder 3"/>
          <p:cNvSpPr>
            <a:spLocks noGrp="1"/>
          </p:cNvSpPr>
          <p:nvPr>
            <p:ph type="body" sz="quarter" idx="11"/>
          </p:nvPr>
        </p:nvSpPr>
        <p:spPr>
          <a:xfrm>
            <a:off x="598224" y="4072691"/>
            <a:ext cx="11149410" cy="715965"/>
          </a:xfrm>
          <a:prstGeom prst="rect">
            <a:avLst/>
          </a:prstGeom>
        </p:spPr>
        <p:txBody>
          <a:bodyPr vert="horz" wrap="square">
            <a:spAutoFit/>
          </a:bodyPr>
          <a:lstStyle>
            <a:lvl1pPr marL="0" indent="0">
              <a:buNone/>
              <a:defRPr sz="4265" baseline="0">
                <a:solidFill>
                  <a:schemeClr val="tx2"/>
                </a:solidFill>
                <a:latin typeface="+mj-lt"/>
              </a:defRPr>
            </a:lvl1pPr>
          </a:lstStyle>
          <a:p>
            <a:pPr lvl="0"/>
            <a:r>
              <a:rPr lang="en-US" dirty="0"/>
              <a:t>Click to edit Master text styles</a:t>
            </a:r>
            <a:endParaRPr lang="en-US" dirty="0"/>
          </a:p>
        </p:txBody>
      </p:sp>
    </p:spTree>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showMasterSp="0">
  <p:cSld name="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3288" cy="6858000"/>
          </a:xfrm>
          <a:prstGeom prst="rect">
            <a:avLst/>
          </a:prstGeom>
        </p:spPr>
        <p:txBody>
          <a:bodyPr vert="horz" lIns="91420" tIns="45710" rIns="91420" bIns="45710"/>
          <a:lstStyle>
            <a:lvl1pPr marL="0" indent="0" algn="ctr">
              <a:buNone/>
              <a:defRPr sz="2935" baseline="0">
                <a:solidFill>
                  <a:schemeClr val="tx1"/>
                </a:solidFill>
                <a:latin typeface="+mj-lt"/>
                <a:cs typeface="CiscoSans ExtraLight"/>
              </a:defRPr>
            </a:lvl1pPr>
          </a:lstStyle>
          <a:p>
            <a:pPr lvl="0"/>
            <a:r>
              <a:rPr lang="en-US" noProof="0" dirty="0"/>
              <a:t>Click icon to add picture</a:t>
            </a:r>
            <a:endParaRPr lang="en-US" noProof="0" dirty="0"/>
          </a:p>
        </p:txBody>
      </p:sp>
    </p:spTree>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p:cSld name="1_Full bleed photo">
    <p:bg>
      <p:bgPr>
        <a:solidFill>
          <a:schemeClr val="accent1"/>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2110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latin typeface="+mj-lt"/>
            </a:endParaRPr>
          </a:p>
        </p:txBody>
      </p:sp>
      <p:sp>
        <p:nvSpPr>
          <p:cNvPr id="5" name="Rectangle 4"/>
          <p:cNvSpPr>
            <a:spLocks noChangeArrowheads="1"/>
          </p:cNvSpPr>
          <p:nvPr userDrawn="1"/>
        </p:nvSpPr>
        <p:spPr bwMode="ltGray">
          <a:xfrm>
            <a:off x="636739" y="6322227"/>
            <a:ext cx="4621186"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
        <p:nvSpPr>
          <p:cNvPr id="3" name="Picture Placeholder 2"/>
          <p:cNvSpPr>
            <a:spLocks noGrp="1"/>
          </p:cNvSpPr>
          <p:nvPr>
            <p:ph type="pic" sz="quarter" idx="10"/>
          </p:nvPr>
        </p:nvSpPr>
        <p:spPr>
          <a:xfrm>
            <a:off x="410576" y="320842"/>
            <a:ext cx="11304239" cy="5688861"/>
          </a:xfrm>
          <a:prstGeom prst="rect">
            <a:avLst/>
          </a:prstGeom>
          <a:solidFill>
            <a:schemeClr val="bg2"/>
          </a:solidFill>
        </p:spPr>
        <p:txBody>
          <a:bodyPr vert="horz" lIns="91424" tIns="45712" rIns="91424" bIns="45712"/>
          <a:lstStyle>
            <a:lvl1pPr marL="0" indent="0" algn="ctr">
              <a:buNone/>
              <a:defRPr sz="2000" baseline="0">
                <a:solidFill>
                  <a:schemeClr val="tx1"/>
                </a:solidFill>
                <a:latin typeface="+mj-lt"/>
                <a:cs typeface="CiscoSans ExtraLight"/>
              </a:defRPr>
            </a:lvl1pPr>
          </a:lstStyle>
          <a:p>
            <a:pPr lvl="0"/>
            <a:r>
              <a:rPr lang="en-US" noProof="0" dirty="0"/>
              <a:t>Click icon to add picture</a:t>
            </a:r>
            <a:endParaRPr lang="en-US" noProof="0" dirty="0"/>
          </a:p>
        </p:txBody>
      </p:sp>
    </p:spTree>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41" y="1602317"/>
            <a:ext cx="11033585" cy="4519083"/>
          </a:xfrm>
          <a:prstGeom prst="rect">
            <a:avLst/>
          </a:prstGeom>
        </p:spPr>
        <p:txBody>
          <a:bodyPr lIns="91420" tIns="45710" rIns="91420" bIns="45710">
            <a:noAutofit/>
          </a:bodyPr>
          <a:lstStyle>
            <a:lvl1pPr marL="304800" indent="-228600">
              <a:lnSpc>
                <a:spcPct val="95000"/>
              </a:lnSpc>
              <a:spcBef>
                <a:spcPts val="1480"/>
              </a:spcBef>
              <a:buClr>
                <a:schemeClr val="tx1"/>
              </a:buClr>
              <a:buSzPct val="80000"/>
              <a:buFont typeface="Arial" panose="020B0604020202020204"/>
              <a:buChar char="•"/>
              <a:defRPr sz="2665" b="0" i="0">
                <a:solidFill>
                  <a:schemeClr val="tx1"/>
                </a:solidFill>
                <a:latin typeface="+mn-lt"/>
                <a:ea typeface="CiscoSansTT Thin" charset="0"/>
                <a:cs typeface="CiscoSansTT Thin" charset="0"/>
              </a:defRPr>
            </a:lvl1pPr>
            <a:lvl2pPr marL="609600" indent="-220345">
              <a:lnSpc>
                <a:spcPct val="95000"/>
              </a:lnSpc>
              <a:spcBef>
                <a:spcPts val="600"/>
              </a:spcBef>
              <a:buClr>
                <a:schemeClr val="tx1"/>
              </a:buClr>
              <a:buSzPct val="80000"/>
              <a:buFont typeface="Arial" panose="020B0604020202020204"/>
              <a:buChar char="•"/>
              <a:defRPr sz="2400" b="0" i="0">
                <a:solidFill>
                  <a:schemeClr val="tx1"/>
                </a:solidFill>
                <a:latin typeface="+mn-lt"/>
                <a:ea typeface="CiscoSansTT Thin" charset="0"/>
                <a:cs typeface="CiscoSansTT Thin" charset="0"/>
              </a:defRPr>
            </a:lvl2pPr>
            <a:lvl3pPr marL="914400" indent="-146050">
              <a:buClr>
                <a:schemeClr val="tx1"/>
              </a:buClr>
              <a:buSzPct val="80000"/>
              <a:buFont typeface="Arial" panose="020B0604020202020204"/>
              <a:buChar char="•"/>
              <a:defRPr sz="2135" b="0" i="0">
                <a:solidFill>
                  <a:schemeClr val="tx1"/>
                </a:solidFill>
                <a:latin typeface="+mn-lt"/>
                <a:ea typeface="CiscoSansTT Thin" charset="0"/>
                <a:cs typeface="CiscoSansTT Thin" charset="0"/>
              </a:defRPr>
            </a:lvl3pPr>
            <a:lvl4pPr marL="1214120" indent="-228600">
              <a:buClr>
                <a:schemeClr val="tx1"/>
              </a:buClr>
              <a:buSzPct val="80000"/>
              <a:buFont typeface="Arial" panose="020B0604020202020204"/>
              <a:buChar char="•"/>
              <a:defRPr sz="1865" b="0" i="0">
                <a:solidFill>
                  <a:schemeClr val="tx1"/>
                </a:solidFill>
                <a:latin typeface="+mn-lt"/>
                <a:ea typeface="CiscoSansTT Thin" charset="0"/>
                <a:cs typeface="CiscoSansTT Thin" charset="0"/>
              </a:defRPr>
            </a:lvl4pPr>
            <a:lvl5pPr marL="1442720" indent="-224155">
              <a:buClr>
                <a:schemeClr val="tx1"/>
              </a:buClr>
              <a:buSzPct val="80000"/>
              <a:buFont typeface="Arial" panose="020B0604020202020204"/>
              <a:buChar char="•"/>
              <a:defRPr sz="1600" b="0" i="0">
                <a:solidFill>
                  <a:schemeClr val="tx1"/>
                </a:solidFill>
                <a:latin typeface="+mn-lt"/>
                <a:ea typeface="CiscoSansTT Thin" charset="0"/>
                <a:cs typeface="CiscoSansTT Thin" charset="0"/>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6"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lstStyle>
            <a:lvl1pPr>
              <a:defRPr sz="3730">
                <a:solidFill>
                  <a:schemeClr val="tx2"/>
                </a:solidFill>
              </a:defRPr>
            </a:lvl1pPr>
          </a:lstStyle>
          <a:p>
            <a:pPr lvl="0"/>
            <a:r>
              <a:rPr lang="en-GB" dirty="0"/>
              <a:t>Click to edit Master title style</a:t>
            </a:r>
            <a:endParaRPr lang="en-GB" dirty="0"/>
          </a:p>
        </p:txBody>
      </p:sp>
    </p:spTree>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p:nvPr>
        </p:nvSpPr>
        <p:spPr>
          <a:xfrm>
            <a:off x="711013" y="1607864"/>
            <a:ext cx="5180251" cy="4110792"/>
          </a:xfrm>
          <a:prstGeom prst="rect">
            <a:avLst/>
          </a:prstGeom>
        </p:spPr>
        <p:txBody>
          <a:bodyPr lIns="0" tIns="45710" rIns="0" bIns="45710">
            <a:noAutofit/>
          </a:bodyPr>
          <a:lstStyle>
            <a:lvl1pPr marL="233045" indent="-156845">
              <a:lnSpc>
                <a:spcPct val="95000"/>
              </a:lnSpc>
              <a:spcBef>
                <a:spcPts val="1480"/>
              </a:spcBef>
              <a:buClr>
                <a:schemeClr val="tx1"/>
              </a:buClr>
              <a:buSzPct val="60000"/>
              <a:buFont typeface="Arial" panose="020B0604020202020204"/>
              <a:buChar char="•"/>
              <a:defRPr sz="2665" b="0" i="0">
                <a:solidFill>
                  <a:schemeClr val="tx1"/>
                </a:solidFill>
                <a:latin typeface="+mn-lt"/>
                <a:cs typeface="CiscoSans ExtraLight"/>
              </a:defRPr>
            </a:lvl1pPr>
            <a:lvl2pPr marL="385445" indent="-152400">
              <a:lnSpc>
                <a:spcPct val="95000"/>
              </a:lnSpc>
              <a:spcBef>
                <a:spcPts val="600"/>
              </a:spcBef>
              <a:buClr>
                <a:schemeClr val="tx1"/>
              </a:buClr>
              <a:buSzPct val="60000"/>
              <a:buFont typeface="Arial" panose="020B0604020202020204"/>
              <a:buChar char="•"/>
              <a:defRPr sz="2400" b="0" i="0">
                <a:solidFill>
                  <a:schemeClr val="tx1"/>
                </a:solidFill>
                <a:latin typeface="+mn-lt"/>
                <a:cs typeface="CiscoSans ExtraLight"/>
              </a:defRPr>
            </a:lvl2pPr>
            <a:lvl3pPr marL="537210" indent="-152400">
              <a:buClr>
                <a:schemeClr val="tx1"/>
              </a:buClr>
              <a:buSzPct val="60000"/>
              <a:buFont typeface="Arial" panose="020B0604020202020204"/>
              <a:buChar char="•"/>
              <a:defRPr sz="2135" b="0" i="0">
                <a:solidFill>
                  <a:schemeClr val="tx1"/>
                </a:solidFill>
                <a:latin typeface="+mn-lt"/>
                <a:cs typeface="CiscoSans ExtraLight"/>
              </a:defRPr>
            </a:lvl3pPr>
            <a:lvl4pPr marL="689610" indent="-152400">
              <a:buClr>
                <a:schemeClr val="tx1"/>
              </a:buClr>
              <a:buSzPct val="60000"/>
              <a:buFont typeface="Arial" panose="020B0604020202020204"/>
              <a:buChar char="•"/>
              <a:defRPr sz="1865" b="0" i="0">
                <a:solidFill>
                  <a:schemeClr val="tx1"/>
                </a:solidFill>
                <a:latin typeface="+mn-lt"/>
                <a:cs typeface="CiscoSans ExtraLight"/>
              </a:defRPr>
            </a:lvl4pPr>
            <a:lvl5pPr marL="842010" indent="-152400">
              <a:buClr>
                <a:schemeClr val="tx1"/>
              </a:buClr>
              <a:buSzPct val="60000"/>
              <a:buFont typeface="Arial" panose="020B0604020202020204"/>
              <a:buChar char="•"/>
              <a:defRPr sz="1600" b="0" i="0">
                <a:solidFill>
                  <a:schemeClr val="tx1"/>
                </a:solidFill>
                <a:latin typeface="+mn-lt"/>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Text Placeholder 3"/>
          <p:cNvSpPr>
            <a:spLocks noGrp="1"/>
          </p:cNvSpPr>
          <p:nvPr>
            <p:ph type="body" sz="quarter" idx="11"/>
          </p:nvPr>
        </p:nvSpPr>
        <p:spPr>
          <a:xfrm>
            <a:off x="6339503" y="1607864"/>
            <a:ext cx="5180251" cy="4110792"/>
          </a:xfrm>
          <a:prstGeom prst="rect">
            <a:avLst/>
          </a:prstGeom>
        </p:spPr>
        <p:txBody>
          <a:bodyPr lIns="0" tIns="45710" rIns="0" bIns="45710">
            <a:noAutofit/>
          </a:bodyPr>
          <a:lstStyle>
            <a:lvl1pPr marL="233045" indent="-156845">
              <a:lnSpc>
                <a:spcPct val="95000"/>
              </a:lnSpc>
              <a:spcBef>
                <a:spcPts val="1480"/>
              </a:spcBef>
              <a:buClr>
                <a:schemeClr val="tx1"/>
              </a:buClr>
              <a:buSzPct val="60000"/>
              <a:buFont typeface="Arial" panose="020B0604020202020204"/>
              <a:buChar char="•"/>
              <a:defRPr sz="2665" b="0" i="0" baseline="0">
                <a:solidFill>
                  <a:schemeClr val="tx1"/>
                </a:solidFill>
                <a:latin typeface="+mn-lt"/>
                <a:cs typeface="CiscoSans ExtraLight"/>
              </a:defRPr>
            </a:lvl1pPr>
            <a:lvl2pPr marL="385445" indent="-152400">
              <a:lnSpc>
                <a:spcPct val="95000"/>
              </a:lnSpc>
              <a:spcBef>
                <a:spcPts val="600"/>
              </a:spcBef>
              <a:buClr>
                <a:schemeClr val="tx1"/>
              </a:buClr>
              <a:buSzPct val="60000"/>
              <a:buFont typeface="Arial" panose="020B0604020202020204"/>
              <a:buChar char="•"/>
              <a:defRPr sz="2400" b="0" i="0">
                <a:solidFill>
                  <a:schemeClr val="tx1"/>
                </a:solidFill>
                <a:latin typeface="+mn-lt"/>
                <a:cs typeface="CiscoSans ExtraLight"/>
              </a:defRPr>
            </a:lvl2pPr>
            <a:lvl3pPr marL="537210" indent="-152400">
              <a:buClr>
                <a:schemeClr val="tx1"/>
              </a:buClr>
              <a:buSzPct val="60000"/>
              <a:buFont typeface="Arial" panose="020B0604020202020204"/>
              <a:buChar char="•"/>
              <a:defRPr sz="2135" b="0" i="0">
                <a:solidFill>
                  <a:schemeClr val="tx1"/>
                </a:solidFill>
                <a:latin typeface="+mn-lt"/>
                <a:cs typeface="CiscoSans ExtraLight"/>
              </a:defRPr>
            </a:lvl3pPr>
            <a:lvl4pPr marL="689610" indent="-152400">
              <a:buClr>
                <a:schemeClr val="tx1"/>
              </a:buClr>
              <a:buSzPct val="60000"/>
              <a:buFont typeface="Arial" panose="020B0604020202020204"/>
              <a:buChar char="•"/>
              <a:defRPr sz="1865" b="0" i="0">
                <a:solidFill>
                  <a:schemeClr val="tx1"/>
                </a:solidFill>
                <a:latin typeface="+mn-lt"/>
                <a:cs typeface="CiscoSans ExtraLight"/>
              </a:defRPr>
            </a:lvl4pPr>
            <a:lvl5pPr marL="842010" indent="-152400">
              <a:buClr>
                <a:schemeClr val="tx1"/>
              </a:buClr>
              <a:buSzPct val="60000"/>
              <a:buFont typeface="Arial" panose="020B0604020202020204"/>
              <a:buChar char="•"/>
              <a:defRPr sz="1600" b="0" i="0">
                <a:solidFill>
                  <a:schemeClr val="tx1"/>
                </a:solidFill>
                <a:latin typeface="+mn-lt"/>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5" name="Title Placeholder 5"/>
          <p:cNvSpPr>
            <a:spLocks noGrp="1"/>
          </p:cNvSpPr>
          <p:nvPr>
            <p:ph type="title"/>
          </p:nvPr>
        </p:nvSpPr>
        <p:spPr bwMode="auto">
          <a:xfrm>
            <a:off x="583536" y="455085"/>
            <a:ext cx="11124420" cy="975783"/>
          </a:xfrm>
          <a:prstGeom prst="rect">
            <a:avLst/>
          </a:prstGeom>
          <a:noFill/>
          <a:ln>
            <a:noFill/>
          </a:ln>
        </p:spPr>
        <p:txBody>
          <a:bodyPr/>
          <a:lstStyle>
            <a:lvl1pPr>
              <a:defRPr sz="3730">
                <a:solidFill>
                  <a:schemeClr val="tx2"/>
                </a:solidFill>
              </a:defRPr>
            </a:lvl1pPr>
          </a:lstStyle>
          <a:p>
            <a:pPr lvl="0"/>
            <a:r>
              <a:rPr lang="en-US" dirty="0"/>
              <a:t>Click to edit Master title style</a:t>
            </a:r>
            <a:endParaRPr lang="en-GB" dirty="0"/>
          </a:p>
        </p:txBody>
      </p:sp>
    </p:spTree>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lstStyle>
            <a:lvl1pPr>
              <a:defRPr sz="3730">
                <a:solidFill>
                  <a:schemeClr val="tx2"/>
                </a:solidFill>
              </a:defRPr>
            </a:lvl1pPr>
          </a:lstStyle>
          <a:p>
            <a:pPr lvl="0"/>
            <a:r>
              <a:rPr lang="en-GB" dirty="0"/>
              <a:t>Click to edit Master title style</a:t>
            </a:r>
            <a:endParaRPr lang="en-GB" dirty="0"/>
          </a:p>
        </p:txBody>
      </p:sp>
    </p:spTree>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Blank Slide">
    <p:spTree>
      <p:nvGrpSpPr>
        <p:cNvPr id="1" name=""/>
        <p:cNvGrpSpPr/>
        <p:nvPr/>
      </p:nvGrpSpPr>
      <p:grpSpPr>
        <a:xfrm>
          <a:off x="0" y="0"/>
          <a:ext cx="0" cy="0"/>
          <a:chOff x="0" y="0"/>
          <a:chExt cx="0" cy="0"/>
        </a:xfrm>
      </p:grpSpPr>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Multi_Slide">
    <p:spTree>
      <p:nvGrpSpPr>
        <p:cNvPr id="1" name=""/>
        <p:cNvGrpSpPr/>
        <p:nvPr/>
      </p:nvGrpSpPr>
      <p:grpSpPr>
        <a:xfrm>
          <a:off x="0" y="0"/>
          <a:ext cx="0" cy="0"/>
          <a:chOff x="0" y="0"/>
          <a:chExt cx="0" cy="0"/>
        </a:xfrm>
      </p:grpSpPr>
      <p:sp>
        <p:nvSpPr>
          <p:cNvPr id="5" name="Content Placeholder 2"/>
          <p:cNvSpPr>
            <a:spLocks noGrp="1"/>
          </p:cNvSpPr>
          <p:nvPr>
            <p:ph idx="1" hasCustomPrompt="1"/>
          </p:nvPr>
        </p:nvSpPr>
        <p:spPr>
          <a:xfrm>
            <a:off x="632721" y="1797055"/>
            <a:ext cx="11037201" cy="4098595"/>
          </a:xfrm>
          <a:prstGeom prst="rect">
            <a:avLst/>
          </a:prstGeom>
        </p:spPr>
        <p:txBody>
          <a:bodyPr lIns="121872" tIns="60936" rIns="121872" bIns="60936">
            <a:noAutofit/>
          </a:bodyPr>
          <a:lstStyle>
            <a:lvl1pPr marL="381000" marR="0" indent="-381000" algn="ctr" defTabSz="609600" rtl="0" eaLnBrk="1" fontAlgn="auto" latinLnBrk="0" hangingPunct="1">
              <a:lnSpc>
                <a:spcPct val="100000"/>
              </a:lnSpc>
              <a:spcBef>
                <a:spcPct val="20000"/>
              </a:spcBef>
              <a:spcAft>
                <a:spcPts val="0"/>
              </a:spcAft>
              <a:buClrTx/>
              <a:buSzTx/>
              <a:buFont typeface="Arial" panose="020B0604020202020204"/>
              <a:buNone/>
              <a:defRPr sz="2700" b="0" i="0" baseline="0">
                <a:solidFill>
                  <a:schemeClr val="tx1"/>
                </a:solidFill>
                <a:latin typeface="+mn-lt"/>
                <a:cs typeface="CiscoSans ExtraLight"/>
              </a:defRPr>
            </a:lvl1pPr>
          </a:lstStyle>
          <a:p>
            <a:pPr lvl="0"/>
            <a:r>
              <a:rPr lang="en-GB" dirty="0"/>
              <a:t>Click to edit text</a:t>
            </a:r>
            <a:endParaRPr lang="en-GB" dirty="0"/>
          </a:p>
        </p:txBody>
      </p:sp>
      <p:sp>
        <p:nvSpPr>
          <p:cNvPr id="4"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hasCustomPrompt="1"/>
          </p:nvPr>
        </p:nvSpPr>
        <p:spPr>
          <a:xfrm>
            <a:off x="711015" y="1797051"/>
            <a:ext cx="10817582" cy="3544971"/>
          </a:xfrm>
          <a:prstGeom prst="rect">
            <a:avLst/>
          </a:prstGeom>
        </p:spPr>
        <p:txBody>
          <a:bodyPr lIns="91420" tIns="45710" rIns="91420" bIns="45710">
            <a:noAutofit/>
          </a:bodyPr>
          <a:lstStyle>
            <a:lvl1pPr marL="0" indent="0" algn="ctr">
              <a:buNone/>
              <a:defRPr sz="2665" baseline="0">
                <a:solidFill>
                  <a:schemeClr val="tx1"/>
                </a:solidFill>
                <a:latin typeface="+mn-lt"/>
              </a:defRPr>
            </a:lvl1pPr>
          </a:lstStyle>
          <a:p>
            <a:pPr lvl="0"/>
            <a:r>
              <a:rPr lang="en-US" noProof="0"/>
              <a:t>Click icon to add table</a:t>
            </a:r>
            <a:endParaRPr lang="en-GB" noProof="0" dirty="0"/>
          </a:p>
        </p:txBody>
      </p:sp>
      <p:sp>
        <p:nvSpPr>
          <p:cNvPr id="6" name="Text Placeholder 9"/>
          <p:cNvSpPr>
            <a:spLocks noGrp="1"/>
          </p:cNvSpPr>
          <p:nvPr>
            <p:ph type="body" sz="quarter" idx="11"/>
          </p:nvPr>
        </p:nvSpPr>
        <p:spPr>
          <a:xfrm>
            <a:off x="583537" y="5530961"/>
            <a:ext cx="9571256" cy="434977"/>
          </a:xfrm>
          <a:prstGeom prst="rect">
            <a:avLst/>
          </a:prstGeom>
        </p:spPr>
        <p:txBody>
          <a:bodyPr wrap="square" lIns="91420" tIns="45710" rIns="91420" bIns="45710" anchor="b" anchorCtr="0">
            <a:noAutofit/>
          </a:bodyPr>
          <a:lstStyle>
            <a:lvl1pPr algn="l" defTabSz="804545">
              <a:lnSpc>
                <a:spcPct val="100000"/>
              </a:lnSpc>
              <a:spcBef>
                <a:spcPct val="50000"/>
              </a:spcBef>
              <a:buNone/>
              <a:defRPr sz="1865" b="0" i="0">
                <a:solidFill>
                  <a:schemeClr val="tx1"/>
                </a:solidFill>
                <a:latin typeface="+mn-lt"/>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dirty="0"/>
              <a:t>Click to edit Master text styles</a:t>
            </a:r>
            <a:endParaRPr lang="en-US" dirty="0"/>
          </a:p>
        </p:txBody>
      </p:sp>
      <p:sp>
        <p:nvSpPr>
          <p:cNvPr id="5" name="Title Placeholder 5"/>
          <p:cNvSpPr>
            <a:spLocks noGrp="1"/>
          </p:cNvSpPr>
          <p:nvPr>
            <p:ph type="title"/>
          </p:nvPr>
        </p:nvSpPr>
        <p:spPr bwMode="auto">
          <a:xfrm>
            <a:off x="583536" y="455085"/>
            <a:ext cx="11124420" cy="975783"/>
          </a:xfrm>
          <a:prstGeom prst="rect">
            <a:avLst/>
          </a:prstGeom>
          <a:noFill/>
          <a:ln>
            <a:noFill/>
          </a:ln>
        </p:spPr>
        <p:txBody>
          <a:bodyPr/>
          <a:lstStyle>
            <a:lvl1pPr>
              <a:defRPr sz="3730">
                <a:solidFill>
                  <a:schemeClr val="tx2"/>
                </a:solidFill>
              </a:defRPr>
            </a:lvl1pPr>
          </a:lstStyle>
          <a:p>
            <a:pPr lvl="0"/>
            <a:r>
              <a:rPr lang="en-US" dirty="0"/>
              <a:t>Click to edit Master title style</a:t>
            </a:r>
            <a:endParaRPr lang="en-GB" dirty="0"/>
          </a:p>
        </p:txBody>
      </p:sp>
    </p:spTree>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hasCustomPrompt="1"/>
          </p:nvPr>
        </p:nvSpPr>
        <p:spPr>
          <a:xfrm>
            <a:off x="711015" y="1602318"/>
            <a:ext cx="10817582" cy="3744383"/>
          </a:xfrm>
          <a:prstGeom prst="rect">
            <a:avLst/>
          </a:prstGeom>
        </p:spPr>
        <p:txBody>
          <a:bodyPr vert="horz" lIns="91420" tIns="45710" rIns="91420" bIns="45710">
            <a:noAutofit/>
          </a:bodyPr>
          <a:lstStyle>
            <a:lvl1pPr marL="0" indent="0" algn="ctr">
              <a:buNone/>
              <a:defRPr sz="2665" b="0" i="0">
                <a:solidFill>
                  <a:schemeClr val="tx1"/>
                </a:solidFill>
                <a:latin typeface="+mn-lt"/>
                <a:cs typeface="CiscoSans ExtraLight"/>
              </a:defRPr>
            </a:lvl1pPr>
          </a:lstStyle>
          <a:p>
            <a:pPr lvl="0"/>
            <a:r>
              <a:rPr lang="en-US" noProof="0"/>
              <a:t>Click icon to add chart</a:t>
            </a:r>
            <a:endParaRPr lang="en-US" noProof="0" dirty="0"/>
          </a:p>
        </p:txBody>
      </p:sp>
      <p:sp>
        <p:nvSpPr>
          <p:cNvPr id="7" name="Text Placeholder 9"/>
          <p:cNvSpPr>
            <a:spLocks noGrp="1"/>
          </p:cNvSpPr>
          <p:nvPr>
            <p:ph type="body" sz="quarter" idx="11"/>
          </p:nvPr>
        </p:nvSpPr>
        <p:spPr>
          <a:xfrm>
            <a:off x="583537" y="5530961"/>
            <a:ext cx="9571256" cy="434977"/>
          </a:xfrm>
          <a:prstGeom prst="rect">
            <a:avLst/>
          </a:prstGeom>
        </p:spPr>
        <p:txBody>
          <a:bodyPr wrap="square" lIns="91420" tIns="45710" rIns="91420" bIns="45710" anchor="b" anchorCtr="0">
            <a:noAutofit/>
          </a:bodyPr>
          <a:lstStyle>
            <a:lvl1pPr algn="l" defTabSz="804545">
              <a:lnSpc>
                <a:spcPct val="100000"/>
              </a:lnSpc>
              <a:spcBef>
                <a:spcPct val="50000"/>
              </a:spcBef>
              <a:buNone/>
              <a:defRPr sz="1865" b="0" i="0">
                <a:solidFill>
                  <a:schemeClr val="tx1"/>
                </a:solidFill>
                <a:latin typeface="+mn-lt"/>
                <a:cs typeface="CiscoSans ExtraLight"/>
              </a:defRPr>
            </a:lvl1pPr>
            <a:lvl2pPr>
              <a:buFont typeface="Arial" panose="020B0604020202020204" pitchFamily="34" charset="0"/>
              <a:buNone/>
              <a:defRPr sz="1465"/>
            </a:lvl2pPr>
            <a:lvl3pPr>
              <a:buFont typeface="Arial" panose="020B0604020202020204" pitchFamily="34" charset="0"/>
              <a:buNone/>
              <a:defRPr sz="1465"/>
            </a:lvl3pPr>
            <a:lvl4pPr>
              <a:buFont typeface="Arial" panose="020B0604020202020204" pitchFamily="34" charset="0"/>
              <a:buNone/>
              <a:defRPr sz="1465"/>
            </a:lvl4pPr>
            <a:lvl5pPr>
              <a:buFont typeface="Arial" panose="020B0604020202020204" pitchFamily="34" charset="0"/>
              <a:buNone/>
              <a:defRPr sz="1465"/>
            </a:lvl5pPr>
          </a:lstStyle>
          <a:p>
            <a:pPr lvl="0"/>
            <a:r>
              <a:rPr lang="en-US" dirty="0"/>
              <a:t>Click to edit Master text styles</a:t>
            </a:r>
            <a:endParaRPr lang="en-US" dirty="0"/>
          </a:p>
        </p:txBody>
      </p:sp>
      <p:sp>
        <p:nvSpPr>
          <p:cNvPr id="5" name="Title Placeholder 5"/>
          <p:cNvSpPr>
            <a:spLocks noGrp="1"/>
          </p:cNvSpPr>
          <p:nvPr>
            <p:ph type="title"/>
          </p:nvPr>
        </p:nvSpPr>
        <p:spPr bwMode="auto">
          <a:xfrm>
            <a:off x="583536" y="455085"/>
            <a:ext cx="11124420" cy="975783"/>
          </a:xfrm>
          <a:prstGeom prst="rect">
            <a:avLst/>
          </a:prstGeom>
          <a:noFill/>
          <a:ln>
            <a:noFill/>
          </a:ln>
        </p:spPr>
        <p:txBody>
          <a:bodyPr/>
          <a:lstStyle>
            <a:lvl1pPr>
              <a:defRPr>
                <a:solidFill>
                  <a:schemeClr val="tx2"/>
                </a:solidFill>
              </a:defRPr>
            </a:lvl1pPr>
          </a:lstStyle>
          <a:p>
            <a:pPr lvl="0"/>
            <a:r>
              <a:rPr lang="en-US" dirty="0"/>
              <a:t>Click to edit Master title style</a:t>
            </a:r>
            <a:endParaRPr lang="en-GB" dirty="0"/>
          </a:p>
        </p:txBody>
      </p:sp>
    </p:spTree>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userDrawn="1">
  <p:cSld name="Multi_Slide">
    <p:spTree>
      <p:nvGrpSpPr>
        <p:cNvPr id="1" name=""/>
        <p:cNvGrpSpPr/>
        <p:nvPr/>
      </p:nvGrpSpPr>
      <p:grpSpPr>
        <a:xfrm>
          <a:off x="0" y="0"/>
          <a:ext cx="0" cy="0"/>
          <a:chOff x="0" y="0"/>
          <a:chExt cx="0" cy="0"/>
        </a:xfrm>
      </p:grpSpPr>
      <p:sp>
        <p:nvSpPr>
          <p:cNvPr id="5" name="Content Placeholder 2"/>
          <p:cNvSpPr>
            <a:spLocks noGrp="1"/>
          </p:cNvSpPr>
          <p:nvPr>
            <p:ph idx="1"/>
          </p:nvPr>
        </p:nvSpPr>
        <p:spPr>
          <a:xfrm>
            <a:off x="632719" y="1797051"/>
            <a:ext cx="11037201" cy="4098595"/>
          </a:xfrm>
          <a:prstGeom prst="rect">
            <a:avLst/>
          </a:prstGeom>
        </p:spPr>
        <p:txBody>
          <a:bodyPr lIns="91420" tIns="45710" rIns="91420" bIns="45710">
            <a:noAutofit/>
          </a:bodyPr>
          <a:lstStyle>
            <a:lvl1pPr marL="381000" marR="0" indent="-381000" algn="ctr" defTabSz="609600" rtl="0" eaLnBrk="1" fontAlgn="auto" latinLnBrk="0" hangingPunct="1">
              <a:lnSpc>
                <a:spcPct val="100000"/>
              </a:lnSpc>
              <a:spcBef>
                <a:spcPct val="20000"/>
              </a:spcBef>
              <a:spcAft>
                <a:spcPts val="0"/>
              </a:spcAft>
              <a:buClrTx/>
              <a:buSzTx/>
              <a:buFont typeface="Arial" panose="020B0604020202020204"/>
              <a:buNone/>
              <a:defRPr sz="2665" b="0" i="0" baseline="0">
                <a:solidFill>
                  <a:schemeClr val="tx1"/>
                </a:solidFill>
                <a:latin typeface="+mn-lt"/>
                <a:cs typeface="CiscoSans ExtraLight"/>
              </a:defRPr>
            </a:lvl1pPr>
          </a:lstStyle>
          <a:p>
            <a:pPr lvl="0"/>
            <a:r>
              <a:rPr lang="en-US"/>
              <a:t>Click to edit Master text styles</a:t>
            </a:r>
            <a:endParaRPr lang="en-US"/>
          </a:p>
        </p:txBody>
      </p:sp>
      <p:sp>
        <p:nvSpPr>
          <p:cNvPr id="4" name="Title Placeholder 5"/>
          <p:cNvSpPr>
            <a:spLocks noGrp="1"/>
          </p:cNvSpPr>
          <p:nvPr>
            <p:ph type="title"/>
          </p:nvPr>
        </p:nvSpPr>
        <p:spPr bwMode="auto">
          <a:xfrm>
            <a:off x="583536" y="455085"/>
            <a:ext cx="11124420" cy="975783"/>
          </a:xfrm>
          <a:prstGeom prst="rect">
            <a:avLst/>
          </a:prstGeom>
          <a:noFill/>
          <a:ln>
            <a:noFill/>
          </a:ln>
        </p:spPr>
        <p:txBody>
          <a:bodyPr/>
          <a:lstStyle>
            <a:lvl1pPr>
              <a:defRPr>
                <a:solidFill>
                  <a:schemeClr val="tx2"/>
                </a:solidFill>
              </a:defRPr>
            </a:lvl1pPr>
          </a:lstStyle>
          <a:p>
            <a:pPr lvl="0"/>
            <a:r>
              <a:rPr lang="en-US" dirty="0"/>
              <a:t>Click to edit Master title style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1_Half_Page_Blank">
    <p:spTree>
      <p:nvGrpSpPr>
        <p:cNvPr id="1" name=""/>
        <p:cNvGrpSpPr/>
        <p:nvPr/>
      </p:nvGrpSpPr>
      <p:grpSpPr>
        <a:xfrm>
          <a:off x="0" y="0"/>
          <a:ext cx="0" cy="0"/>
          <a:chOff x="0" y="0"/>
          <a:chExt cx="0" cy="0"/>
        </a:xfrm>
      </p:grpSpPr>
      <p:sp>
        <p:nvSpPr>
          <p:cNvPr id="5" name="Rectangle 4"/>
          <p:cNvSpPr/>
          <p:nvPr userDrawn="1"/>
        </p:nvSpPr>
        <p:spPr>
          <a:xfrm>
            <a:off x="0" y="0"/>
            <a:ext cx="610519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solidFill>
                <a:schemeClr val="bg1"/>
              </a:solidFill>
            </a:endParaRPr>
          </a:p>
        </p:txBody>
      </p:sp>
      <p:sp>
        <p:nvSpPr>
          <p:cNvPr id="4" name="Text Placeholder 3"/>
          <p:cNvSpPr>
            <a:spLocks noGrp="1"/>
          </p:cNvSpPr>
          <p:nvPr>
            <p:ph type="body" sz="quarter" idx="10" hasCustomPrompt="1"/>
          </p:nvPr>
        </p:nvSpPr>
        <p:spPr>
          <a:xfrm>
            <a:off x="616241" y="2220243"/>
            <a:ext cx="4881427" cy="3901157"/>
          </a:xfrm>
          <a:prstGeom prst="rect">
            <a:avLst/>
          </a:prstGeom>
        </p:spPr>
        <p:txBody>
          <a:bodyPr lIns="91420" tIns="45710" rIns="91420" bIns="45710">
            <a:noAutofit/>
          </a:bodyPr>
          <a:lstStyle>
            <a:lvl1pPr marL="233045" indent="-156845">
              <a:lnSpc>
                <a:spcPct val="95000"/>
              </a:lnSpc>
              <a:spcBef>
                <a:spcPts val="1480"/>
              </a:spcBef>
              <a:buClr>
                <a:schemeClr val="tx2"/>
              </a:buClr>
              <a:buSzPct val="60000"/>
              <a:buFont typeface="Arial" panose="020B0604020202020204"/>
              <a:buChar char="•"/>
              <a:defRPr sz="2665" b="0" i="0">
                <a:solidFill>
                  <a:schemeClr val="bg1"/>
                </a:solidFill>
                <a:latin typeface="+mn-lt"/>
                <a:ea typeface="CiscoSansTT Thin" charset="0"/>
                <a:cs typeface="CiscoSansTT Thin" charset="0"/>
              </a:defRPr>
            </a:lvl1pPr>
            <a:lvl2pPr marL="385445" indent="-152400">
              <a:lnSpc>
                <a:spcPct val="95000"/>
              </a:lnSpc>
              <a:spcBef>
                <a:spcPts val="600"/>
              </a:spcBef>
              <a:buClr>
                <a:schemeClr val="tx2"/>
              </a:buClr>
              <a:buSzPct val="60000"/>
              <a:buFont typeface="Arial" panose="020B0604020202020204"/>
              <a:buChar char="•"/>
              <a:defRPr sz="2400" b="0" i="0">
                <a:solidFill>
                  <a:schemeClr val="bg1"/>
                </a:solidFill>
                <a:latin typeface="+mn-lt"/>
                <a:ea typeface="CiscoSansTT Thin" charset="0"/>
                <a:cs typeface="CiscoSansTT Thin" charset="0"/>
              </a:defRPr>
            </a:lvl2pPr>
            <a:lvl3pPr marL="537210" indent="-152400">
              <a:buClr>
                <a:schemeClr val="tx2"/>
              </a:buClr>
              <a:buSzPct val="60000"/>
              <a:buFont typeface="Arial" panose="020B0604020202020204"/>
              <a:buChar char="•"/>
              <a:defRPr sz="2135" b="0" i="0">
                <a:solidFill>
                  <a:schemeClr val="bg1"/>
                </a:solidFill>
                <a:latin typeface="+mn-lt"/>
                <a:ea typeface="CiscoSansTT Thin" charset="0"/>
                <a:cs typeface="CiscoSansTT Thin" charset="0"/>
              </a:defRPr>
            </a:lvl3pPr>
            <a:lvl4pPr marL="689610" indent="-152400">
              <a:buClr>
                <a:schemeClr val="tx2"/>
              </a:buClr>
              <a:buSzPct val="60000"/>
              <a:buFont typeface="Arial" panose="020B0604020202020204"/>
              <a:buChar char="•"/>
              <a:defRPr sz="1865" b="0" i="0">
                <a:solidFill>
                  <a:schemeClr val="bg1"/>
                </a:solidFill>
                <a:latin typeface="+mn-lt"/>
                <a:ea typeface="CiscoSansTT Thin" charset="0"/>
                <a:cs typeface="CiscoSansTT Thin" charset="0"/>
              </a:defRPr>
            </a:lvl4pPr>
            <a:lvl5pPr marL="842010" indent="-152400">
              <a:buClr>
                <a:schemeClr val="tx2"/>
              </a:buClr>
              <a:buSzPct val="60000"/>
              <a:buFont typeface="Arial" panose="020B0604020202020204"/>
              <a:buChar char="•"/>
              <a:defRPr sz="1600" b="0" i="0">
                <a:solidFill>
                  <a:schemeClr val="bg1"/>
                </a:solidFill>
                <a:latin typeface="+mn-lt"/>
                <a:ea typeface="CiscoSansTT Thin" charset="0"/>
                <a:cs typeface="CiscoSansTT Thin" charset="0"/>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6" name="Title Placeholder 5"/>
          <p:cNvSpPr>
            <a:spLocks noGrp="1"/>
          </p:cNvSpPr>
          <p:nvPr>
            <p:ph type="title"/>
          </p:nvPr>
        </p:nvSpPr>
        <p:spPr bwMode="auto">
          <a:xfrm>
            <a:off x="583537" y="455085"/>
            <a:ext cx="4914132"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lstStyle>
            <a:lvl1pPr>
              <a:defRPr sz="4265">
                <a:solidFill>
                  <a:schemeClr val="bg1"/>
                </a:solidFill>
              </a:defRPr>
            </a:lvl1pPr>
          </a:lstStyle>
          <a:p>
            <a:pPr lvl="0"/>
            <a:r>
              <a:rPr lang="en-GB" dirty="0"/>
              <a:t>Click to edit Master title style</a:t>
            </a:r>
            <a:endParaRPr lang="en-GB" dirty="0"/>
          </a:p>
        </p:txBody>
      </p:sp>
      <p:sp>
        <p:nvSpPr>
          <p:cNvPr id="8" name="Rectangle 4"/>
          <p:cNvSpPr>
            <a:spLocks noChangeArrowheads="1"/>
          </p:cNvSpPr>
          <p:nvPr userDrawn="1"/>
        </p:nvSpPr>
        <p:spPr bwMode="ltGray">
          <a:xfrm>
            <a:off x="636739" y="6322227"/>
            <a:ext cx="4756617"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Tree>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2_Half_Page_Text">
    <p:spTree>
      <p:nvGrpSpPr>
        <p:cNvPr id="1" name=""/>
        <p:cNvGrpSpPr/>
        <p:nvPr/>
      </p:nvGrpSpPr>
      <p:grpSpPr>
        <a:xfrm>
          <a:off x="0" y="0"/>
          <a:ext cx="0" cy="0"/>
          <a:chOff x="0" y="0"/>
          <a:chExt cx="0" cy="0"/>
        </a:xfrm>
      </p:grpSpPr>
      <p:sp>
        <p:nvSpPr>
          <p:cNvPr id="4" name="Rectangle 3"/>
          <p:cNvSpPr/>
          <p:nvPr userDrawn="1"/>
        </p:nvSpPr>
        <p:spPr>
          <a:xfrm>
            <a:off x="0" y="0"/>
            <a:ext cx="610519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latin typeface="+mj-lt"/>
            </a:endParaRPr>
          </a:p>
        </p:txBody>
      </p:sp>
      <p:sp>
        <p:nvSpPr>
          <p:cNvPr id="3" name="Title Placeholder 5"/>
          <p:cNvSpPr>
            <a:spLocks noGrp="1"/>
          </p:cNvSpPr>
          <p:nvPr>
            <p:ph type="title"/>
          </p:nvPr>
        </p:nvSpPr>
        <p:spPr bwMode="auto">
          <a:xfrm>
            <a:off x="558655" y="2209800"/>
            <a:ext cx="5101955" cy="2438400"/>
          </a:xfrm>
          <a:prstGeom prst="rect">
            <a:avLst/>
          </a:prstGeom>
          <a:noFill/>
          <a:ln>
            <a:noFill/>
          </a:ln>
        </p:spPr>
        <p:txBody>
          <a:bodyPr vert="horz" wrap="square" lIns="91424" tIns="45712" rIns="91424" bIns="45712" numCol="1" anchor="ctr" anchorCtr="0" compatLnSpc="1"/>
          <a:lstStyle>
            <a:lvl1pPr algn="l" defTabSz="911860" rtl="0" eaLnBrk="1" fontAlgn="base" hangingPunct="1">
              <a:lnSpc>
                <a:spcPct val="85000"/>
              </a:lnSpc>
              <a:spcBef>
                <a:spcPct val="0"/>
              </a:spcBef>
              <a:spcAft>
                <a:spcPct val="0"/>
              </a:spcAft>
              <a:defRPr lang="en-GB" sz="4265" kern="1200" dirty="0">
                <a:solidFill>
                  <a:schemeClr val="bg1"/>
                </a:solidFill>
                <a:latin typeface="+mj-lt"/>
                <a:ea typeface="MS PGothic" panose="020B0600070205080204" charset="-128"/>
                <a:cs typeface="Tipo de letra del sistema Fina" charset="0"/>
              </a:defRPr>
            </a:lvl1pPr>
          </a:lstStyle>
          <a:p>
            <a:pPr lvl="0"/>
            <a:r>
              <a:rPr lang="en-GB" dirty="0"/>
              <a:t>Click to edit Master title style</a:t>
            </a:r>
            <a:endParaRPr lang="en-GB" dirty="0"/>
          </a:p>
        </p:txBody>
      </p:sp>
      <p:sp>
        <p:nvSpPr>
          <p:cNvPr id="6" name="Text Placeholder 5"/>
          <p:cNvSpPr>
            <a:spLocks noGrp="1"/>
          </p:cNvSpPr>
          <p:nvPr>
            <p:ph type="body" sz="quarter" idx="10"/>
          </p:nvPr>
        </p:nvSpPr>
        <p:spPr>
          <a:xfrm>
            <a:off x="6794848" y="709083"/>
            <a:ext cx="4733750" cy="5412316"/>
          </a:xfrm>
          <a:prstGeom prst="rect">
            <a:avLst/>
          </a:prstGeom>
        </p:spPr>
        <p:txBody>
          <a:bodyPr lIns="0" rIns="0" anchor="ctr" anchorCtr="0"/>
          <a:lstStyle>
            <a:lvl1pPr marL="226695" indent="-226695">
              <a:lnSpc>
                <a:spcPct val="100000"/>
              </a:lnSpc>
              <a:buClr>
                <a:schemeClr val="tx1"/>
              </a:buClr>
              <a:buSzPct val="60000"/>
              <a:buFont typeface="Arial" panose="020B0604020202020204" pitchFamily="34" charset="0"/>
              <a:buChar char="•"/>
              <a:tabLst>
                <a:tab pos="304165" algn="l"/>
              </a:tabLst>
              <a:defRPr sz="3200"/>
            </a:lvl1pPr>
            <a:lvl2pPr marL="461010" indent="-228600">
              <a:lnSpc>
                <a:spcPct val="100000"/>
              </a:lnSpc>
              <a:buClr>
                <a:schemeClr val="tx1"/>
              </a:buClr>
              <a:buSzPct val="60000"/>
              <a:buFont typeface="Arial" panose="020B0604020202020204" pitchFamily="34" charset="0"/>
              <a:buChar char="•"/>
              <a:defRPr sz="3200"/>
            </a:lvl2pPr>
            <a:lvl3pPr marL="609600" indent="-156845">
              <a:lnSpc>
                <a:spcPct val="100000"/>
              </a:lnSpc>
              <a:buClr>
                <a:schemeClr val="tx1"/>
              </a:buClr>
              <a:buSzPct val="60000"/>
              <a:buFont typeface="Arial" panose="020B0604020202020204" pitchFamily="34" charset="0"/>
              <a:buChar char="•"/>
              <a:defRPr sz="2665"/>
            </a:lvl3pPr>
            <a:lvl4pPr marL="765810" indent="-156845">
              <a:lnSpc>
                <a:spcPct val="100000"/>
              </a:lnSpc>
              <a:buClr>
                <a:schemeClr val="tx1"/>
              </a:buClr>
              <a:buSzPct val="60000"/>
              <a:buFont typeface="Arial" panose="020B0604020202020204" pitchFamily="34" charset="0"/>
              <a:buChar char="•"/>
              <a:defRPr sz="2400"/>
            </a:lvl4pPr>
            <a:lvl5pPr marL="992505" indent="-150495">
              <a:lnSpc>
                <a:spcPct val="100000"/>
              </a:lnSpc>
              <a:buClr>
                <a:schemeClr val="tx1"/>
              </a:buClr>
              <a:buSzPct val="60000"/>
              <a:buFont typeface="Arial" panose="020B0604020202020204" pitchFamily="34" charset="0"/>
              <a:buChar char="•"/>
              <a:defRPr sz="2400"/>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Rectangle 4"/>
          <p:cNvSpPr>
            <a:spLocks noChangeArrowheads="1"/>
          </p:cNvSpPr>
          <p:nvPr userDrawn="1"/>
        </p:nvSpPr>
        <p:spPr bwMode="ltGray">
          <a:xfrm>
            <a:off x="636739" y="6322227"/>
            <a:ext cx="4621186"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Tree>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3_Half_Page_Text_2 column">
    <p:spTree>
      <p:nvGrpSpPr>
        <p:cNvPr id="1" name=""/>
        <p:cNvGrpSpPr/>
        <p:nvPr/>
      </p:nvGrpSpPr>
      <p:grpSpPr>
        <a:xfrm>
          <a:off x="0" y="0"/>
          <a:ext cx="0" cy="0"/>
          <a:chOff x="0" y="0"/>
          <a:chExt cx="0" cy="0"/>
        </a:xfrm>
      </p:grpSpPr>
      <p:sp>
        <p:nvSpPr>
          <p:cNvPr id="4" name="Rectangle 3"/>
          <p:cNvSpPr/>
          <p:nvPr userDrawn="1"/>
        </p:nvSpPr>
        <p:spPr>
          <a:xfrm>
            <a:off x="0" y="0"/>
            <a:ext cx="610519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solidFill>
                <a:schemeClr val="bg1"/>
              </a:solidFill>
              <a:latin typeface="+mj-lt"/>
            </a:endParaRPr>
          </a:p>
        </p:txBody>
      </p:sp>
      <p:sp>
        <p:nvSpPr>
          <p:cNvPr id="3" name="Title Placeholder 5"/>
          <p:cNvSpPr>
            <a:spLocks noGrp="1"/>
          </p:cNvSpPr>
          <p:nvPr>
            <p:ph type="title"/>
          </p:nvPr>
        </p:nvSpPr>
        <p:spPr bwMode="auto">
          <a:xfrm>
            <a:off x="583536" y="680720"/>
            <a:ext cx="5077074" cy="8737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t" anchorCtr="0" compatLnSpc="1"/>
          <a:lstStyle>
            <a:lvl1pPr algn="l" defTabSz="911860" rtl="0" eaLnBrk="1" fontAlgn="base" hangingPunct="1">
              <a:lnSpc>
                <a:spcPct val="85000"/>
              </a:lnSpc>
              <a:spcBef>
                <a:spcPct val="0"/>
              </a:spcBef>
              <a:spcAft>
                <a:spcPct val="0"/>
              </a:spcAft>
              <a:defRPr lang="en-GB" sz="4265" kern="1200" dirty="0">
                <a:solidFill>
                  <a:schemeClr val="bg1"/>
                </a:solidFill>
                <a:latin typeface="+mj-lt"/>
                <a:ea typeface="MS PGothic" panose="020B0600070205080204" charset="-128"/>
                <a:cs typeface="Tipo de letra del sistema Fina" charset="0"/>
              </a:defRPr>
            </a:lvl1pPr>
          </a:lstStyle>
          <a:p>
            <a:pPr lvl="0"/>
            <a:r>
              <a:rPr lang="en-GB" dirty="0"/>
              <a:t>Click to edit Master title style</a:t>
            </a:r>
            <a:endParaRPr lang="en-GB" dirty="0"/>
          </a:p>
        </p:txBody>
      </p:sp>
      <p:sp>
        <p:nvSpPr>
          <p:cNvPr id="6" name="Text Placeholder 5"/>
          <p:cNvSpPr>
            <a:spLocks noGrp="1"/>
          </p:cNvSpPr>
          <p:nvPr>
            <p:ph type="body" sz="quarter" idx="10"/>
          </p:nvPr>
        </p:nvSpPr>
        <p:spPr>
          <a:xfrm>
            <a:off x="6794848" y="680720"/>
            <a:ext cx="4733750" cy="5440680"/>
          </a:xfrm>
          <a:prstGeom prst="rect">
            <a:avLst/>
          </a:prstGeom>
        </p:spPr>
        <p:txBody>
          <a:bodyPr lIns="0" rIns="0"/>
          <a:lstStyle>
            <a:lvl1pPr marL="152400" indent="-152400">
              <a:lnSpc>
                <a:spcPct val="100000"/>
              </a:lnSpc>
              <a:buClr>
                <a:schemeClr val="tx1"/>
              </a:buClr>
              <a:buSzPct val="60000"/>
              <a:defRPr sz="2665"/>
            </a:lvl1pPr>
            <a:lvl2pPr marL="304800" indent="-152400">
              <a:lnSpc>
                <a:spcPct val="100000"/>
              </a:lnSpc>
              <a:buClr>
                <a:schemeClr val="tx1"/>
              </a:buClr>
              <a:buSzPct val="60000"/>
              <a:defRPr sz="2665"/>
            </a:lvl2pPr>
            <a:lvl3pPr marL="457200" indent="-152400">
              <a:lnSpc>
                <a:spcPct val="100000"/>
              </a:lnSpc>
              <a:buClr>
                <a:schemeClr val="tx1"/>
              </a:buClr>
              <a:buSzPct val="60000"/>
              <a:defRPr sz="2400"/>
            </a:lvl3pPr>
            <a:lvl4pPr marL="609600" indent="-165100">
              <a:lnSpc>
                <a:spcPct val="100000"/>
              </a:lnSpc>
              <a:buClr>
                <a:schemeClr val="tx1"/>
              </a:buClr>
              <a:buSzPct val="60000"/>
              <a:defRPr sz="2135"/>
            </a:lvl4pPr>
            <a:lvl5pPr marL="765810" indent="-156845">
              <a:lnSpc>
                <a:spcPct val="100000"/>
              </a:lnSpc>
              <a:buClr>
                <a:schemeClr val="tx1"/>
              </a:buClr>
              <a:buSzPct val="60000"/>
              <a:defRPr sz="2135"/>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Text Placeholder 6"/>
          <p:cNvSpPr>
            <a:spLocks noGrp="1"/>
          </p:cNvSpPr>
          <p:nvPr>
            <p:ph type="body" sz="quarter" idx="11"/>
          </p:nvPr>
        </p:nvSpPr>
        <p:spPr>
          <a:xfrm>
            <a:off x="583536" y="2213123"/>
            <a:ext cx="5077074" cy="3908277"/>
          </a:xfrm>
          <a:prstGeom prst="rect">
            <a:avLst/>
          </a:prstGeom>
        </p:spPr>
        <p:txBody>
          <a:bodyPr/>
          <a:lstStyle>
            <a:lvl1pPr marL="152400" indent="-152400">
              <a:buClr>
                <a:schemeClr val="tx2"/>
              </a:buClr>
              <a:buSzPct val="60000"/>
              <a:defRPr lang="en-US" sz="2665" kern="1200" dirty="0" smtClean="0">
                <a:solidFill>
                  <a:schemeClr val="bg1"/>
                </a:solidFill>
                <a:latin typeface="+mn-lt"/>
                <a:ea typeface="MS PGothic" panose="020B0600070205080204" charset="-128"/>
                <a:cs typeface="CiscoSans"/>
              </a:defRPr>
            </a:lvl1pPr>
            <a:lvl2pPr marL="304800" indent="-152400">
              <a:buClr>
                <a:schemeClr val="tx2"/>
              </a:buClr>
              <a:buSzPct val="60000"/>
              <a:defRPr sz="2665">
                <a:solidFill>
                  <a:schemeClr val="bg1"/>
                </a:solidFill>
              </a:defRPr>
            </a:lvl2pPr>
            <a:lvl3pPr marL="457200" indent="-152400">
              <a:buClr>
                <a:schemeClr val="tx2"/>
              </a:buClr>
              <a:buSzPct val="60000"/>
              <a:defRPr sz="2400">
                <a:solidFill>
                  <a:schemeClr val="bg1"/>
                </a:solidFill>
              </a:defRPr>
            </a:lvl3pPr>
            <a:lvl4pPr marL="609600" indent="-165100">
              <a:buClr>
                <a:schemeClr val="tx2"/>
              </a:buClr>
              <a:buSzPct val="60000"/>
              <a:defRPr sz="2135">
                <a:solidFill>
                  <a:schemeClr val="bg1"/>
                </a:solidFill>
              </a:defRPr>
            </a:lvl4pPr>
            <a:lvl5pPr marL="765810" indent="-156845">
              <a:buClr>
                <a:schemeClr val="tx2"/>
              </a:buClr>
              <a:buSzPct val="60000"/>
              <a:defRPr sz="2135">
                <a:solidFill>
                  <a:schemeClr val="bg1"/>
                </a:solidFill>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8" name="Rectangle 4"/>
          <p:cNvSpPr>
            <a:spLocks noChangeArrowheads="1"/>
          </p:cNvSpPr>
          <p:nvPr userDrawn="1"/>
        </p:nvSpPr>
        <p:spPr bwMode="ltGray">
          <a:xfrm>
            <a:off x="636739" y="6322227"/>
            <a:ext cx="4477787"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Tree>
  </p:cSld>
  <p:clrMapOvr>
    <a:masterClrMapping/>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4_Half_Page_Picture_Caption">
    <p:spTree>
      <p:nvGrpSpPr>
        <p:cNvPr id="1" name=""/>
        <p:cNvGrpSpPr/>
        <p:nvPr/>
      </p:nvGrpSpPr>
      <p:grpSpPr>
        <a:xfrm>
          <a:off x="0" y="0"/>
          <a:ext cx="0" cy="0"/>
          <a:chOff x="0" y="0"/>
          <a:chExt cx="0" cy="0"/>
        </a:xfrm>
      </p:grpSpPr>
      <p:sp>
        <p:nvSpPr>
          <p:cNvPr id="4" name="Rectangle 3"/>
          <p:cNvSpPr/>
          <p:nvPr userDrawn="1"/>
        </p:nvSpPr>
        <p:spPr>
          <a:xfrm>
            <a:off x="0" y="0"/>
            <a:ext cx="610519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p>
        </p:txBody>
      </p:sp>
      <p:sp>
        <p:nvSpPr>
          <p:cNvPr id="3" name="Title Placeholder 5"/>
          <p:cNvSpPr>
            <a:spLocks noGrp="1"/>
          </p:cNvSpPr>
          <p:nvPr>
            <p:ph type="title"/>
          </p:nvPr>
        </p:nvSpPr>
        <p:spPr bwMode="auto">
          <a:xfrm>
            <a:off x="583536" y="2212975"/>
            <a:ext cx="5077074" cy="2432051"/>
          </a:xfrm>
          <a:prstGeom prst="rect">
            <a:avLst/>
          </a:prstGeom>
          <a:noFill/>
          <a:ln>
            <a:noFill/>
          </a:ln>
        </p:spPr>
        <p:txBody>
          <a:bodyPr vert="horz" wrap="square" lIns="91424" tIns="45712" rIns="91424" bIns="45712" numCol="1" anchor="ctr" anchorCtr="0" compatLnSpc="1"/>
          <a:lstStyle>
            <a:lvl1pPr algn="l" defTabSz="911860" rtl="0" eaLnBrk="1" fontAlgn="base" hangingPunct="1">
              <a:lnSpc>
                <a:spcPct val="85000"/>
              </a:lnSpc>
              <a:spcBef>
                <a:spcPct val="0"/>
              </a:spcBef>
              <a:spcAft>
                <a:spcPct val="0"/>
              </a:spcAft>
              <a:defRPr lang="en-GB" sz="4265" kern="1200" dirty="0">
                <a:solidFill>
                  <a:schemeClr val="bg1"/>
                </a:solidFill>
                <a:latin typeface="+mj-lt"/>
                <a:ea typeface="MS PGothic" panose="020B0600070205080204" charset="-128"/>
                <a:cs typeface="Tipo de letra del sistema Fina" charset="0"/>
              </a:defRPr>
            </a:lvl1pPr>
          </a:lstStyle>
          <a:p>
            <a:pPr lvl="0"/>
            <a:r>
              <a:rPr lang="en-GB" dirty="0"/>
              <a:t>Click to edit Master title style</a:t>
            </a:r>
            <a:endParaRPr lang="en-GB" dirty="0"/>
          </a:p>
        </p:txBody>
      </p:sp>
      <p:sp>
        <p:nvSpPr>
          <p:cNvPr id="7" name="Picture Placeholder 6"/>
          <p:cNvSpPr>
            <a:spLocks noGrp="1"/>
          </p:cNvSpPr>
          <p:nvPr>
            <p:ph type="pic" sz="quarter" idx="10"/>
          </p:nvPr>
        </p:nvSpPr>
        <p:spPr>
          <a:xfrm>
            <a:off x="6784267" y="709084"/>
            <a:ext cx="4744331" cy="4486461"/>
          </a:xfrm>
          <a:prstGeom prst="rect">
            <a:avLst/>
          </a:prstGeom>
        </p:spPr>
        <p:txBody>
          <a:bodyPr anchor="ctr" anchorCtr="0"/>
          <a:lstStyle>
            <a:lvl1pPr marL="0" indent="0" algn="ctr">
              <a:buNone/>
              <a:defRPr/>
            </a:lvl1pPr>
          </a:lstStyle>
          <a:p>
            <a:endParaRPr lang="en-US" dirty="0"/>
          </a:p>
        </p:txBody>
      </p:sp>
      <p:sp>
        <p:nvSpPr>
          <p:cNvPr id="9" name="Text Placeholder 8"/>
          <p:cNvSpPr>
            <a:spLocks noGrp="1"/>
          </p:cNvSpPr>
          <p:nvPr>
            <p:ph type="body" sz="quarter" idx="11"/>
          </p:nvPr>
        </p:nvSpPr>
        <p:spPr>
          <a:xfrm>
            <a:off x="6784267" y="5416468"/>
            <a:ext cx="4744331" cy="700193"/>
          </a:xfrm>
          <a:prstGeom prst="rect">
            <a:avLst/>
          </a:prstGeom>
        </p:spPr>
        <p:txBody>
          <a:bodyPr lIns="0" tIns="0" rIns="0" bIns="0"/>
          <a:lstStyle>
            <a:lvl1pPr marL="0" indent="0">
              <a:buNone/>
              <a:defRPr sz="1865"/>
            </a:lvl1pPr>
          </a:lstStyle>
          <a:p>
            <a:pPr lvl="0"/>
            <a:r>
              <a:rPr lang="en-US" dirty="0"/>
              <a:t>Click to edit Master text styles</a:t>
            </a:r>
            <a:endParaRPr lang="en-US" dirty="0"/>
          </a:p>
        </p:txBody>
      </p:sp>
      <p:sp>
        <p:nvSpPr>
          <p:cNvPr id="10" name="Rectangle 4"/>
          <p:cNvSpPr>
            <a:spLocks noChangeArrowheads="1"/>
          </p:cNvSpPr>
          <p:nvPr userDrawn="1"/>
        </p:nvSpPr>
        <p:spPr bwMode="ltGray">
          <a:xfrm>
            <a:off x="636740" y="6322227"/>
            <a:ext cx="3816563"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Tree>
  </p:cSld>
  <p:clrMapOvr>
    <a:masterClrMapping/>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5_Half_Page_Picture">
    <p:spTree>
      <p:nvGrpSpPr>
        <p:cNvPr id="1" name=""/>
        <p:cNvGrpSpPr/>
        <p:nvPr/>
      </p:nvGrpSpPr>
      <p:grpSpPr>
        <a:xfrm>
          <a:off x="0" y="0"/>
          <a:ext cx="0" cy="0"/>
          <a:chOff x="0" y="0"/>
          <a:chExt cx="0" cy="0"/>
        </a:xfrm>
      </p:grpSpPr>
      <p:sp>
        <p:nvSpPr>
          <p:cNvPr id="4" name="Rectangle 3"/>
          <p:cNvSpPr/>
          <p:nvPr userDrawn="1"/>
        </p:nvSpPr>
        <p:spPr>
          <a:xfrm>
            <a:off x="0" y="0"/>
            <a:ext cx="610519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solidFill>
                <a:schemeClr val="tx2"/>
              </a:solidFill>
            </a:endParaRPr>
          </a:p>
        </p:txBody>
      </p:sp>
      <p:sp>
        <p:nvSpPr>
          <p:cNvPr id="3" name="Title Placeholder 5"/>
          <p:cNvSpPr>
            <a:spLocks noGrp="1"/>
          </p:cNvSpPr>
          <p:nvPr>
            <p:ph type="title"/>
          </p:nvPr>
        </p:nvSpPr>
        <p:spPr bwMode="auto">
          <a:xfrm>
            <a:off x="583536" y="2212975"/>
            <a:ext cx="5077074" cy="2432051"/>
          </a:xfrm>
          <a:prstGeom prst="rect">
            <a:avLst/>
          </a:prstGeom>
          <a:noFill/>
          <a:ln>
            <a:noFill/>
          </a:ln>
        </p:spPr>
        <p:txBody>
          <a:bodyPr vert="horz" wrap="square" lIns="91424" tIns="45712" rIns="91424" bIns="45712" numCol="1" anchor="ctr" anchorCtr="0" compatLnSpc="1"/>
          <a:lstStyle>
            <a:lvl1pPr algn="l" defTabSz="911860" rtl="0" eaLnBrk="1" fontAlgn="base" hangingPunct="1">
              <a:lnSpc>
                <a:spcPct val="85000"/>
              </a:lnSpc>
              <a:spcBef>
                <a:spcPct val="0"/>
              </a:spcBef>
              <a:spcAft>
                <a:spcPct val="0"/>
              </a:spcAft>
              <a:defRPr lang="en-GB" sz="4265" kern="1200" dirty="0">
                <a:solidFill>
                  <a:schemeClr val="bg1"/>
                </a:solidFill>
                <a:latin typeface="+mj-lt"/>
                <a:ea typeface="MS PGothic" panose="020B0600070205080204" charset="-128"/>
                <a:cs typeface="Tipo de letra del sistema Fina" charset="0"/>
              </a:defRPr>
            </a:lvl1pPr>
          </a:lstStyle>
          <a:p>
            <a:pPr lvl="0"/>
            <a:r>
              <a:rPr lang="en-GB" dirty="0"/>
              <a:t>Click to edit Master title style</a:t>
            </a:r>
            <a:endParaRPr lang="en-GB" dirty="0"/>
          </a:p>
        </p:txBody>
      </p:sp>
      <p:sp>
        <p:nvSpPr>
          <p:cNvPr id="7" name="Picture Placeholder 6"/>
          <p:cNvSpPr>
            <a:spLocks noGrp="1"/>
          </p:cNvSpPr>
          <p:nvPr>
            <p:ph type="pic" sz="quarter" idx="10"/>
          </p:nvPr>
        </p:nvSpPr>
        <p:spPr>
          <a:xfrm>
            <a:off x="6784267" y="709084"/>
            <a:ext cx="4744331" cy="5412315"/>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636739" y="6322227"/>
            <a:ext cx="4350323"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Tree>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6_Half_Page_Headline Only">
    <p:spTree>
      <p:nvGrpSpPr>
        <p:cNvPr id="1" name=""/>
        <p:cNvGrpSpPr/>
        <p:nvPr/>
      </p:nvGrpSpPr>
      <p:grpSpPr>
        <a:xfrm>
          <a:off x="0" y="0"/>
          <a:ext cx="0" cy="0"/>
          <a:chOff x="0" y="0"/>
          <a:chExt cx="0" cy="0"/>
        </a:xfrm>
      </p:grpSpPr>
      <p:sp>
        <p:nvSpPr>
          <p:cNvPr id="4" name="Rectangle 3"/>
          <p:cNvSpPr/>
          <p:nvPr userDrawn="1"/>
        </p:nvSpPr>
        <p:spPr>
          <a:xfrm>
            <a:off x="0" y="0"/>
            <a:ext cx="610519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solidFill>
                <a:schemeClr val="bg1"/>
              </a:solidFill>
            </a:endParaRPr>
          </a:p>
        </p:txBody>
      </p:sp>
      <p:sp>
        <p:nvSpPr>
          <p:cNvPr id="3" name="Title Placeholder 5"/>
          <p:cNvSpPr>
            <a:spLocks noGrp="1"/>
          </p:cNvSpPr>
          <p:nvPr>
            <p:ph type="title"/>
          </p:nvPr>
        </p:nvSpPr>
        <p:spPr bwMode="auto">
          <a:xfrm>
            <a:off x="583536" y="2212975"/>
            <a:ext cx="5077074" cy="2432051"/>
          </a:xfrm>
          <a:prstGeom prst="rect">
            <a:avLst/>
          </a:prstGeom>
          <a:noFill/>
          <a:ln>
            <a:noFill/>
          </a:ln>
        </p:spPr>
        <p:txBody>
          <a:bodyPr vert="horz" wrap="square" lIns="91424" tIns="45712" rIns="91424" bIns="45712" numCol="1" anchor="ctr" anchorCtr="0" compatLnSpc="1"/>
          <a:lstStyle>
            <a:lvl1pPr algn="l" defTabSz="911860" rtl="0" eaLnBrk="1" fontAlgn="base" hangingPunct="1">
              <a:lnSpc>
                <a:spcPct val="85000"/>
              </a:lnSpc>
              <a:spcBef>
                <a:spcPct val="0"/>
              </a:spcBef>
              <a:spcAft>
                <a:spcPct val="0"/>
              </a:spcAft>
              <a:defRPr lang="en-GB" sz="4265" kern="1200" dirty="0">
                <a:solidFill>
                  <a:schemeClr val="bg1"/>
                </a:solidFill>
                <a:latin typeface="+mj-lt"/>
                <a:ea typeface="MS PGothic" panose="020B0600070205080204" charset="-128"/>
                <a:cs typeface="Tipo de letra del sistema Fina" charset="0"/>
              </a:defRPr>
            </a:lvl1pPr>
          </a:lstStyle>
          <a:p>
            <a:pPr lvl="0"/>
            <a:r>
              <a:rPr lang="en-GB" dirty="0"/>
              <a:t>Click to edit Master title style</a:t>
            </a:r>
            <a:endParaRPr lang="en-GB" dirty="0"/>
          </a:p>
        </p:txBody>
      </p:sp>
      <p:sp>
        <p:nvSpPr>
          <p:cNvPr id="8" name="Rectangle 4"/>
          <p:cNvSpPr>
            <a:spLocks noChangeArrowheads="1"/>
          </p:cNvSpPr>
          <p:nvPr userDrawn="1"/>
        </p:nvSpPr>
        <p:spPr bwMode="ltGray">
          <a:xfrm>
            <a:off x="636739" y="6322227"/>
            <a:ext cx="3928095"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Tree>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7_Half_Page_Picture_Full">
    <p:spTree>
      <p:nvGrpSpPr>
        <p:cNvPr id="1" name=""/>
        <p:cNvGrpSpPr/>
        <p:nvPr/>
      </p:nvGrpSpPr>
      <p:grpSpPr>
        <a:xfrm>
          <a:off x="0" y="0"/>
          <a:ext cx="0" cy="0"/>
          <a:chOff x="0" y="0"/>
          <a:chExt cx="0" cy="0"/>
        </a:xfrm>
      </p:grpSpPr>
      <p:sp>
        <p:nvSpPr>
          <p:cNvPr id="4" name="Rectangle 3"/>
          <p:cNvSpPr/>
          <p:nvPr userDrawn="1"/>
        </p:nvSpPr>
        <p:spPr>
          <a:xfrm>
            <a:off x="0" y="0"/>
            <a:ext cx="610519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p>
        </p:txBody>
      </p:sp>
      <p:sp>
        <p:nvSpPr>
          <p:cNvPr id="3" name="Title Placeholder 5"/>
          <p:cNvSpPr>
            <a:spLocks noGrp="1"/>
          </p:cNvSpPr>
          <p:nvPr>
            <p:ph type="title"/>
          </p:nvPr>
        </p:nvSpPr>
        <p:spPr bwMode="auto">
          <a:xfrm>
            <a:off x="583536" y="2212975"/>
            <a:ext cx="5077074"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lstStyle>
            <a:lvl1pPr algn="l" defTabSz="911860" rtl="0" eaLnBrk="1" fontAlgn="base" hangingPunct="1">
              <a:lnSpc>
                <a:spcPct val="85000"/>
              </a:lnSpc>
              <a:spcBef>
                <a:spcPct val="0"/>
              </a:spcBef>
              <a:spcAft>
                <a:spcPct val="0"/>
              </a:spcAft>
              <a:defRPr lang="en-GB" sz="4265" kern="1200" dirty="0">
                <a:solidFill>
                  <a:schemeClr val="bg1"/>
                </a:solidFill>
                <a:latin typeface="+mj-lt"/>
                <a:ea typeface="MS PGothic" panose="020B0600070205080204" charset="-128"/>
                <a:cs typeface="Tipo de letra del sistema Fina" charset="0"/>
              </a:defRPr>
            </a:lvl1pPr>
          </a:lstStyle>
          <a:p>
            <a:pPr lvl="0"/>
            <a:r>
              <a:rPr lang="en-GB" dirty="0"/>
              <a:t>Click to edit Master title style</a:t>
            </a:r>
            <a:endParaRPr lang="en-GB" dirty="0"/>
          </a:p>
        </p:txBody>
      </p:sp>
      <p:sp>
        <p:nvSpPr>
          <p:cNvPr id="7" name="Picture Placeholder 6"/>
          <p:cNvSpPr>
            <a:spLocks noGrp="1"/>
          </p:cNvSpPr>
          <p:nvPr>
            <p:ph type="pic" sz="quarter" idx="10"/>
          </p:nvPr>
        </p:nvSpPr>
        <p:spPr>
          <a:xfrm>
            <a:off x="6105200" y="0"/>
            <a:ext cx="6083625" cy="6858000"/>
          </a:xfrm>
          <a:prstGeom prst="rect">
            <a:avLst/>
          </a:prstGeom>
        </p:spPr>
        <p:txBody>
          <a:bodyPr anchor="ctr" anchorCtr="0"/>
          <a:lstStyle>
            <a:lvl1pPr marL="0" indent="0" algn="ctr">
              <a:buNone/>
              <a:defRPr/>
            </a:lvl1pPr>
          </a:lstStyle>
          <a:p>
            <a:endParaRPr lang="en-US" dirty="0"/>
          </a:p>
        </p:txBody>
      </p:sp>
      <p:sp>
        <p:nvSpPr>
          <p:cNvPr id="8" name="Rectangle 4"/>
          <p:cNvSpPr>
            <a:spLocks noChangeArrowheads="1"/>
          </p:cNvSpPr>
          <p:nvPr userDrawn="1"/>
        </p:nvSpPr>
        <p:spPr bwMode="ltGray">
          <a:xfrm>
            <a:off x="636739" y="6322227"/>
            <a:ext cx="4398121"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Bulle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42" y="1797051"/>
            <a:ext cx="11124419" cy="4224280"/>
          </a:xfrm>
          <a:prstGeom prst="rect">
            <a:avLst/>
          </a:prstGeom>
        </p:spPr>
        <p:txBody>
          <a:bodyPr lIns="121872" tIns="60936" rIns="121872" bIns="60936">
            <a:noAutofit/>
          </a:bodyPr>
          <a:lstStyle>
            <a:lvl1pPr marL="374650" indent="-298450">
              <a:lnSpc>
                <a:spcPct val="95000"/>
              </a:lnSpc>
              <a:spcBef>
                <a:spcPts val="1480"/>
              </a:spcBef>
              <a:buClr>
                <a:schemeClr val="tx1"/>
              </a:buClr>
              <a:buSzPct val="80000"/>
              <a:buFont typeface="Arial" panose="020B0604020202020204"/>
              <a:buChar char="•"/>
              <a:defRPr sz="49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530.xml><?xml version="1.0" encoding="utf-8"?>
<p:sldLayout xmlns:a="http://schemas.openxmlformats.org/drawingml/2006/main" xmlns:r="http://schemas.openxmlformats.org/officeDocument/2006/relationships" xmlns:p="http://schemas.openxmlformats.org/presentationml/2006/main" preserve="1" userDrawn="1">
  <p:cSld name="8_Half_Page_Chart">
    <p:spTree>
      <p:nvGrpSpPr>
        <p:cNvPr id="1" name=""/>
        <p:cNvGrpSpPr/>
        <p:nvPr/>
      </p:nvGrpSpPr>
      <p:grpSpPr>
        <a:xfrm>
          <a:off x="0" y="0"/>
          <a:ext cx="0" cy="0"/>
          <a:chOff x="0" y="0"/>
          <a:chExt cx="0" cy="0"/>
        </a:xfrm>
      </p:grpSpPr>
      <p:sp>
        <p:nvSpPr>
          <p:cNvPr id="4" name="Rectangle 3"/>
          <p:cNvSpPr/>
          <p:nvPr userDrawn="1"/>
        </p:nvSpPr>
        <p:spPr>
          <a:xfrm>
            <a:off x="0" y="0"/>
            <a:ext cx="610519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p>
        </p:txBody>
      </p:sp>
      <p:sp>
        <p:nvSpPr>
          <p:cNvPr id="3" name="Title Placeholder 5"/>
          <p:cNvSpPr>
            <a:spLocks noGrp="1"/>
          </p:cNvSpPr>
          <p:nvPr>
            <p:ph type="title"/>
          </p:nvPr>
        </p:nvSpPr>
        <p:spPr bwMode="auto">
          <a:xfrm>
            <a:off x="583536" y="2212975"/>
            <a:ext cx="5077074"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lstStyle>
            <a:lvl1pPr algn="l" defTabSz="911860" rtl="0" eaLnBrk="1" fontAlgn="base" hangingPunct="1">
              <a:lnSpc>
                <a:spcPct val="85000"/>
              </a:lnSpc>
              <a:spcBef>
                <a:spcPct val="0"/>
              </a:spcBef>
              <a:spcAft>
                <a:spcPct val="0"/>
              </a:spcAft>
              <a:defRPr lang="en-GB" sz="4265" kern="1200" dirty="0">
                <a:solidFill>
                  <a:schemeClr val="bg1"/>
                </a:solidFill>
                <a:latin typeface="+mj-lt"/>
                <a:ea typeface="MS PGothic" panose="020B0600070205080204" charset="-128"/>
                <a:cs typeface="Tipo de letra del sistema Fina" charset="0"/>
              </a:defRPr>
            </a:lvl1pPr>
          </a:lstStyle>
          <a:p>
            <a:pPr lvl="0"/>
            <a:r>
              <a:rPr lang="en-GB" dirty="0"/>
              <a:t>Click to edit Master title style</a:t>
            </a:r>
            <a:endParaRPr lang="en-GB" dirty="0"/>
          </a:p>
        </p:txBody>
      </p:sp>
      <p:sp>
        <p:nvSpPr>
          <p:cNvPr id="6" name="Chart Placeholder 5"/>
          <p:cNvSpPr>
            <a:spLocks noGrp="1"/>
          </p:cNvSpPr>
          <p:nvPr>
            <p:ph type="chart" sz="quarter" idx="10"/>
          </p:nvPr>
        </p:nvSpPr>
        <p:spPr>
          <a:xfrm>
            <a:off x="6784267" y="670984"/>
            <a:ext cx="4744331" cy="5450416"/>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739" y="6322227"/>
            <a:ext cx="4238791"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Tree>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preserve="1" userDrawn="1">
  <p:cSld name="9_Half_Page_Table">
    <p:spTree>
      <p:nvGrpSpPr>
        <p:cNvPr id="1" name=""/>
        <p:cNvGrpSpPr/>
        <p:nvPr/>
      </p:nvGrpSpPr>
      <p:grpSpPr>
        <a:xfrm>
          <a:off x="0" y="0"/>
          <a:ext cx="0" cy="0"/>
          <a:chOff x="0" y="0"/>
          <a:chExt cx="0" cy="0"/>
        </a:xfrm>
      </p:grpSpPr>
      <p:sp>
        <p:nvSpPr>
          <p:cNvPr id="4" name="Rectangle 3"/>
          <p:cNvSpPr/>
          <p:nvPr userDrawn="1"/>
        </p:nvSpPr>
        <p:spPr>
          <a:xfrm>
            <a:off x="0" y="0"/>
            <a:ext cx="6105199"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65" dirty="0"/>
          </a:p>
        </p:txBody>
      </p:sp>
      <p:sp>
        <p:nvSpPr>
          <p:cNvPr id="3" name="Title Placeholder 5"/>
          <p:cNvSpPr>
            <a:spLocks noGrp="1"/>
          </p:cNvSpPr>
          <p:nvPr>
            <p:ph type="title"/>
          </p:nvPr>
        </p:nvSpPr>
        <p:spPr bwMode="auto">
          <a:xfrm>
            <a:off x="583536" y="2212975"/>
            <a:ext cx="5077074" cy="24320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lstStyle>
            <a:lvl1pPr algn="l" defTabSz="911860" rtl="0" eaLnBrk="1" fontAlgn="base" hangingPunct="1">
              <a:lnSpc>
                <a:spcPct val="85000"/>
              </a:lnSpc>
              <a:spcBef>
                <a:spcPct val="0"/>
              </a:spcBef>
              <a:spcAft>
                <a:spcPct val="0"/>
              </a:spcAft>
              <a:defRPr lang="en-GB" sz="4265" kern="1200" dirty="0">
                <a:solidFill>
                  <a:schemeClr val="bg1"/>
                </a:solidFill>
                <a:latin typeface="+mj-lt"/>
                <a:ea typeface="MS PGothic" panose="020B0600070205080204" charset="-128"/>
                <a:cs typeface="Tipo de letra del sistema Fina" charset="0"/>
              </a:defRPr>
            </a:lvl1pPr>
          </a:lstStyle>
          <a:p>
            <a:pPr lvl="0"/>
            <a:r>
              <a:rPr lang="en-GB" dirty="0"/>
              <a:t>Click to edit Master title style</a:t>
            </a:r>
            <a:endParaRPr lang="en-GB" dirty="0"/>
          </a:p>
        </p:txBody>
      </p:sp>
      <p:sp>
        <p:nvSpPr>
          <p:cNvPr id="7" name="Table Placeholder 6"/>
          <p:cNvSpPr>
            <a:spLocks noGrp="1"/>
          </p:cNvSpPr>
          <p:nvPr>
            <p:ph type="tbl" sz="quarter" idx="10"/>
          </p:nvPr>
        </p:nvSpPr>
        <p:spPr>
          <a:xfrm>
            <a:off x="6784267" y="670984"/>
            <a:ext cx="4744331" cy="5450416"/>
          </a:xfrm>
          <a:prstGeom prst="rect">
            <a:avLst/>
          </a:prstGeom>
        </p:spPr>
        <p:txBody>
          <a:bodyPr anchor="ctr" anchorCtr="0"/>
          <a:lstStyle>
            <a:lvl1pPr marL="0" indent="0" algn="ctr">
              <a:buNone/>
              <a:defRPr/>
            </a:lvl1pPr>
          </a:lstStyle>
          <a:p>
            <a:endParaRPr lang="en-US"/>
          </a:p>
        </p:txBody>
      </p:sp>
      <p:sp>
        <p:nvSpPr>
          <p:cNvPr id="8" name="Rectangle 4"/>
          <p:cNvSpPr>
            <a:spLocks noChangeArrowheads="1"/>
          </p:cNvSpPr>
          <p:nvPr userDrawn="1"/>
        </p:nvSpPr>
        <p:spPr bwMode="ltGray">
          <a:xfrm>
            <a:off x="636739" y="6322227"/>
            <a:ext cx="4541520" cy="206002"/>
          </a:xfrm>
          <a:prstGeom prst="rect">
            <a:avLst/>
          </a:prstGeom>
          <a:noFill/>
          <a:ln w="9525">
            <a:noFill/>
            <a:miter lim="800000"/>
          </a:ln>
          <a:effectLst/>
        </p:spPr>
        <p:txBody>
          <a:bodyPr wrap="square" lIns="82093" tIns="41045" rIns="82093" bIns="41045" anchor="b">
            <a:spAutoFit/>
          </a:bodyPr>
          <a:lstStyle/>
          <a:p>
            <a:pPr algn="l" defTabSz="814070" rtl="0" fontAlgn="auto">
              <a:spcBef>
                <a:spcPts val="0"/>
              </a:spcBef>
              <a:spcAft>
                <a:spcPts val="0"/>
              </a:spcAft>
              <a:defRPr/>
            </a:pPr>
            <a:r>
              <a:rPr lang="en-US" sz="800" kern="1200" spc="27" baseline="0" dirty="0">
                <a:solidFill>
                  <a:schemeClr val="accent1">
                    <a:lumMod val="75000"/>
                  </a:schemeClr>
                </a:solidFill>
                <a:latin typeface="+mn-lt"/>
                <a:ea typeface="+mn-ea"/>
                <a:cs typeface="CiscoSans Thin"/>
              </a:rPr>
              <a:t>© 2017  Cisco and/or its affiliates. All rights reserved.   Cisco Confidential</a:t>
            </a:r>
            <a:endParaRPr lang="en-US" sz="800" kern="1200" spc="27" baseline="0" dirty="0">
              <a:solidFill>
                <a:schemeClr val="accent1">
                  <a:lumMod val="75000"/>
                </a:schemeClr>
              </a:solidFill>
              <a:latin typeface="+mn-lt"/>
              <a:ea typeface="+mn-ea"/>
              <a:cs typeface="CiscoSans Thin"/>
            </a:endParaRPr>
          </a:p>
        </p:txBody>
      </p:sp>
    </p:spTree>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reserve="1" showMasterSp="0" userDrawn="1">
  <p:cSld name="Closing Slide">
    <p:bg>
      <p:bgPr>
        <a:solidFill>
          <a:schemeClr val="accent3"/>
        </a:solidFill>
        <a:effectLst/>
      </p:bgPr>
    </p:bg>
    <p:spTree>
      <p:nvGrpSpPr>
        <p:cNvPr id="1" name=""/>
        <p:cNvGrpSpPr/>
        <p:nvPr/>
      </p:nvGrpSpPr>
      <p:grpSpPr>
        <a:xfrm>
          <a:off x="0" y="0"/>
          <a:ext cx="0" cy="0"/>
          <a:chOff x="0" y="0"/>
          <a:chExt cx="0" cy="0"/>
        </a:xfrm>
      </p:grpSpPr>
      <p:sp>
        <p:nvSpPr>
          <p:cNvPr id="4" name="Rectangle 3"/>
          <p:cNvSpPr/>
          <p:nvPr userDrawn="1"/>
        </p:nvSpPr>
        <p:spPr>
          <a:xfrm>
            <a:off x="0" y="0"/>
            <a:ext cx="12188825" cy="6858000"/>
          </a:xfrm>
          <a:prstGeom prst="rect">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400" dirty="0"/>
          </a:p>
        </p:txBody>
      </p:sp>
      <p:sp>
        <p:nvSpPr>
          <p:cNvPr id="5" name="Freeform 6"/>
          <p:cNvSpPr>
            <a:spLocks noChangeAspect="1" noEditPoints="1"/>
          </p:cNvSpPr>
          <p:nvPr userDrawn="1"/>
        </p:nvSpPr>
        <p:spPr bwMode="auto">
          <a:xfrm>
            <a:off x="5016019" y="2838769"/>
            <a:ext cx="2156788" cy="1146095"/>
          </a:xfrm>
          <a:custGeom>
            <a:avLst/>
            <a:gdLst>
              <a:gd name="T0" fmla="*/ 2671 w 3456"/>
              <a:gd name="T1" fmla="*/ 1521 h 1834"/>
              <a:gd name="T2" fmla="*/ 2857 w 3456"/>
              <a:gd name="T3" fmla="*/ 1677 h 1834"/>
              <a:gd name="T4" fmla="*/ 2975 w 3456"/>
              <a:gd name="T5" fmla="*/ 1465 h 1834"/>
              <a:gd name="T6" fmla="*/ 1129 w 3456"/>
              <a:gd name="T7" fmla="*/ 1823 h 1834"/>
              <a:gd name="T8" fmla="*/ 3082 w 3456"/>
              <a:gd name="T9" fmla="*/ 1330 h 1834"/>
              <a:gd name="T10" fmla="*/ 3082 w 3456"/>
              <a:gd name="T11" fmla="*/ 1712 h 1834"/>
              <a:gd name="T12" fmla="*/ 2700 w 3456"/>
              <a:gd name="T13" fmla="*/ 1809 h 1834"/>
              <a:gd name="T14" fmla="*/ 2513 w 3456"/>
              <a:gd name="T15" fmla="*/ 1479 h 1834"/>
              <a:gd name="T16" fmla="*/ 2783 w 3456"/>
              <a:gd name="T17" fmla="*/ 1211 h 1834"/>
              <a:gd name="T18" fmla="*/ 2351 w 3456"/>
              <a:gd name="T19" fmla="*/ 1392 h 1834"/>
              <a:gd name="T20" fmla="*/ 2136 w 3456"/>
              <a:gd name="T21" fmla="*/ 1381 h 1834"/>
              <a:gd name="T22" fmla="*/ 2093 w 3456"/>
              <a:gd name="T23" fmla="*/ 1625 h 1834"/>
              <a:gd name="T24" fmla="*/ 2335 w 3456"/>
              <a:gd name="T25" fmla="*/ 1658 h 1834"/>
              <a:gd name="T26" fmla="*/ 2174 w 3456"/>
              <a:gd name="T27" fmla="*/ 1832 h 1834"/>
              <a:gd name="T28" fmla="*/ 1903 w 3456"/>
              <a:gd name="T29" fmla="*/ 1605 h 1834"/>
              <a:gd name="T30" fmla="*/ 2047 w 3456"/>
              <a:gd name="T31" fmla="*/ 1249 h 1834"/>
              <a:gd name="T32" fmla="*/ 748 w 3456"/>
              <a:gd name="T33" fmla="*/ 1223 h 1834"/>
              <a:gd name="T34" fmla="*/ 642 w 3456"/>
              <a:gd name="T35" fmla="*/ 1359 h 1834"/>
              <a:gd name="T36" fmla="*/ 479 w 3456"/>
              <a:gd name="T37" fmla="*/ 1550 h 1834"/>
              <a:gd name="T38" fmla="*/ 697 w 3456"/>
              <a:gd name="T39" fmla="*/ 1676 h 1834"/>
              <a:gd name="T40" fmla="*/ 692 w 3456"/>
              <a:gd name="T41" fmla="*/ 1830 h 1834"/>
              <a:gd name="T42" fmla="*/ 370 w 3456"/>
              <a:gd name="T43" fmla="*/ 1710 h 1834"/>
              <a:gd name="T44" fmla="*/ 375 w 3456"/>
              <a:gd name="T45" fmla="*/ 1326 h 1834"/>
              <a:gd name="T46" fmla="*/ 1610 w 3456"/>
              <a:gd name="T47" fmla="*/ 1211 h 1834"/>
              <a:gd name="T48" fmla="*/ 1679 w 3456"/>
              <a:gd name="T49" fmla="*/ 1350 h 1834"/>
              <a:gd name="T50" fmla="*/ 1494 w 3456"/>
              <a:gd name="T51" fmla="*/ 1373 h 1834"/>
              <a:gd name="T52" fmla="*/ 1634 w 3456"/>
              <a:gd name="T53" fmla="*/ 1470 h 1834"/>
              <a:gd name="T54" fmla="*/ 1737 w 3456"/>
              <a:gd name="T55" fmla="*/ 1694 h 1834"/>
              <a:gd name="T56" fmla="*/ 1524 w 3456"/>
              <a:gd name="T57" fmla="*/ 1833 h 1834"/>
              <a:gd name="T58" fmla="*/ 1334 w 3456"/>
              <a:gd name="T59" fmla="*/ 1678 h 1834"/>
              <a:gd name="T60" fmla="*/ 1552 w 3456"/>
              <a:gd name="T61" fmla="*/ 1690 h 1834"/>
              <a:gd name="T62" fmla="*/ 1520 w 3456"/>
              <a:gd name="T63" fmla="*/ 1584 h 1834"/>
              <a:gd name="T64" fmla="*/ 1350 w 3456"/>
              <a:gd name="T65" fmla="*/ 1473 h 1834"/>
              <a:gd name="T66" fmla="*/ 1446 w 3456"/>
              <a:gd name="T67" fmla="*/ 1227 h 1834"/>
              <a:gd name="T68" fmla="*/ 3456 w 3456"/>
              <a:gd name="T69" fmla="*/ 569 h 1834"/>
              <a:gd name="T70" fmla="*/ 3328 w 3456"/>
              <a:gd name="T71" fmla="*/ 780 h 1834"/>
              <a:gd name="T72" fmla="*/ 3381 w 3456"/>
              <a:gd name="T73" fmla="*/ 493 h 1834"/>
              <a:gd name="T74" fmla="*/ 1793 w 3456"/>
              <a:gd name="T75" fmla="*/ 766 h 1834"/>
              <a:gd name="T76" fmla="*/ 1653 w 3456"/>
              <a:gd name="T77" fmla="*/ 727 h 1834"/>
              <a:gd name="T78" fmla="*/ 113 w 3456"/>
              <a:gd name="T79" fmla="*/ 503 h 1834"/>
              <a:gd name="T80" fmla="*/ 95 w 3456"/>
              <a:gd name="T81" fmla="*/ 801 h 1834"/>
              <a:gd name="T82" fmla="*/ 10 w 3456"/>
              <a:gd name="T83" fmla="*/ 531 h 1834"/>
              <a:gd name="T84" fmla="*/ 3040 w 3456"/>
              <a:gd name="T85" fmla="*/ 340 h 1834"/>
              <a:gd name="T86" fmla="*/ 2929 w 3456"/>
              <a:gd name="T87" fmla="*/ 793 h 1834"/>
              <a:gd name="T88" fmla="*/ 2947 w 3456"/>
              <a:gd name="T89" fmla="*/ 287 h 1834"/>
              <a:gd name="T90" fmla="*/ 2214 w 3456"/>
              <a:gd name="T91" fmla="*/ 748 h 1834"/>
              <a:gd name="T92" fmla="*/ 2069 w 3456"/>
              <a:gd name="T93" fmla="*/ 748 h 1834"/>
              <a:gd name="T94" fmla="*/ 1335 w 3456"/>
              <a:gd name="T95" fmla="*/ 287 h 1834"/>
              <a:gd name="T96" fmla="*/ 1353 w 3456"/>
              <a:gd name="T97" fmla="*/ 793 h 1834"/>
              <a:gd name="T98" fmla="*/ 1242 w 3456"/>
              <a:gd name="T99" fmla="*/ 340 h 1834"/>
              <a:gd name="T100" fmla="*/ 553 w 3456"/>
              <a:gd name="T101" fmla="*/ 322 h 1834"/>
              <a:gd name="T102" fmla="*/ 468 w 3456"/>
              <a:gd name="T103" fmla="*/ 801 h 1834"/>
              <a:gd name="T104" fmla="*/ 450 w 3456"/>
              <a:gd name="T105" fmla="*/ 295 h 1834"/>
              <a:gd name="T106" fmla="*/ 2630 w 3456"/>
              <a:gd name="T107" fmla="*/ 879 h 1834"/>
              <a:gd name="T108" fmla="*/ 2490 w 3456"/>
              <a:gd name="T109" fmla="*/ 917 h 1834"/>
              <a:gd name="T110" fmla="*/ 902 w 3456"/>
              <a:gd name="T111" fmla="*/ 0 h 1834"/>
              <a:gd name="T112" fmla="*/ 955 w 3456"/>
              <a:gd name="T113" fmla="*/ 931 h 1834"/>
              <a:gd name="T114" fmla="*/ 826 w 3456"/>
              <a:gd name="T115" fmla="*/ 75 h 18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456" h="1834">
                <a:moveTo>
                  <a:pt x="2828" y="1362"/>
                </a:moveTo>
                <a:lnTo>
                  <a:pt x="2798" y="1364"/>
                </a:lnTo>
                <a:lnTo>
                  <a:pt x="2771" y="1371"/>
                </a:lnTo>
                <a:lnTo>
                  <a:pt x="2747" y="1384"/>
                </a:lnTo>
                <a:lnTo>
                  <a:pt x="2725" y="1400"/>
                </a:lnTo>
                <a:lnTo>
                  <a:pt x="2706" y="1419"/>
                </a:lnTo>
                <a:lnTo>
                  <a:pt x="2691" y="1441"/>
                </a:lnTo>
                <a:lnTo>
                  <a:pt x="2680" y="1465"/>
                </a:lnTo>
                <a:lnTo>
                  <a:pt x="2674" y="1492"/>
                </a:lnTo>
                <a:lnTo>
                  <a:pt x="2671" y="1521"/>
                </a:lnTo>
                <a:lnTo>
                  <a:pt x="2674" y="1549"/>
                </a:lnTo>
                <a:lnTo>
                  <a:pt x="2680" y="1577"/>
                </a:lnTo>
                <a:lnTo>
                  <a:pt x="2691" y="1601"/>
                </a:lnTo>
                <a:lnTo>
                  <a:pt x="2706" y="1623"/>
                </a:lnTo>
                <a:lnTo>
                  <a:pt x="2725" y="1642"/>
                </a:lnTo>
                <a:lnTo>
                  <a:pt x="2747" y="1658"/>
                </a:lnTo>
                <a:lnTo>
                  <a:pt x="2771" y="1669"/>
                </a:lnTo>
                <a:lnTo>
                  <a:pt x="2798" y="1677"/>
                </a:lnTo>
                <a:lnTo>
                  <a:pt x="2828" y="1680"/>
                </a:lnTo>
                <a:lnTo>
                  <a:pt x="2857" y="1677"/>
                </a:lnTo>
                <a:lnTo>
                  <a:pt x="2883" y="1669"/>
                </a:lnTo>
                <a:lnTo>
                  <a:pt x="2908" y="1658"/>
                </a:lnTo>
                <a:lnTo>
                  <a:pt x="2930" y="1642"/>
                </a:lnTo>
                <a:lnTo>
                  <a:pt x="2948" y="1623"/>
                </a:lnTo>
                <a:lnTo>
                  <a:pt x="2964" y="1601"/>
                </a:lnTo>
                <a:lnTo>
                  <a:pt x="2975" y="1577"/>
                </a:lnTo>
                <a:lnTo>
                  <a:pt x="2982" y="1549"/>
                </a:lnTo>
                <a:lnTo>
                  <a:pt x="2985" y="1521"/>
                </a:lnTo>
                <a:lnTo>
                  <a:pt x="2982" y="1492"/>
                </a:lnTo>
                <a:lnTo>
                  <a:pt x="2975" y="1465"/>
                </a:lnTo>
                <a:lnTo>
                  <a:pt x="2964" y="1441"/>
                </a:lnTo>
                <a:lnTo>
                  <a:pt x="2948" y="1419"/>
                </a:lnTo>
                <a:lnTo>
                  <a:pt x="2930" y="1400"/>
                </a:lnTo>
                <a:lnTo>
                  <a:pt x="2908" y="1384"/>
                </a:lnTo>
                <a:lnTo>
                  <a:pt x="2883" y="1371"/>
                </a:lnTo>
                <a:lnTo>
                  <a:pt x="2857" y="1364"/>
                </a:lnTo>
                <a:lnTo>
                  <a:pt x="2828" y="1362"/>
                </a:lnTo>
                <a:close/>
                <a:moveTo>
                  <a:pt x="977" y="1218"/>
                </a:moveTo>
                <a:lnTo>
                  <a:pt x="1129" y="1218"/>
                </a:lnTo>
                <a:lnTo>
                  <a:pt x="1129" y="1823"/>
                </a:lnTo>
                <a:lnTo>
                  <a:pt x="977" y="1823"/>
                </a:lnTo>
                <a:lnTo>
                  <a:pt x="977" y="1218"/>
                </a:lnTo>
                <a:close/>
                <a:moveTo>
                  <a:pt x="2828" y="1208"/>
                </a:moveTo>
                <a:lnTo>
                  <a:pt x="2873" y="1211"/>
                </a:lnTo>
                <a:lnTo>
                  <a:pt x="2916" y="1219"/>
                </a:lnTo>
                <a:lnTo>
                  <a:pt x="2955" y="1232"/>
                </a:lnTo>
                <a:lnTo>
                  <a:pt x="2992" y="1251"/>
                </a:lnTo>
                <a:lnTo>
                  <a:pt x="3026" y="1273"/>
                </a:lnTo>
                <a:lnTo>
                  <a:pt x="3056" y="1299"/>
                </a:lnTo>
                <a:lnTo>
                  <a:pt x="3082" y="1330"/>
                </a:lnTo>
                <a:lnTo>
                  <a:pt x="3104" y="1363"/>
                </a:lnTo>
                <a:lnTo>
                  <a:pt x="3121" y="1398"/>
                </a:lnTo>
                <a:lnTo>
                  <a:pt x="3134" y="1437"/>
                </a:lnTo>
                <a:lnTo>
                  <a:pt x="3142" y="1479"/>
                </a:lnTo>
                <a:lnTo>
                  <a:pt x="3145" y="1521"/>
                </a:lnTo>
                <a:lnTo>
                  <a:pt x="3142" y="1563"/>
                </a:lnTo>
                <a:lnTo>
                  <a:pt x="3134" y="1604"/>
                </a:lnTo>
                <a:lnTo>
                  <a:pt x="3121" y="1642"/>
                </a:lnTo>
                <a:lnTo>
                  <a:pt x="3104" y="1679"/>
                </a:lnTo>
                <a:lnTo>
                  <a:pt x="3082" y="1712"/>
                </a:lnTo>
                <a:lnTo>
                  <a:pt x="3056" y="1742"/>
                </a:lnTo>
                <a:lnTo>
                  <a:pt x="3026" y="1769"/>
                </a:lnTo>
                <a:lnTo>
                  <a:pt x="2992" y="1791"/>
                </a:lnTo>
                <a:lnTo>
                  <a:pt x="2955" y="1809"/>
                </a:lnTo>
                <a:lnTo>
                  <a:pt x="2916" y="1822"/>
                </a:lnTo>
                <a:lnTo>
                  <a:pt x="2873" y="1831"/>
                </a:lnTo>
                <a:lnTo>
                  <a:pt x="2828" y="1834"/>
                </a:lnTo>
                <a:lnTo>
                  <a:pt x="2783" y="1831"/>
                </a:lnTo>
                <a:lnTo>
                  <a:pt x="2740" y="1822"/>
                </a:lnTo>
                <a:lnTo>
                  <a:pt x="2700" y="1809"/>
                </a:lnTo>
                <a:lnTo>
                  <a:pt x="2663" y="1791"/>
                </a:lnTo>
                <a:lnTo>
                  <a:pt x="2630" y="1769"/>
                </a:lnTo>
                <a:lnTo>
                  <a:pt x="2599" y="1742"/>
                </a:lnTo>
                <a:lnTo>
                  <a:pt x="2573" y="1712"/>
                </a:lnTo>
                <a:lnTo>
                  <a:pt x="2551" y="1679"/>
                </a:lnTo>
                <a:lnTo>
                  <a:pt x="2534" y="1642"/>
                </a:lnTo>
                <a:lnTo>
                  <a:pt x="2521" y="1604"/>
                </a:lnTo>
                <a:lnTo>
                  <a:pt x="2513" y="1563"/>
                </a:lnTo>
                <a:lnTo>
                  <a:pt x="2510" y="1521"/>
                </a:lnTo>
                <a:lnTo>
                  <a:pt x="2513" y="1479"/>
                </a:lnTo>
                <a:lnTo>
                  <a:pt x="2521" y="1437"/>
                </a:lnTo>
                <a:lnTo>
                  <a:pt x="2534" y="1398"/>
                </a:lnTo>
                <a:lnTo>
                  <a:pt x="2551" y="1363"/>
                </a:lnTo>
                <a:lnTo>
                  <a:pt x="2573" y="1330"/>
                </a:lnTo>
                <a:lnTo>
                  <a:pt x="2599" y="1299"/>
                </a:lnTo>
                <a:lnTo>
                  <a:pt x="2630" y="1273"/>
                </a:lnTo>
                <a:lnTo>
                  <a:pt x="2663" y="1251"/>
                </a:lnTo>
                <a:lnTo>
                  <a:pt x="2700" y="1232"/>
                </a:lnTo>
                <a:lnTo>
                  <a:pt x="2740" y="1219"/>
                </a:lnTo>
                <a:lnTo>
                  <a:pt x="2783" y="1211"/>
                </a:lnTo>
                <a:lnTo>
                  <a:pt x="2828" y="1208"/>
                </a:lnTo>
                <a:close/>
                <a:moveTo>
                  <a:pt x="2213" y="1208"/>
                </a:moveTo>
                <a:lnTo>
                  <a:pt x="2242" y="1209"/>
                </a:lnTo>
                <a:lnTo>
                  <a:pt x="2268" y="1211"/>
                </a:lnTo>
                <a:lnTo>
                  <a:pt x="2292" y="1215"/>
                </a:lnTo>
                <a:lnTo>
                  <a:pt x="2312" y="1219"/>
                </a:lnTo>
                <a:lnTo>
                  <a:pt x="2329" y="1223"/>
                </a:lnTo>
                <a:lnTo>
                  <a:pt x="2343" y="1227"/>
                </a:lnTo>
                <a:lnTo>
                  <a:pt x="2351" y="1230"/>
                </a:lnTo>
                <a:lnTo>
                  <a:pt x="2351" y="1392"/>
                </a:lnTo>
                <a:lnTo>
                  <a:pt x="2346" y="1389"/>
                </a:lnTo>
                <a:lnTo>
                  <a:pt x="2335" y="1384"/>
                </a:lnTo>
                <a:lnTo>
                  <a:pt x="2321" y="1377"/>
                </a:lnTo>
                <a:lnTo>
                  <a:pt x="2302" y="1371"/>
                </a:lnTo>
                <a:lnTo>
                  <a:pt x="2279" y="1365"/>
                </a:lnTo>
                <a:lnTo>
                  <a:pt x="2253" y="1360"/>
                </a:lnTo>
                <a:lnTo>
                  <a:pt x="2223" y="1359"/>
                </a:lnTo>
                <a:lnTo>
                  <a:pt x="2192" y="1362"/>
                </a:lnTo>
                <a:lnTo>
                  <a:pt x="2163" y="1369"/>
                </a:lnTo>
                <a:lnTo>
                  <a:pt x="2136" y="1381"/>
                </a:lnTo>
                <a:lnTo>
                  <a:pt x="2113" y="1396"/>
                </a:lnTo>
                <a:lnTo>
                  <a:pt x="2095" y="1415"/>
                </a:lnTo>
                <a:lnTo>
                  <a:pt x="2079" y="1437"/>
                </a:lnTo>
                <a:lnTo>
                  <a:pt x="2067" y="1463"/>
                </a:lnTo>
                <a:lnTo>
                  <a:pt x="2060" y="1490"/>
                </a:lnTo>
                <a:lnTo>
                  <a:pt x="2058" y="1521"/>
                </a:lnTo>
                <a:lnTo>
                  <a:pt x="2060" y="1550"/>
                </a:lnTo>
                <a:lnTo>
                  <a:pt x="2066" y="1578"/>
                </a:lnTo>
                <a:lnTo>
                  <a:pt x="2078" y="1602"/>
                </a:lnTo>
                <a:lnTo>
                  <a:pt x="2093" y="1625"/>
                </a:lnTo>
                <a:lnTo>
                  <a:pt x="2112" y="1644"/>
                </a:lnTo>
                <a:lnTo>
                  <a:pt x="2135" y="1660"/>
                </a:lnTo>
                <a:lnTo>
                  <a:pt x="2162" y="1672"/>
                </a:lnTo>
                <a:lnTo>
                  <a:pt x="2191" y="1679"/>
                </a:lnTo>
                <a:lnTo>
                  <a:pt x="2223" y="1682"/>
                </a:lnTo>
                <a:lnTo>
                  <a:pt x="2253" y="1680"/>
                </a:lnTo>
                <a:lnTo>
                  <a:pt x="2279" y="1676"/>
                </a:lnTo>
                <a:lnTo>
                  <a:pt x="2301" y="1671"/>
                </a:lnTo>
                <a:lnTo>
                  <a:pt x="2321" y="1664"/>
                </a:lnTo>
                <a:lnTo>
                  <a:pt x="2335" y="1658"/>
                </a:lnTo>
                <a:lnTo>
                  <a:pt x="2346" y="1653"/>
                </a:lnTo>
                <a:lnTo>
                  <a:pt x="2351" y="1649"/>
                </a:lnTo>
                <a:lnTo>
                  <a:pt x="2351" y="1812"/>
                </a:lnTo>
                <a:lnTo>
                  <a:pt x="2339" y="1816"/>
                </a:lnTo>
                <a:lnTo>
                  <a:pt x="2322" y="1820"/>
                </a:lnTo>
                <a:lnTo>
                  <a:pt x="2300" y="1826"/>
                </a:lnTo>
                <a:lnTo>
                  <a:pt x="2275" y="1830"/>
                </a:lnTo>
                <a:lnTo>
                  <a:pt x="2245" y="1833"/>
                </a:lnTo>
                <a:lnTo>
                  <a:pt x="2213" y="1834"/>
                </a:lnTo>
                <a:lnTo>
                  <a:pt x="2174" y="1832"/>
                </a:lnTo>
                <a:lnTo>
                  <a:pt x="2136" y="1826"/>
                </a:lnTo>
                <a:lnTo>
                  <a:pt x="2100" y="1815"/>
                </a:lnTo>
                <a:lnTo>
                  <a:pt x="2065" y="1801"/>
                </a:lnTo>
                <a:lnTo>
                  <a:pt x="2033" y="1783"/>
                </a:lnTo>
                <a:lnTo>
                  <a:pt x="2002" y="1762"/>
                </a:lnTo>
                <a:lnTo>
                  <a:pt x="1975" y="1737"/>
                </a:lnTo>
                <a:lnTo>
                  <a:pt x="1952" y="1710"/>
                </a:lnTo>
                <a:lnTo>
                  <a:pt x="1931" y="1678"/>
                </a:lnTo>
                <a:lnTo>
                  <a:pt x="1915" y="1643"/>
                </a:lnTo>
                <a:lnTo>
                  <a:pt x="1903" y="1605"/>
                </a:lnTo>
                <a:lnTo>
                  <a:pt x="1896" y="1564"/>
                </a:lnTo>
                <a:lnTo>
                  <a:pt x="1892" y="1521"/>
                </a:lnTo>
                <a:lnTo>
                  <a:pt x="1896" y="1477"/>
                </a:lnTo>
                <a:lnTo>
                  <a:pt x="1904" y="1434"/>
                </a:lnTo>
                <a:lnTo>
                  <a:pt x="1917" y="1395"/>
                </a:lnTo>
                <a:lnTo>
                  <a:pt x="1934" y="1359"/>
                </a:lnTo>
                <a:lnTo>
                  <a:pt x="1957" y="1326"/>
                </a:lnTo>
                <a:lnTo>
                  <a:pt x="1984" y="1296"/>
                </a:lnTo>
                <a:lnTo>
                  <a:pt x="2014" y="1271"/>
                </a:lnTo>
                <a:lnTo>
                  <a:pt x="2047" y="1249"/>
                </a:lnTo>
                <a:lnTo>
                  <a:pt x="2085" y="1231"/>
                </a:lnTo>
                <a:lnTo>
                  <a:pt x="2125" y="1218"/>
                </a:lnTo>
                <a:lnTo>
                  <a:pt x="2168" y="1211"/>
                </a:lnTo>
                <a:lnTo>
                  <a:pt x="2213" y="1208"/>
                </a:lnTo>
                <a:close/>
                <a:moveTo>
                  <a:pt x="630" y="1208"/>
                </a:moveTo>
                <a:lnTo>
                  <a:pt x="660" y="1209"/>
                </a:lnTo>
                <a:lnTo>
                  <a:pt x="687" y="1211"/>
                </a:lnTo>
                <a:lnTo>
                  <a:pt x="711" y="1215"/>
                </a:lnTo>
                <a:lnTo>
                  <a:pt x="731" y="1219"/>
                </a:lnTo>
                <a:lnTo>
                  <a:pt x="748" y="1223"/>
                </a:lnTo>
                <a:lnTo>
                  <a:pt x="760" y="1227"/>
                </a:lnTo>
                <a:lnTo>
                  <a:pt x="769" y="1230"/>
                </a:lnTo>
                <a:lnTo>
                  <a:pt x="769" y="1392"/>
                </a:lnTo>
                <a:lnTo>
                  <a:pt x="763" y="1389"/>
                </a:lnTo>
                <a:lnTo>
                  <a:pt x="754" y="1384"/>
                </a:lnTo>
                <a:lnTo>
                  <a:pt x="739" y="1377"/>
                </a:lnTo>
                <a:lnTo>
                  <a:pt x="721" y="1371"/>
                </a:lnTo>
                <a:lnTo>
                  <a:pt x="697" y="1365"/>
                </a:lnTo>
                <a:lnTo>
                  <a:pt x="671" y="1360"/>
                </a:lnTo>
                <a:lnTo>
                  <a:pt x="642" y="1359"/>
                </a:lnTo>
                <a:lnTo>
                  <a:pt x="611" y="1362"/>
                </a:lnTo>
                <a:lnTo>
                  <a:pt x="581" y="1369"/>
                </a:lnTo>
                <a:lnTo>
                  <a:pt x="555" y="1381"/>
                </a:lnTo>
                <a:lnTo>
                  <a:pt x="532" y="1396"/>
                </a:lnTo>
                <a:lnTo>
                  <a:pt x="513" y="1415"/>
                </a:lnTo>
                <a:lnTo>
                  <a:pt x="497" y="1437"/>
                </a:lnTo>
                <a:lnTo>
                  <a:pt x="485" y="1463"/>
                </a:lnTo>
                <a:lnTo>
                  <a:pt x="479" y="1490"/>
                </a:lnTo>
                <a:lnTo>
                  <a:pt x="475" y="1521"/>
                </a:lnTo>
                <a:lnTo>
                  <a:pt x="479" y="1550"/>
                </a:lnTo>
                <a:lnTo>
                  <a:pt x="485" y="1578"/>
                </a:lnTo>
                <a:lnTo>
                  <a:pt x="496" y="1602"/>
                </a:lnTo>
                <a:lnTo>
                  <a:pt x="512" y="1625"/>
                </a:lnTo>
                <a:lnTo>
                  <a:pt x="531" y="1644"/>
                </a:lnTo>
                <a:lnTo>
                  <a:pt x="554" y="1660"/>
                </a:lnTo>
                <a:lnTo>
                  <a:pt x="580" y="1672"/>
                </a:lnTo>
                <a:lnTo>
                  <a:pt x="610" y="1679"/>
                </a:lnTo>
                <a:lnTo>
                  <a:pt x="642" y="1682"/>
                </a:lnTo>
                <a:lnTo>
                  <a:pt x="671" y="1680"/>
                </a:lnTo>
                <a:lnTo>
                  <a:pt x="697" y="1676"/>
                </a:lnTo>
                <a:lnTo>
                  <a:pt x="719" y="1671"/>
                </a:lnTo>
                <a:lnTo>
                  <a:pt x="738" y="1664"/>
                </a:lnTo>
                <a:lnTo>
                  <a:pt x="753" y="1658"/>
                </a:lnTo>
                <a:lnTo>
                  <a:pt x="763" y="1653"/>
                </a:lnTo>
                <a:lnTo>
                  <a:pt x="769" y="1649"/>
                </a:lnTo>
                <a:lnTo>
                  <a:pt x="769" y="1812"/>
                </a:lnTo>
                <a:lnTo>
                  <a:pt x="757" y="1816"/>
                </a:lnTo>
                <a:lnTo>
                  <a:pt x="740" y="1820"/>
                </a:lnTo>
                <a:lnTo>
                  <a:pt x="718" y="1826"/>
                </a:lnTo>
                <a:lnTo>
                  <a:pt x="692" y="1830"/>
                </a:lnTo>
                <a:lnTo>
                  <a:pt x="663" y="1833"/>
                </a:lnTo>
                <a:lnTo>
                  <a:pt x="630" y="1834"/>
                </a:lnTo>
                <a:lnTo>
                  <a:pt x="592" y="1832"/>
                </a:lnTo>
                <a:lnTo>
                  <a:pt x="554" y="1826"/>
                </a:lnTo>
                <a:lnTo>
                  <a:pt x="518" y="1815"/>
                </a:lnTo>
                <a:lnTo>
                  <a:pt x="484" y="1801"/>
                </a:lnTo>
                <a:lnTo>
                  <a:pt x="451" y="1783"/>
                </a:lnTo>
                <a:lnTo>
                  <a:pt x="421" y="1762"/>
                </a:lnTo>
                <a:lnTo>
                  <a:pt x="394" y="1737"/>
                </a:lnTo>
                <a:lnTo>
                  <a:pt x="370" y="1710"/>
                </a:lnTo>
                <a:lnTo>
                  <a:pt x="350" y="1678"/>
                </a:lnTo>
                <a:lnTo>
                  <a:pt x="333" y="1643"/>
                </a:lnTo>
                <a:lnTo>
                  <a:pt x="322" y="1605"/>
                </a:lnTo>
                <a:lnTo>
                  <a:pt x="314" y="1564"/>
                </a:lnTo>
                <a:lnTo>
                  <a:pt x="311" y="1521"/>
                </a:lnTo>
                <a:lnTo>
                  <a:pt x="314" y="1477"/>
                </a:lnTo>
                <a:lnTo>
                  <a:pt x="323" y="1434"/>
                </a:lnTo>
                <a:lnTo>
                  <a:pt x="335" y="1395"/>
                </a:lnTo>
                <a:lnTo>
                  <a:pt x="353" y="1359"/>
                </a:lnTo>
                <a:lnTo>
                  <a:pt x="375" y="1326"/>
                </a:lnTo>
                <a:lnTo>
                  <a:pt x="402" y="1296"/>
                </a:lnTo>
                <a:lnTo>
                  <a:pt x="433" y="1271"/>
                </a:lnTo>
                <a:lnTo>
                  <a:pt x="466" y="1249"/>
                </a:lnTo>
                <a:lnTo>
                  <a:pt x="503" y="1231"/>
                </a:lnTo>
                <a:lnTo>
                  <a:pt x="544" y="1218"/>
                </a:lnTo>
                <a:lnTo>
                  <a:pt x="585" y="1211"/>
                </a:lnTo>
                <a:lnTo>
                  <a:pt x="630" y="1208"/>
                </a:lnTo>
                <a:close/>
                <a:moveTo>
                  <a:pt x="1556" y="1208"/>
                </a:moveTo>
                <a:lnTo>
                  <a:pt x="1583" y="1209"/>
                </a:lnTo>
                <a:lnTo>
                  <a:pt x="1610" y="1211"/>
                </a:lnTo>
                <a:lnTo>
                  <a:pt x="1634" y="1213"/>
                </a:lnTo>
                <a:lnTo>
                  <a:pt x="1656" y="1217"/>
                </a:lnTo>
                <a:lnTo>
                  <a:pt x="1675" y="1220"/>
                </a:lnTo>
                <a:lnTo>
                  <a:pt x="1689" y="1223"/>
                </a:lnTo>
                <a:lnTo>
                  <a:pt x="1699" y="1226"/>
                </a:lnTo>
                <a:lnTo>
                  <a:pt x="1704" y="1227"/>
                </a:lnTo>
                <a:lnTo>
                  <a:pt x="1704" y="1356"/>
                </a:lnTo>
                <a:lnTo>
                  <a:pt x="1700" y="1355"/>
                </a:lnTo>
                <a:lnTo>
                  <a:pt x="1691" y="1353"/>
                </a:lnTo>
                <a:lnTo>
                  <a:pt x="1679" y="1350"/>
                </a:lnTo>
                <a:lnTo>
                  <a:pt x="1663" y="1347"/>
                </a:lnTo>
                <a:lnTo>
                  <a:pt x="1645" y="1343"/>
                </a:lnTo>
                <a:lnTo>
                  <a:pt x="1625" y="1340"/>
                </a:lnTo>
                <a:lnTo>
                  <a:pt x="1605" y="1338"/>
                </a:lnTo>
                <a:lnTo>
                  <a:pt x="1586" y="1337"/>
                </a:lnTo>
                <a:lnTo>
                  <a:pt x="1557" y="1339"/>
                </a:lnTo>
                <a:lnTo>
                  <a:pt x="1534" y="1344"/>
                </a:lnTo>
                <a:lnTo>
                  <a:pt x="1515" y="1351"/>
                </a:lnTo>
                <a:lnTo>
                  <a:pt x="1502" y="1362"/>
                </a:lnTo>
                <a:lnTo>
                  <a:pt x="1494" y="1373"/>
                </a:lnTo>
                <a:lnTo>
                  <a:pt x="1491" y="1387"/>
                </a:lnTo>
                <a:lnTo>
                  <a:pt x="1494" y="1402"/>
                </a:lnTo>
                <a:lnTo>
                  <a:pt x="1501" y="1413"/>
                </a:lnTo>
                <a:lnTo>
                  <a:pt x="1511" y="1423"/>
                </a:lnTo>
                <a:lnTo>
                  <a:pt x="1523" y="1430"/>
                </a:lnTo>
                <a:lnTo>
                  <a:pt x="1536" y="1436"/>
                </a:lnTo>
                <a:lnTo>
                  <a:pt x="1549" y="1441"/>
                </a:lnTo>
                <a:lnTo>
                  <a:pt x="1560" y="1445"/>
                </a:lnTo>
                <a:lnTo>
                  <a:pt x="1602" y="1458"/>
                </a:lnTo>
                <a:lnTo>
                  <a:pt x="1634" y="1470"/>
                </a:lnTo>
                <a:lnTo>
                  <a:pt x="1661" y="1484"/>
                </a:lnTo>
                <a:lnTo>
                  <a:pt x="1684" y="1501"/>
                </a:lnTo>
                <a:lnTo>
                  <a:pt x="1703" y="1519"/>
                </a:lnTo>
                <a:lnTo>
                  <a:pt x="1719" y="1539"/>
                </a:lnTo>
                <a:lnTo>
                  <a:pt x="1731" y="1560"/>
                </a:lnTo>
                <a:lnTo>
                  <a:pt x="1740" y="1583"/>
                </a:lnTo>
                <a:lnTo>
                  <a:pt x="1745" y="1606"/>
                </a:lnTo>
                <a:lnTo>
                  <a:pt x="1746" y="1630"/>
                </a:lnTo>
                <a:lnTo>
                  <a:pt x="1744" y="1664"/>
                </a:lnTo>
                <a:lnTo>
                  <a:pt x="1737" y="1694"/>
                </a:lnTo>
                <a:lnTo>
                  <a:pt x="1727" y="1720"/>
                </a:lnTo>
                <a:lnTo>
                  <a:pt x="1712" y="1744"/>
                </a:lnTo>
                <a:lnTo>
                  <a:pt x="1696" y="1764"/>
                </a:lnTo>
                <a:lnTo>
                  <a:pt x="1676" y="1781"/>
                </a:lnTo>
                <a:lnTo>
                  <a:pt x="1654" y="1796"/>
                </a:lnTo>
                <a:lnTo>
                  <a:pt x="1630" y="1809"/>
                </a:lnTo>
                <a:lnTo>
                  <a:pt x="1604" y="1818"/>
                </a:lnTo>
                <a:lnTo>
                  <a:pt x="1578" y="1826"/>
                </a:lnTo>
                <a:lnTo>
                  <a:pt x="1551" y="1830"/>
                </a:lnTo>
                <a:lnTo>
                  <a:pt x="1524" y="1833"/>
                </a:lnTo>
                <a:lnTo>
                  <a:pt x="1498" y="1834"/>
                </a:lnTo>
                <a:lnTo>
                  <a:pt x="1467" y="1833"/>
                </a:lnTo>
                <a:lnTo>
                  <a:pt x="1439" y="1832"/>
                </a:lnTo>
                <a:lnTo>
                  <a:pt x="1412" y="1829"/>
                </a:lnTo>
                <a:lnTo>
                  <a:pt x="1388" y="1827"/>
                </a:lnTo>
                <a:lnTo>
                  <a:pt x="1368" y="1823"/>
                </a:lnTo>
                <a:lnTo>
                  <a:pt x="1351" y="1820"/>
                </a:lnTo>
                <a:lnTo>
                  <a:pt x="1339" y="1818"/>
                </a:lnTo>
                <a:lnTo>
                  <a:pt x="1334" y="1817"/>
                </a:lnTo>
                <a:lnTo>
                  <a:pt x="1334" y="1678"/>
                </a:lnTo>
                <a:lnTo>
                  <a:pt x="1343" y="1680"/>
                </a:lnTo>
                <a:lnTo>
                  <a:pt x="1356" y="1684"/>
                </a:lnTo>
                <a:lnTo>
                  <a:pt x="1375" y="1688"/>
                </a:lnTo>
                <a:lnTo>
                  <a:pt x="1397" y="1693"/>
                </a:lnTo>
                <a:lnTo>
                  <a:pt x="1422" y="1697"/>
                </a:lnTo>
                <a:lnTo>
                  <a:pt x="1448" y="1700"/>
                </a:lnTo>
                <a:lnTo>
                  <a:pt x="1477" y="1701"/>
                </a:lnTo>
                <a:lnTo>
                  <a:pt x="1507" y="1699"/>
                </a:lnTo>
                <a:lnTo>
                  <a:pt x="1531" y="1696"/>
                </a:lnTo>
                <a:lnTo>
                  <a:pt x="1552" y="1690"/>
                </a:lnTo>
                <a:lnTo>
                  <a:pt x="1568" y="1681"/>
                </a:lnTo>
                <a:lnTo>
                  <a:pt x="1578" y="1671"/>
                </a:lnTo>
                <a:lnTo>
                  <a:pt x="1585" y="1658"/>
                </a:lnTo>
                <a:lnTo>
                  <a:pt x="1587" y="1644"/>
                </a:lnTo>
                <a:lnTo>
                  <a:pt x="1585" y="1629"/>
                </a:lnTo>
                <a:lnTo>
                  <a:pt x="1578" y="1618"/>
                </a:lnTo>
                <a:lnTo>
                  <a:pt x="1567" y="1607"/>
                </a:lnTo>
                <a:lnTo>
                  <a:pt x="1553" y="1598"/>
                </a:lnTo>
                <a:lnTo>
                  <a:pt x="1537" y="1590"/>
                </a:lnTo>
                <a:lnTo>
                  <a:pt x="1520" y="1584"/>
                </a:lnTo>
                <a:lnTo>
                  <a:pt x="1509" y="1581"/>
                </a:lnTo>
                <a:lnTo>
                  <a:pt x="1498" y="1577"/>
                </a:lnTo>
                <a:lnTo>
                  <a:pt x="1487" y="1574"/>
                </a:lnTo>
                <a:lnTo>
                  <a:pt x="1462" y="1565"/>
                </a:lnTo>
                <a:lnTo>
                  <a:pt x="1439" y="1555"/>
                </a:lnTo>
                <a:lnTo>
                  <a:pt x="1416" y="1542"/>
                </a:lnTo>
                <a:lnTo>
                  <a:pt x="1396" y="1528"/>
                </a:lnTo>
                <a:lnTo>
                  <a:pt x="1378" y="1512"/>
                </a:lnTo>
                <a:lnTo>
                  <a:pt x="1363" y="1494"/>
                </a:lnTo>
                <a:lnTo>
                  <a:pt x="1350" y="1473"/>
                </a:lnTo>
                <a:lnTo>
                  <a:pt x="1341" y="1451"/>
                </a:lnTo>
                <a:lnTo>
                  <a:pt x="1334" y="1425"/>
                </a:lnTo>
                <a:lnTo>
                  <a:pt x="1332" y="1396"/>
                </a:lnTo>
                <a:lnTo>
                  <a:pt x="1334" y="1364"/>
                </a:lnTo>
                <a:lnTo>
                  <a:pt x="1342" y="1333"/>
                </a:lnTo>
                <a:lnTo>
                  <a:pt x="1354" y="1306"/>
                </a:lnTo>
                <a:lnTo>
                  <a:pt x="1371" y="1281"/>
                </a:lnTo>
                <a:lnTo>
                  <a:pt x="1392" y="1259"/>
                </a:lnTo>
                <a:lnTo>
                  <a:pt x="1417" y="1241"/>
                </a:lnTo>
                <a:lnTo>
                  <a:pt x="1446" y="1227"/>
                </a:lnTo>
                <a:lnTo>
                  <a:pt x="1479" y="1216"/>
                </a:lnTo>
                <a:lnTo>
                  <a:pt x="1515" y="1210"/>
                </a:lnTo>
                <a:lnTo>
                  <a:pt x="1556" y="1208"/>
                </a:lnTo>
                <a:close/>
                <a:moveTo>
                  <a:pt x="3381" y="493"/>
                </a:moveTo>
                <a:lnTo>
                  <a:pt x="3400" y="496"/>
                </a:lnTo>
                <a:lnTo>
                  <a:pt x="3418" y="503"/>
                </a:lnTo>
                <a:lnTo>
                  <a:pt x="3434" y="515"/>
                </a:lnTo>
                <a:lnTo>
                  <a:pt x="3446" y="531"/>
                </a:lnTo>
                <a:lnTo>
                  <a:pt x="3453" y="548"/>
                </a:lnTo>
                <a:lnTo>
                  <a:pt x="3456" y="569"/>
                </a:lnTo>
                <a:lnTo>
                  <a:pt x="3456" y="727"/>
                </a:lnTo>
                <a:lnTo>
                  <a:pt x="3453" y="748"/>
                </a:lnTo>
                <a:lnTo>
                  <a:pt x="3446" y="766"/>
                </a:lnTo>
                <a:lnTo>
                  <a:pt x="3434" y="780"/>
                </a:lnTo>
                <a:lnTo>
                  <a:pt x="3418" y="793"/>
                </a:lnTo>
                <a:lnTo>
                  <a:pt x="3400" y="801"/>
                </a:lnTo>
                <a:lnTo>
                  <a:pt x="3381" y="803"/>
                </a:lnTo>
                <a:lnTo>
                  <a:pt x="3361" y="801"/>
                </a:lnTo>
                <a:lnTo>
                  <a:pt x="3343" y="793"/>
                </a:lnTo>
                <a:lnTo>
                  <a:pt x="3328" y="780"/>
                </a:lnTo>
                <a:lnTo>
                  <a:pt x="3316" y="766"/>
                </a:lnTo>
                <a:lnTo>
                  <a:pt x="3308" y="748"/>
                </a:lnTo>
                <a:lnTo>
                  <a:pt x="3306" y="727"/>
                </a:lnTo>
                <a:lnTo>
                  <a:pt x="3306" y="569"/>
                </a:lnTo>
                <a:lnTo>
                  <a:pt x="3308" y="548"/>
                </a:lnTo>
                <a:lnTo>
                  <a:pt x="3316" y="531"/>
                </a:lnTo>
                <a:lnTo>
                  <a:pt x="3328" y="515"/>
                </a:lnTo>
                <a:lnTo>
                  <a:pt x="3343" y="503"/>
                </a:lnTo>
                <a:lnTo>
                  <a:pt x="3361" y="496"/>
                </a:lnTo>
                <a:lnTo>
                  <a:pt x="3381" y="493"/>
                </a:lnTo>
                <a:close/>
                <a:moveTo>
                  <a:pt x="1728" y="493"/>
                </a:moveTo>
                <a:lnTo>
                  <a:pt x="1748" y="496"/>
                </a:lnTo>
                <a:lnTo>
                  <a:pt x="1766" y="503"/>
                </a:lnTo>
                <a:lnTo>
                  <a:pt x="1781" y="515"/>
                </a:lnTo>
                <a:lnTo>
                  <a:pt x="1793" y="531"/>
                </a:lnTo>
                <a:lnTo>
                  <a:pt x="1800" y="548"/>
                </a:lnTo>
                <a:lnTo>
                  <a:pt x="1803" y="569"/>
                </a:lnTo>
                <a:lnTo>
                  <a:pt x="1803" y="727"/>
                </a:lnTo>
                <a:lnTo>
                  <a:pt x="1800" y="748"/>
                </a:lnTo>
                <a:lnTo>
                  <a:pt x="1793" y="766"/>
                </a:lnTo>
                <a:lnTo>
                  <a:pt x="1781" y="780"/>
                </a:lnTo>
                <a:lnTo>
                  <a:pt x="1766" y="793"/>
                </a:lnTo>
                <a:lnTo>
                  <a:pt x="1748" y="801"/>
                </a:lnTo>
                <a:lnTo>
                  <a:pt x="1728" y="803"/>
                </a:lnTo>
                <a:lnTo>
                  <a:pt x="1708" y="801"/>
                </a:lnTo>
                <a:lnTo>
                  <a:pt x="1690" y="793"/>
                </a:lnTo>
                <a:lnTo>
                  <a:pt x="1675" y="780"/>
                </a:lnTo>
                <a:lnTo>
                  <a:pt x="1663" y="766"/>
                </a:lnTo>
                <a:lnTo>
                  <a:pt x="1656" y="748"/>
                </a:lnTo>
                <a:lnTo>
                  <a:pt x="1653" y="727"/>
                </a:lnTo>
                <a:lnTo>
                  <a:pt x="1653" y="569"/>
                </a:lnTo>
                <a:lnTo>
                  <a:pt x="1656" y="548"/>
                </a:lnTo>
                <a:lnTo>
                  <a:pt x="1663" y="531"/>
                </a:lnTo>
                <a:lnTo>
                  <a:pt x="1675" y="515"/>
                </a:lnTo>
                <a:lnTo>
                  <a:pt x="1690" y="503"/>
                </a:lnTo>
                <a:lnTo>
                  <a:pt x="1708" y="496"/>
                </a:lnTo>
                <a:lnTo>
                  <a:pt x="1728" y="493"/>
                </a:lnTo>
                <a:close/>
                <a:moveTo>
                  <a:pt x="75" y="493"/>
                </a:moveTo>
                <a:lnTo>
                  <a:pt x="95" y="496"/>
                </a:lnTo>
                <a:lnTo>
                  <a:pt x="113" y="503"/>
                </a:lnTo>
                <a:lnTo>
                  <a:pt x="129" y="515"/>
                </a:lnTo>
                <a:lnTo>
                  <a:pt x="140" y="531"/>
                </a:lnTo>
                <a:lnTo>
                  <a:pt x="148" y="548"/>
                </a:lnTo>
                <a:lnTo>
                  <a:pt x="151" y="569"/>
                </a:lnTo>
                <a:lnTo>
                  <a:pt x="151" y="727"/>
                </a:lnTo>
                <a:lnTo>
                  <a:pt x="148" y="748"/>
                </a:lnTo>
                <a:lnTo>
                  <a:pt x="140" y="766"/>
                </a:lnTo>
                <a:lnTo>
                  <a:pt x="129" y="780"/>
                </a:lnTo>
                <a:lnTo>
                  <a:pt x="113" y="793"/>
                </a:lnTo>
                <a:lnTo>
                  <a:pt x="95" y="801"/>
                </a:lnTo>
                <a:lnTo>
                  <a:pt x="75" y="803"/>
                </a:lnTo>
                <a:lnTo>
                  <a:pt x="56" y="801"/>
                </a:lnTo>
                <a:lnTo>
                  <a:pt x="38" y="793"/>
                </a:lnTo>
                <a:lnTo>
                  <a:pt x="22" y="780"/>
                </a:lnTo>
                <a:lnTo>
                  <a:pt x="10" y="766"/>
                </a:lnTo>
                <a:lnTo>
                  <a:pt x="3" y="748"/>
                </a:lnTo>
                <a:lnTo>
                  <a:pt x="0" y="727"/>
                </a:lnTo>
                <a:lnTo>
                  <a:pt x="0" y="569"/>
                </a:lnTo>
                <a:lnTo>
                  <a:pt x="3" y="548"/>
                </a:lnTo>
                <a:lnTo>
                  <a:pt x="10" y="531"/>
                </a:lnTo>
                <a:lnTo>
                  <a:pt x="22" y="515"/>
                </a:lnTo>
                <a:lnTo>
                  <a:pt x="38" y="503"/>
                </a:lnTo>
                <a:lnTo>
                  <a:pt x="56" y="496"/>
                </a:lnTo>
                <a:lnTo>
                  <a:pt x="75" y="493"/>
                </a:lnTo>
                <a:close/>
                <a:moveTo>
                  <a:pt x="2968" y="285"/>
                </a:moveTo>
                <a:lnTo>
                  <a:pt x="2988" y="287"/>
                </a:lnTo>
                <a:lnTo>
                  <a:pt x="3006" y="295"/>
                </a:lnTo>
                <a:lnTo>
                  <a:pt x="3021" y="307"/>
                </a:lnTo>
                <a:lnTo>
                  <a:pt x="3033" y="322"/>
                </a:lnTo>
                <a:lnTo>
                  <a:pt x="3040" y="340"/>
                </a:lnTo>
                <a:lnTo>
                  <a:pt x="3043" y="360"/>
                </a:lnTo>
                <a:lnTo>
                  <a:pt x="3043" y="727"/>
                </a:lnTo>
                <a:lnTo>
                  <a:pt x="3040" y="748"/>
                </a:lnTo>
                <a:lnTo>
                  <a:pt x="3033" y="766"/>
                </a:lnTo>
                <a:lnTo>
                  <a:pt x="3021" y="780"/>
                </a:lnTo>
                <a:lnTo>
                  <a:pt x="3006" y="793"/>
                </a:lnTo>
                <a:lnTo>
                  <a:pt x="2988" y="801"/>
                </a:lnTo>
                <a:lnTo>
                  <a:pt x="2968" y="803"/>
                </a:lnTo>
                <a:lnTo>
                  <a:pt x="2947" y="801"/>
                </a:lnTo>
                <a:lnTo>
                  <a:pt x="2929" y="793"/>
                </a:lnTo>
                <a:lnTo>
                  <a:pt x="2915" y="780"/>
                </a:lnTo>
                <a:lnTo>
                  <a:pt x="2903" y="766"/>
                </a:lnTo>
                <a:lnTo>
                  <a:pt x="2895" y="748"/>
                </a:lnTo>
                <a:lnTo>
                  <a:pt x="2893" y="727"/>
                </a:lnTo>
                <a:lnTo>
                  <a:pt x="2893" y="360"/>
                </a:lnTo>
                <a:lnTo>
                  <a:pt x="2895" y="340"/>
                </a:lnTo>
                <a:lnTo>
                  <a:pt x="2903" y="322"/>
                </a:lnTo>
                <a:lnTo>
                  <a:pt x="2915" y="307"/>
                </a:lnTo>
                <a:lnTo>
                  <a:pt x="2929" y="295"/>
                </a:lnTo>
                <a:lnTo>
                  <a:pt x="2947" y="287"/>
                </a:lnTo>
                <a:lnTo>
                  <a:pt x="2968" y="285"/>
                </a:lnTo>
                <a:close/>
                <a:moveTo>
                  <a:pt x="2142" y="285"/>
                </a:moveTo>
                <a:lnTo>
                  <a:pt x="2162" y="287"/>
                </a:lnTo>
                <a:lnTo>
                  <a:pt x="2179" y="295"/>
                </a:lnTo>
                <a:lnTo>
                  <a:pt x="2194" y="307"/>
                </a:lnTo>
                <a:lnTo>
                  <a:pt x="2207" y="322"/>
                </a:lnTo>
                <a:lnTo>
                  <a:pt x="2214" y="340"/>
                </a:lnTo>
                <a:lnTo>
                  <a:pt x="2216" y="360"/>
                </a:lnTo>
                <a:lnTo>
                  <a:pt x="2216" y="727"/>
                </a:lnTo>
                <a:lnTo>
                  <a:pt x="2214" y="748"/>
                </a:lnTo>
                <a:lnTo>
                  <a:pt x="2207" y="766"/>
                </a:lnTo>
                <a:lnTo>
                  <a:pt x="2194" y="780"/>
                </a:lnTo>
                <a:lnTo>
                  <a:pt x="2179" y="793"/>
                </a:lnTo>
                <a:lnTo>
                  <a:pt x="2162" y="801"/>
                </a:lnTo>
                <a:lnTo>
                  <a:pt x="2142" y="803"/>
                </a:lnTo>
                <a:lnTo>
                  <a:pt x="2122" y="801"/>
                </a:lnTo>
                <a:lnTo>
                  <a:pt x="2104" y="793"/>
                </a:lnTo>
                <a:lnTo>
                  <a:pt x="2088" y="780"/>
                </a:lnTo>
                <a:lnTo>
                  <a:pt x="2077" y="766"/>
                </a:lnTo>
                <a:lnTo>
                  <a:pt x="2069" y="748"/>
                </a:lnTo>
                <a:lnTo>
                  <a:pt x="2066" y="727"/>
                </a:lnTo>
                <a:lnTo>
                  <a:pt x="2066" y="360"/>
                </a:lnTo>
                <a:lnTo>
                  <a:pt x="2069" y="340"/>
                </a:lnTo>
                <a:lnTo>
                  <a:pt x="2077" y="322"/>
                </a:lnTo>
                <a:lnTo>
                  <a:pt x="2088" y="307"/>
                </a:lnTo>
                <a:lnTo>
                  <a:pt x="2104" y="295"/>
                </a:lnTo>
                <a:lnTo>
                  <a:pt x="2122" y="287"/>
                </a:lnTo>
                <a:lnTo>
                  <a:pt x="2142" y="285"/>
                </a:lnTo>
                <a:close/>
                <a:moveTo>
                  <a:pt x="1315" y="285"/>
                </a:moveTo>
                <a:lnTo>
                  <a:pt x="1335" y="287"/>
                </a:lnTo>
                <a:lnTo>
                  <a:pt x="1353" y="295"/>
                </a:lnTo>
                <a:lnTo>
                  <a:pt x="1368" y="307"/>
                </a:lnTo>
                <a:lnTo>
                  <a:pt x="1380" y="322"/>
                </a:lnTo>
                <a:lnTo>
                  <a:pt x="1388" y="340"/>
                </a:lnTo>
                <a:lnTo>
                  <a:pt x="1390" y="360"/>
                </a:lnTo>
                <a:lnTo>
                  <a:pt x="1390" y="727"/>
                </a:lnTo>
                <a:lnTo>
                  <a:pt x="1388" y="748"/>
                </a:lnTo>
                <a:lnTo>
                  <a:pt x="1380" y="766"/>
                </a:lnTo>
                <a:lnTo>
                  <a:pt x="1368" y="780"/>
                </a:lnTo>
                <a:lnTo>
                  <a:pt x="1353" y="793"/>
                </a:lnTo>
                <a:lnTo>
                  <a:pt x="1335" y="801"/>
                </a:lnTo>
                <a:lnTo>
                  <a:pt x="1315" y="803"/>
                </a:lnTo>
                <a:lnTo>
                  <a:pt x="1295" y="801"/>
                </a:lnTo>
                <a:lnTo>
                  <a:pt x="1277" y="793"/>
                </a:lnTo>
                <a:lnTo>
                  <a:pt x="1262" y="780"/>
                </a:lnTo>
                <a:lnTo>
                  <a:pt x="1250" y="766"/>
                </a:lnTo>
                <a:lnTo>
                  <a:pt x="1242" y="748"/>
                </a:lnTo>
                <a:lnTo>
                  <a:pt x="1240" y="727"/>
                </a:lnTo>
                <a:lnTo>
                  <a:pt x="1240" y="360"/>
                </a:lnTo>
                <a:lnTo>
                  <a:pt x="1242" y="340"/>
                </a:lnTo>
                <a:lnTo>
                  <a:pt x="1250" y="322"/>
                </a:lnTo>
                <a:lnTo>
                  <a:pt x="1262" y="307"/>
                </a:lnTo>
                <a:lnTo>
                  <a:pt x="1277" y="295"/>
                </a:lnTo>
                <a:lnTo>
                  <a:pt x="1295" y="287"/>
                </a:lnTo>
                <a:lnTo>
                  <a:pt x="1315" y="285"/>
                </a:lnTo>
                <a:close/>
                <a:moveTo>
                  <a:pt x="488" y="285"/>
                </a:moveTo>
                <a:lnTo>
                  <a:pt x="508" y="287"/>
                </a:lnTo>
                <a:lnTo>
                  <a:pt x="527" y="295"/>
                </a:lnTo>
                <a:lnTo>
                  <a:pt x="541" y="307"/>
                </a:lnTo>
                <a:lnTo>
                  <a:pt x="553" y="322"/>
                </a:lnTo>
                <a:lnTo>
                  <a:pt x="561" y="340"/>
                </a:lnTo>
                <a:lnTo>
                  <a:pt x="563" y="360"/>
                </a:lnTo>
                <a:lnTo>
                  <a:pt x="563" y="727"/>
                </a:lnTo>
                <a:lnTo>
                  <a:pt x="561" y="748"/>
                </a:lnTo>
                <a:lnTo>
                  <a:pt x="553" y="766"/>
                </a:lnTo>
                <a:lnTo>
                  <a:pt x="541" y="780"/>
                </a:lnTo>
                <a:lnTo>
                  <a:pt x="527" y="793"/>
                </a:lnTo>
                <a:lnTo>
                  <a:pt x="508" y="801"/>
                </a:lnTo>
                <a:lnTo>
                  <a:pt x="488" y="803"/>
                </a:lnTo>
                <a:lnTo>
                  <a:pt x="468" y="801"/>
                </a:lnTo>
                <a:lnTo>
                  <a:pt x="450" y="793"/>
                </a:lnTo>
                <a:lnTo>
                  <a:pt x="436" y="780"/>
                </a:lnTo>
                <a:lnTo>
                  <a:pt x="423" y="766"/>
                </a:lnTo>
                <a:lnTo>
                  <a:pt x="416" y="748"/>
                </a:lnTo>
                <a:lnTo>
                  <a:pt x="414" y="727"/>
                </a:lnTo>
                <a:lnTo>
                  <a:pt x="414" y="360"/>
                </a:lnTo>
                <a:lnTo>
                  <a:pt x="416" y="340"/>
                </a:lnTo>
                <a:lnTo>
                  <a:pt x="423" y="322"/>
                </a:lnTo>
                <a:lnTo>
                  <a:pt x="436" y="307"/>
                </a:lnTo>
                <a:lnTo>
                  <a:pt x="450" y="295"/>
                </a:lnTo>
                <a:lnTo>
                  <a:pt x="468" y="287"/>
                </a:lnTo>
                <a:lnTo>
                  <a:pt x="488" y="285"/>
                </a:lnTo>
                <a:close/>
                <a:moveTo>
                  <a:pt x="2555" y="0"/>
                </a:moveTo>
                <a:lnTo>
                  <a:pt x="2575" y="2"/>
                </a:lnTo>
                <a:lnTo>
                  <a:pt x="2593" y="10"/>
                </a:lnTo>
                <a:lnTo>
                  <a:pt x="2608" y="22"/>
                </a:lnTo>
                <a:lnTo>
                  <a:pt x="2619" y="37"/>
                </a:lnTo>
                <a:lnTo>
                  <a:pt x="2628" y="55"/>
                </a:lnTo>
                <a:lnTo>
                  <a:pt x="2630" y="75"/>
                </a:lnTo>
                <a:lnTo>
                  <a:pt x="2630" y="879"/>
                </a:lnTo>
                <a:lnTo>
                  <a:pt x="2628" y="899"/>
                </a:lnTo>
                <a:lnTo>
                  <a:pt x="2619" y="917"/>
                </a:lnTo>
                <a:lnTo>
                  <a:pt x="2608" y="931"/>
                </a:lnTo>
                <a:lnTo>
                  <a:pt x="2593" y="944"/>
                </a:lnTo>
                <a:lnTo>
                  <a:pt x="2575" y="951"/>
                </a:lnTo>
                <a:lnTo>
                  <a:pt x="2555" y="953"/>
                </a:lnTo>
                <a:lnTo>
                  <a:pt x="2535" y="951"/>
                </a:lnTo>
                <a:lnTo>
                  <a:pt x="2517" y="944"/>
                </a:lnTo>
                <a:lnTo>
                  <a:pt x="2502" y="931"/>
                </a:lnTo>
                <a:lnTo>
                  <a:pt x="2490" y="917"/>
                </a:lnTo>
                <a:lnTo>
                  <a:pt x="2483" y="899"/>
                </a:lnTo>
                <a:lnTo>
                  <a:pt x="2480" y="879"/>
                </a:lnTo>
                <a:lnTo>
                  <a:pt x="2480" y="75"/>
                </a:lnTo>
                <a:lnTo>
                  <a:pt x="2483" y="55"/>
                </a:lnTo>
                <a:lnTo>
                  <a:pt x="2490" y="37"/>
                </a:lnTo>
                <a:lnTo>
                  <a:pt x="2502" y="22"/>
                </a:lnTo>
                <a:lnTo>
                  <a:pt x="2517" y="10"/>
                </a:lnTo>
                <a:lnTo>
                  <a:pt x="2535" y="2"/>
                </a:lnTo>
                <a:lnTo>
                  <a:pt x="2555" y="0"/>
                </a:lnTo>
                <a:close/>
                <a:moveTo>
                  <a:pt x="902" y="0"/>
                </a:moveTo>
                <a:lnTo>
                  <a:pt x="922" y="2"/>
                </a:lnTo>
                <a:lnTo>
                  <a:pt x="939" y="10"/>
                </a:lnTo>
                <a:lnTo>
                  <a:pt x="955" y="22"/>
                </a:lnTo>
                <a:lnTo>
                  <a:pt x="967" y="37"/>
                </a:lnTo>
                <a:lnTo>
                  <a:pt x="974" y="55"/>
                </a:lnTo>
                <a:lnTo>
                  <a:pt x="977" y="75"/>
                </a:lnTo>
                <a:lnTo>
                  <a:pt x="977" y="879"/>
                </a:lnTo>
                <a:lnTo>
                  <a:pt x="974" y="899"/>
                </a:lnTo>
                <a:lnTo>
                  <a:pt x="967" y="917"/>
                </a:lnTo>
                <a:lnTo>
                  <a:pt x="955" y="931"/>
                </a:lnTo>
                <a:lnTo>
                  <a:pt x="939" y="944"/>
                </a:lnTo>
                <a:lnTo>
                  <a:pt x="922" y="951"/>
                </a:lnTo>
                <a:lnTo>
                  <a:pt x="902" y="953"/>
                </a:lnTo>
                <a:lnTo>
                  <a:pt x="882" y="951"/>
                </a:lnTo>
                <a:lnTo>
                  <a:pt x="864" y="944"/>
                </a:lnTo>
                <a:lnTo>
                  <a:pt x="848" y="931"/>
                </a:lnTo>
                <a:lnTo>
                  <a:pt x="837" y="917"/>
                </a:lnTo>
                <a:lnTo>
                  <a:pt x="829" y="899"/>
                </a:lnTo>
                <a:lnTo>
                  <a:pt x="826" y="879"/>
                </a:lnTo>
                <a:lnTo>
                  <a:pt x="826" y="75"/>
                </a:lnTo>
                <a:lnTo>
                  <a:pt x="829" y="55"/>
                </a:lnTo>
                <a:lnTo>
                  <a:pt x="837" y="37"/>
                </a:lnTo>
                <a:lnTo>
                  <a:pt x="848" y="22"/>
                </a:lnTo>
                <a:lnTo>
                  <a:pt x="864" y="10"/>
                </a:lnTo>
                <a:lnTo>
                  <a:pt x="882" y="2"/>
                </a:lnTo>
                <a:lnTo>
                  <a:pt x="902" y="0"/>
                </a:lnTo>
                <a:close/>
              </a:path>
            </a:pathLst>
          </a:custGeom>
          <a:solidFill>
            <a:schemeClr val="accent3"/>
          </a:solidFill>
          <a:ln w="0">
            <a:noFill/>
            <a:prstDash val="solid"/>
            <a:round/>
          </a:ln>
        </p:spPr>
        <p:txBody>
          <a:bodyPr vert="horz" wrap="square" lIns="121888" tIns="60944" rIns="121888" bIns="60944" numCol="1" anchor="t" anchorCtr="0" compatLnSpc="1"/>
          <a:lstStyle/>
          <a:p>
            <a:endParaRPr lang="en-US" sz="2400">
              <a:solidFill>
                <a:schemeClr val="bg1"/>
              </a:solidFill>
            </a:endParaRPr>
          </a:p>
        </p:txBody>
      </p:sp>
    </p:spTree>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showMasterSp="0" userDrawn="1">
  <p:cSld name="1_Storytelling">
    <p:spTree>
      <p:nvGrpSpPr>
        <p:cNvPr id="1" name=""/>
        <p:cNvGrpSpPr/>
        <p:nvPr/>
      </p:nvGrpSpPr>
      <p:grpSpPr>
        <a:xfrm>
          <a:off x="0" y="0"/>
          <a:ext cx="0" cy="0"/>
          <a:chOff x="0" y="0"/>
          <a:chExt cx="0" cy="0"/>
        </a:xfrm>
      </p:grpSpPr>
      <p:sp>
        <p:nvSpPr>
          <p:cNvPr id="4" name="Title 1"/>
          <p:cNvSpPr>
            <a:spLocks noGrp="1"/>
          </p:cNvSpPr>
          <p:nvPr>
            <p:ph type="title"/>
          </p:nvPr>
        </p:nvSpPr>
        <p:spPr>
          <a:xfrm>
            <a:off x="618190" y="1918747"/>
            <a:ext cx="5092471" cy="3020519"/>
          </a:xfrm>
        </p:spPr>
        <p:txBody>
          <a:bodyPr lIns="61715" tIns="34288" rIns="61715" bIns="34288" rtlCol="0">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baseline="0" dirty="0">
                <a:solidFill>
                  <a:srgbClr val="FFFFFF"/>
                </a:solidFill>
                <a:latin typeface="CiscoSansTT ExtraLight" panose="020B0303020201020303" pitchFamily="34" charset="0"/>
                <a:ea typeface="+mj-ea"/>
                <a:cs typeface="+mj-cs"/>
              </a:defRPr>
            </a:lvl1pPr>
          </a:lstStyle>
          <a:p>
            <a:r>
              <a:rPr lang="en-US"/>
              <a:t>Click to edit Master title style</a:t>
            </a:r>
            <a:endParaRPr lang="en-US" dirty="0"/>
          </a:p>
        </p:txBody>
      </p:sp>
      <p:sp>
        <p:nvSpPr>
          <p:cNvPr id="6" name="Rectangle 7"/>
          <p:cNvSpPr>
            <a:spLocks noChangeArrowheads="1"/>
          </p:cNvSpPr>
          <p:nvPr userDrawn="1"/>
        </p:nvSpPr>
        <p:spPr bwMode="ltGray">
          <a:xfrm>
            <a:off x="11358050" y="6323898"/>
            <a:ext cx="284412" cy="206002"/>
          </a:xfrm>
          <a:prstGeom prst="rect">
            <a:avLst/>
          </a:prstGeom>
          <a:noFill/>
          <a:ln w="9525" algn="ctr">
            <a:noFill/>
            <a:miter lim="800000"/>
          </a:ln>
          <a:effectLst/>
        </p:spPr>
        <p:txBody>
          <a:bodyPr wrap="none" lIns="82093" tIns="41045" rIns="82093" bIns="41045" anchor="b">
            <a:spAutoFit/>
          </a:bodyPr>
          <a:lstStyle/>
          <a:p>
            <a:pPr algn="r" defTabSz="814070" fontAlgn="auto">
              <a:spcBef>
                <a:spcPts val="0"/>
              </a:spcBef>
              <a:spcAft>
                <a:spcPts val="0"/>
              </a:spcAft>
              <a:defRPr/>
            </a:pPr>
            <a:fld id="{4ABDCABE-3F10-B64C-92F1-862014417034}" type="slidenum">
              <a:rPr lang="en-US" sz="800">
                <a:solidFill>
                  <a:srgbClr val="005073">
                    <a:alpha val="60000"/>
                  </a:srgbClr>
                </a:solidFill>
                <a:latin typeface="CiscoSansTT ExtraLight"/>
                <a:cs typeface="CiscoSans Thin"/>
              </a:rPr>
            </a:fld>
            <a:endParaRPr lang="en-US" sz="800" dirty="0">
              <a:solidFill>
                <a:srgbClr val="005073">
                  <a:alpha val="60000"/>
                </a:srgbClr>
              </a:solidFill>
              <a:latin typeface="CiscoSansTT ExtraLight"/>
              <a:cs typeface="CiscoSans Thin"/>
            </a:endParaRPr>
          </a:p>
        </p:txBody>
      </p:sp>
      <p:sp>
        <p:nvSpPr>
          <p:cNvPr id="7" name="Rectangle 4"/>
          <p:cNvSpPr>
            <a:spLocks noChangeArrowheads="1"/>
          </p:cNvSpPr>
          <p:nvPr userDrawn="1"/>
        </p:nvSpPr>
        <p:spPr bwMode="ltGray">
          <a:xfrm>
            <a:off x="7821307" y="6322227"/>
            <a:ext cx="3543101" cy="206002"/>
          </a:xfrm>
          <a:prstGeom prst="rect">
            <a:avLst/>
          </a:prstGeom>
          <a:noFill/>
          <a:ln w="9525">
            <a:noFill/>
            <a:miter lim="800000"/>
          </a:ln>
          <a:effectLst/>
        </p:spPr>
        <p:txBody>
          <a:bodyPr lIns="82093" tIns="41045" rIns="82093" bIns="41045" anchor="b">
            <a:spAutoFit/>
          </a:bodyPr>
          <a:lstStyle/>
          <a:p>
            <a:pPr defTabSz="814070" fontAlgn="auto">
              <a:spcBef>
                <a:spcPts val="0"/>
              </a:spcBef>
              <a:spcAft>
                <a:spcPts val="0"/>
              </a:spcAft>
              <a:defRPr/>
            </a:pPr>
            <a:r>
              <a:rPr lang="en-US" sz="800" dirty="0">
                <a:solidFill>
                  <a:srgbClr val="005073">
                    <a:alpha val="60000"/>
                  </a:srgbClr>
                </a:solidFill>
                <a:latin typeface="CiscoSansTT ExtraLight"/>
                <a:cs typeface="CiscoSans Thin"/>
              </a:rPr>
              <a:t>© 2016  Cisco and/or its affiliates. All rights reserved.   Cisco Confidential</a:t>
            </a:r>
            <a:endParaRPr lang="en-US" sz="800" dirty="0">
              <a:solidFill>
                <a:srgbClr val="005073">
                  <a:alpha val="60000"/>
                </a:srgbClr>
              </a:solidFill>
              <a:latin typeface="CiscoSansTT ExtraLight"/>
              <a:cs typeface="CiscoSans Thin"/>
            </a:endParaRPr>
          </a:p>
        </p:txBody>
      </p:sp>
      <p:pic>
        <p:nvPicPr>
          <p:cNvPr id="8" name="Picture 2"/>
          <p:cNvPicPr>
            <a:picLocks noChangeAspect="1" noChangeArrowheads="1"/>
          </p:cNvPicPr>
          <p:nvPr userDrawn="1"/>
        </p:nvPicPr>
        <p:blipFill>
          <a:blip r:embed="rId2" cstate="screen">
            <a:alphaModFix amt="60000"/>
            <a:biLevel thresh="25000"/>
          </a:blip>
          <a:stretch>
            <a:fillRect/>
          </a:stretch>
        </p:blipFill>
        <p:spPr bwMode="auto">
          <a:xfrm>
            <a:off x="636739" y="6167967"/>
            <a:ext cx="565426" cy="353484"/>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534.xml><?xml version="1.0" encoding="utf-8"?>
<p:sldLayout xmlns:a="http://schemas.openxmlformats.org/drawingml/2006/main" xmlns:r="http://schemas.openxmlformats.org/officeDocument/2006/relationships" xmlns:p="http://schemas.openxmlformats.org/presentationml/2006/main" type="title">
  <p:cSld name="1_Title &amp; Subtitle">
    <p:spTree>
      <p:nvGrpSpPr>
        <p:cNvPr id="1" name=""/>
        <p:cNvGrpSpPr/>
        <p:nvPr/>
      </p:nvGrpSpPr>
      <p:grpSpPr>
        <a:xfrm>
          <a:off x="0" y="0"/>
          <a:ext cx="0" cy="0"/>
          <a:chOff x="0" y="0"/>
          <a:chExt cx="0" cy="0"/>
        </a:xfrm>
      </p:grpSpPr>
      <p:sp>
        <p:nvSpPr>
          <p:cNvPr id="11" name="Shape 11"/>
          <p:cNvSpPr>
            <a:spLocks noGrp="1"/>
          </p:cNvSpPr>
          <p:nvPr>
            <p:ph type="title" hasCustomPrompt="1"/>
          </p:nvPr>
        </p:nvSpPr>
        <p:spPr>
          <a:xfrm>
            <a:off x="888769" y="1149351"/>
            <a:ext cx="10411288" cy="2324100"/>
          </a:xfrm>
          <a:prstGeom prst="rect">
            <a:avLst/>
          </a:prstGeom>
        </p:spPr>
        <p:txBody>
          <a:bodyPr anchor="b"/>
          <a:lstStyle/>
          <a:p>
            <a:r>
              <a:t>Title Text</a:t>
            </a:r>
          </a:p>
        </p:txBody>
      </p:sp>
      <p:sp>
        <p:nvSpPr>
          <p:cNvPr id="12" name="Shape 12"/>
          <p:cNvSpPr>
            <a:spLocks noGrp="1"/>
          </p:cNvSpPr>
          <p:nvPr>
            <p:ph type="body" sz="quarter" idx="1" hasCustomPrompt="1"/>
          </p:nvPr>
        </p:nvSpPr>
        <p:spPr>
          <a:xfrm>
            <a:off x="888769" y="3536950"/>
            <a:ext cx="10411288" cy="793751"/>
          </a:xfrm>
          <a:prstGeom prst="rect">
            <a:avLst/>
          </a:prstGeom>
        </p:spPr>
        <p:txBody>
          <a:bodyPr anchor="t"/>
          <a:lstStyle>
            <a:lvl1pPr marL="0" indent="0" algn="ctr">
              <a:spcBef>
                <a:spcPts val="0"/>
              </a:spcBef>
              <a:buSzTx/>
              <a:buNone/>
              <a:defRPr sz="2200"/>
            </a:lvl1pPr>
            <a:lvl2pPr marL="0" indent="114300" algn="ctr">
              <a:spcBef>
                <a:spcPts val="0"/>
              </a:spcBef>
              <a:buSzTx/>
              <a:buNone/>
              <a:defRPr sz="2200"/>
            </a:lvl2pPr>
            <a:lvl3pPr marL="0" indent="228600" algn="ctr">
              <a:spcBef>
                <a:spcPts val="0"/>
              </a:spcBef>
              <a:buSzTx/>
              <a:buNone/>
              <a:defRPr sz="2200"/>
            </a:lvl3pPr>
            <a:lvl4pPr marL="0" indent="342900" algn="ctr">
              <a:spcBef>
                <a:spcPts val="0"/>
              </a:spcBef>
              <a:buSzTx/>
              <a:buNone/>
              <a:defRPr sz="2200"/>
            </a:lvl4pPr>
            <a:lvl5pPr marL="0" indent="457200" algn="ctr">
              <a:spcBef>
                <a:spcPts val="0"/>
              </a:spcBef>
              <a:buSzTx/>
              <a:buNone/>
              <a:defRPr sz="2200"/>
            </a:lvl5pPr>
          </a:lstStyle>
          <a:p>
            <a:r>
              <a:t>Body Level One</a:t>
            </a:r>
          </a:p>
          <a:p>
            <a:pPr lvl="1"/>
            <a:r>
              <a:t>Body Level Two</a:t>
            </a:r>
          </a:p>
          <a:p>
            <a:pPr lvl="2"/>
            <a:r>
              <a:t>Body Level Three</a:t>
            </a:r>
          </a:p>
          <a:p>
            <a:pPr lvl="3"/>
            <a:r>
              <a:t>Body Level Four</a:t>
            </a:r>
          </a:p>
          <a:p>
            <a:pPr lvl="4"/>
            <a:r>
              <a:t>Body Level Five</a:t>
            </a:r>
          </a:p>
        </p:txBody>
      </p:sp>
      <p:sp>
        <p:nvSpPr>
          <p:cNvPr id="13" name="Shape 13"/>
          <p:cNvSpPr>
            <a:spLocks noGrp="1"/>
          </p:cNvSpPr>
          <p:nvPr>
            <p:ph type="sldNum" sz="quarter" idx="2"/>
          </p:nvPr>
        </p:nvSpPr>
        <p:spPr>
          <a:prstGeom prst="rect">
            <a:avLst/>
          </a:prstGeom>
        </p:spPr>
        <p:txBody>
          <a:bodyPr/>
          <a:lstStyle/>
          <a:p>
            <a:fld id="{86CB4B4D-7CA3-9044-876B-883B54F8677D}" type="slidenum">
              <a:rPr/>
            </a:fld>
            <a:endParaRPr/>
          </a:p>
        </p:txBody>
      </p:sp>
    </p:spTree>
  </p:cSld>
  <p:clrMapOvr>
    <a:masterClrMapping/>
  </p:clrMapOvr>
  <p:transition spd="med"/>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3_Icon slide_3">
    <p:spTree>
      <p:nvGrpSpPr>
        <p:cNvPr id="1" name=""/>
        <p:cNvGrpSpPr/>
        <p:nvPr/>
      </p:nvGrpSpPr>
      <p:grpSpPr>
        <a:xfrm>
          <a:off x="0" y="0"/>
          <a:ext cx="0" cy="0"/>
          <a:chOff x="0" y="0"/>
          <a:chExt cx="0" cy="0"/>
        </a:xfrm>
      </p:grpSpPr>
      <p:sp>
        <p:nvSpPr>
          <p:cNvPr id="18" name="Picture Placeholder 17"/>
          <p:cNvSpPr>
            <a:spLocks noGrp="1"/>
          </p:cNvSpPr>
          <p:nvPr>
            <p:ph type="pic" sz="quarter" idx="14"/>
          </p:nvPr>
        </p:nvSpPr>
        <p:spPr>
          <a:xfrm>
            <a:off x="1580738" y="1962151"/>
            <a:ext cx="1333153" cy="1328928"/>
          </a:xfrm>
          <a:prstGeom prst="rect">
            <a:avLst/>
          </a:prstGeom>
        </p:spPr>
        <p:txBody>
          <a:bodyPr/>
          <a:lstStyle>
            <a:lvl1pPr marL="0" indent="0" algn="ctr">
              <a:buNone/>
              <a:defRPr>
                <a:solidFill>
                  <a:schemeClr val="tx1"/>
                </a:solidFill>
              </a:defRPr>
            </a:lvl1pPr>
          </a:lstStyle>
          <a:p>
            <a:endParaRPr lang="en-US"/>
          </a:p>
        </p:txBody>
      </p:sp>
      <p:sp>
        <p:nvSpPr>
          <p:cNvPr id="19" name="Picture Placeholder 17"/>
          <p:cNvSpPr>
            <a:spLocks noGrp="1"/>
          </p:cNvSpPr>
          <p:nvPr>
            <p:ph type="pic" sz="quarter" idx="15"/>
          </p:nvPr>
        </p:nvSpPr>
        <p:spPr>
          <a:xfrm>
            <a:off x="5440533" y="1962151"/>
            <a:ext cx="1333153" cy="1328928"/>
          </a:xfrm>
          <a:prstGeom prst="rect">
            <a:avLst/>
          </a:prstGeom>
        </p:spPr>
        <p:txBody>
          <a:bodyPr/>
          <a:lstStyle>
            <a:lvl1pPr marL="0" indent="0" algn="ctr">
              <a:buNone/>
              <a:defRPr>
                <a:solidFill>
                  <a:schemeClr val="tx1"/>
                </a:solidFill>
              </a:defRPr>
            </a:lvl1pPr>
          </a:lstStyle>
          <a:p>
            <a:endParaRPr lang="en-US"/>
          </a:p>
        </p:txBody>
      </p:sp>
      <p:sp>
        <p:nvSpPr>
          <p:cNvPr id="21" name="Picture Placeholder 17"/>
          <p:cNvSpPr>
            <a:spLocks noGrp="1"/>
          </p:cNvSpPr>
          <p:nvPr>
            <p:ph type="pic" sz="quarter" idx="16"/>
          </p:nvPr>
        </p:nvSpPr>
        <p:spPr>
          <a:xfrm>
            <a:off x="9313024" y="1962151"/>
            <a:ext cx="1333153" cy="1328928"/>
          </a:xfrm>
          <a:prstGeom prst="rect">
            <a:avLst/>
          </a:prstGeom>
        </p:spPr>
        <p:txBody>
          <a:bodyPr/>
          <a:lstStyle>
            <a:lvl1pPr marL="0" indent="0" algn="ctr">
              <a:buNone/>
              <a:defRPr>
                <a:solidFill>
                  <a:schemeClr val="tx1"/>
                </a:solidFill>
              </a:defRPr>
            </a:lvl1pPr>
          </a:lstStyle>
          <a:p>
            <a:endParaRPr lang="en-US"/>
          </a:p>
        </p:txBody>
      </p:sp>
      <p:sp>
        <p:nvSpPr>
          <p:cNvPr id="3"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2"/>
                </a:solidFill>
              </a:defRPr>
            </a:lvl1pPr>
          </a:lstStyle>
          <a:p>
            <a:pPr lvl="0"/>
            <a:r>
              <a:rPr lang="en-US" dirty="0"/>
              <a:t>Click to edit Master title style</a:t>
            </a:r>
            <a:endParaRPr lang="en-GB" dirty="0"/>
          </a:p>
        </p:txBody>
      </p:sp>
      <p:sp>
        <p:nvSpPr>
          <p:cNvPr id="13" name="Text Placeholder 12"/>
          <p:cNvSpPr>
            <a:spLocks noGrp="1"/>
          </p:cNvSpPr>
          <p:nvPr>
            <p:ph type="body" sz="quarter" idx="10"/>
          </p:nvPr>
        </p:nvSpPr>
        <p:spPr>
          <a:xfrm>
            <a:off x="723710" y="4076701"/>
            <a:ext cx="3047206" cy="2029884"/>
          </a:xfrm>
          <a:prstGeom prst="rect">
            <a:avLst/>
          </a:prstGeom>
        </p:spPr>
        <p:txBody>
          <a:bodyPr/>
          <a:lstStyle>
            <a:lvl1pPr marL="0" indent="0" algn="l" defTabSz="609600" rtl="0" fontAlgn="base">
              <a:lnSpc>
                <a:spcPct val="100000"/>
              </a:lnSpc>
              <a:spcBef>
                <a:spcPts val="800"/>
              </a:spcBef>
              <a:spcAft>
                <a:spcPct val="0"/>
              </a:spcAft>
              <a:buNone/>
              <a:defRPr lang="en-US" sz="1865" kern="1200" dirty="0" smtClean="0">
                <a:solidFill>
                  <a:schemeClr val="tx1"/>
                </a:solidFill>
                <a:latin typeface="+mn-lt"/>
                <a:ea typeface="MS PGothic" panose="020B0600070205080204" charset="-128"/>
                <a:cs typeface="+mn-cs"/>
              </a:defRPr>
            </a:lvl1pPr>
          </a:lstStyle>
          <a:p>
            <a:pPr lvl="0"/>
            <a:r>
              <a:rPr lang="en-US" dirty="0"/>
              <a:t>Click to edit Master text styles</a:t>
            </a:r>
            <a:endParaRPr lang="en-US" dirty="0"/>
          </a:p>
        </p:txBody>
      </p:sp>
      <p:sp>
        <p:nvSpPr>
          <p:cNvPr id="14" name="Text Placeholder 12"/>
          <p:cNvSpPr>
            <a:spLocks noGrp="1"/>
          </p:cNvSpPr>
          <p:nvPr>
            <p:ph type="body" sz="quarter" idx="11"/>
          </p:nvPr>
        </p:nvSpPr>
        <p:spPr>
          <a:xfrm>
            <a:off x="4583505" y="4076701"/>
            <a:ext cx="3047206" cy="2029884"/>
          </a:xfrm>
          <a:prstGeom prst="rect">
            <a:avLst/>
          </a:prstGeom>
        </p:spPr>
        <p:txBody>
          <a:bodyPr/>
          <a:lstStyle>
            <a:lvl1pPr marL="0" indent="0" algn="l" defTabSz="609600" rtl="0" fontAlgn="base">
              <a:lnSpc>
                <a:spcPct val="100000"/>
              </a:lnSpc>
              <a:spcBef>
                <a:spcPts val="800"/>
              </a:spcBef>
              <a:spcAft>
                <a:spcPct val="0"/>
              </a:spcAft>
              <a:buNone/>
              <a:defRPr lang="en-US" sz="1865" kern="1200" dirty="0" smtClean="0">
                <a:solidFill>
                  <a:schemeClr val="tx1"/>
                </a:solidFill>
                <a:latin typeface="+mn-lt"/>
                <a:ea typeface="MS PGothic" panose="020B0600070205080204" charset="-128"/>
                <a:cs typeface="+mn-cs"/>
              </a:defRPr>
            </a:lvl1pPr>
          </a:lstStyle>
          <a:p>
            <a:pPr lvl="0"/>
            <a:r>
              <a:rPr lang="en-US" dirty="0"/>
              <a:t>Click to edit Master text styles</a:t>
            </a:r>
            <a:endParaRPr lang="en-US" dirty="0"/>
          </a:p>
        </p:txBody>
      </p:sp>
      <p:sp>
        <p:nvSpPr>
          <p:cNvPr id="15" name="Text Placeholder 12"/>
          <p:cNvSpPr>
            <a:spLocks noGrp="1"/>
          </p:cNvSpPr>
          <p:nvPr>
            <p:ph type="body" sz="quarter" idx="12"/>
          </p:nvPr>
        </p:nvSpPr>
        <p:spPr>
          <a:xfrm>
            <a:off x="8455996" y="4076701"/>
            <a:ext cx="3047206" cy="2029884"/>
          </a:xfrm>
          <a:prstGeom prst="rect">
            <a:avLst/>
          </a:prstGeom>
        </p:spPr>
        <p:txBody>
          <a:bodyPr/>
          <a:lstStyle>
            <a:lvl1pPr marL="0" indent="0" algn="l" defTabSz="609600" rtl="0" fontAlgn="base">
              <a:lnSpc>
                <a:spcPct val="100000"/>
              </a:lnSpc>
              <a:spcBef>
                <a:spcPts val="800"/>
              </a:spcBef>
              <a:spcAft>
                <a:spcPct val="0"/>
              </a:spcAft>
              <a:buNone/>
              <a:defRPr lang="en-US" sz="1865" kern="1200" dirty="0" smtClean="0">
                <a:solidFill>
                  <a:schemeClr val="tx1"/>
                </a:solidFill>
                <a:latin typeface="+mn-lt"/>
                <a:ea typeface="MS PGothic" panose="020B0600070205080204" charset="-128"/>
                <a:cs typeface="+mn-cs"/>
              </a:defRPr>
            </a:lvl1pPr>
          </a:lstStyle>
          <a:p>
            <a:pPr lvl="0"/>
            <a:r>
              <a:rPr lang="en-US" dirty="0"/>
              <a:t>Click to edit Master text styles</a:t>
            </a:r>
            <a:endParaRPr lang="en-US" dirty="0"/>
          </a:p>
        </p:txBody>
      </p:sp>
      <p:sp>
        <p:nvSpPr>
          <p:cNvPr id="4" name="Text Placeholder 3"/>
          <p:cNvSpPr>
            <a:spLocks noGrp="1"/>
          </p:cNvSpPr>
          <p:nvPr>
            <p:ph type="body" sz="quarter" idx="17" hasCustomPrompt="1"/>
          </p:nvPr>
        </p:nvSpPr>
        <p:spPr>
          <a:xfrm>
            <a:off x="723710" y="3517900"/>
            <a:ext cx="3047206" cy="425451"/>
          </a:xfrm>
          <a:prstGeom prst="rect">
            <a:avLst/>
          </a:prstGeom>
        </p:spPr>
        <p:txBody>
          <a:bodyPr/>
          <a:lstStyle>
            <a:lvl1pPr marL="0" indent="0">
              <a:buNone/>
              <a:defRPr sz="2400">
                <a:solidFill>
                  <a:schemeClr val="tx2"/>
                </a:solidFill>
              </a:defRPr>
            </a:lvl1pPr>
          </a:lstStyle>
          <a:p>
            <a:pPr lvl="0"/>
            <a:r>
              <a:rPr lang="en-US" dirty="0"/>
              <a:t>Click to edit text</a:t>
            </a:r>
            <a:endParaRPr lang="en-US" dirty="0"/>
          </a:p>
        </p:txBody>
      </p:sp>
      <p:sp>
        <p:nvSpPr>
          <p:cNvPr id="17" name="Text Placeholder 3"/>
          <p:cNvSpPr>
            <a:spLocks noGrp="1"/>
          </p:cNvSpPr>
          <p:nvPr>
            <p:ph type="body" sz="quarter" idx="18" hasCustomPrompt="1"/>
          </p:nvPr>
        </p:nvSpPr>
        <p:spPr>
          <a:xfrm>
            <a:off x="4583505" y="3517900"/>
            <a:ext cx="3047206" cy="425451"/>
          </a:xfrm>
          <a:prstGeom prst="rect">
            <a:avLst/>
          </a:prstGeom>
        </p:spPr>
        <p:txBody>
          <a:bodyPr/>
          <a:lstStyle>
            <a:lvl1pPr marL="0" indent="0">
              <a:buNone/>
              <a:defRPr sz="2400">
                <a:solidFill>
                  <a:schemeClr val="tx2"/>
                </a:solidFill>
              </a:defRPr>
            </a:lvl1pPr>
          </a:lstStyle>
          <a:p>
            <a:pPr lvl="0"/>
            <a:r>
              <a:rPr lang="en-US" dirty="0"/>
              <a:t>Click to edit text</a:t>
            </a:r>
            <a:endParaRPr lang="en-US" dirty="0"/>
          </a:p>
        </p:txBody>
      </p:sp>
      <p:sp>
        <p:nvSpPr>
          <p:cNvPr id="20" name="Text Placeholder 3"/>
          <p:cNvSpPr>
            <a:spLocks noGrp="1"/>
          </p:cNvSpPr>
          <p:nvPr>
            <p:ph type="body" sz="quarter" idx="19" hasCustomPrompt="1"/>
          </p:nvPr>
        </p:nvSpPr>
        <p:spPr>
          <a:xfrm>
            <a:off x="8455996" y="3517900"/>
            <a:ext cx="3047206" cy="425451"/>
          </a:xfrm>
          <a:prstGeom prst="rect">
            <a:avLst/>
          </a:prstGeom>
        </p:spPr>
        <p:txBody>
          <a:bodyPr/>
          <a:lstStyle>
            <a:lvl1pPr marL="0" indent="0">
              <a:buNone/>
              <a:defRPr sz="2400">
                <a:solidFill>
                  <a:schemeClr val="tx2"/>
                </a:solidFill>
              </a:defRPr>
            </a:lvl1pPr>
          </a:lstStyle>
          <a:p>
            <a:pPr lvl="0"/>
            <a:r>
              <a:rPr lang="en-US" dirty="0"/>
              <a:t>Click to edit text</a:t>
            </a:r>
            <a:endParaRPr lang="en-US" dirty="0"/>
          </a:p>
        </p:txBody>
      </p:sp>
    </p:spTree>
  </p:cSld>
  <p:clrMapOvr>
    <a:masterClrMapping/>
  </p:clrMapOvr>
  <p:transition spd="med">
    <p:fade/>
  </p:transition>
</p:sldLayout>
</file>

<file path=ppt/slideLayouts/slideLayout53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3465" b="0" i="0">
                <a:solidFill>
                  <a:srgbClr val="005073"/>
                </a:solidFill>
                <a:latin typeface="Arial" panose="020B0604020202020204"/>
                <a:cs typeface="Arial" panose="020B0604020202020204"/>
              </a:defRPr>
            </a:lvl1pPr>
          </a:lstStyle>
          <a:p/>
        </p:txBody>
      </p:sp>
      <p:sp>
        <p:nvSpPr>
          <p:cNvPr id="3" name="Holder 3"/>
          <p:cNvSpPr>
            <a:spLocks noGrp="1"/>
          </p:cNvSpPr>
          <p:nvPr>
            <p:ph type="body" idx="1"/>
          </p:nvPr>
        </p:nvSpPr>
        <p:spPr/>
        <p:txBody>
          <a:bodyPr lIns="0" tIns="0" rIns="0" bIns="0"/>
          <a:lstStyle>
            <a:lvl1pPr>
              <a:defRPr sz="3730" b="0" i="0">
                <a:solidFill>
                  <a:schemeClr val="bg1"/>
                </a:solidFill>
                <a:latin typeface="CiscoSansTT ExtraLight"/>
                <a:cs typeface="CiscoSansTT ExtraLight"/>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pPr defTabSz="1219200">
              <a:defRPr/>
            </a:pPr>
            <a:endParaRPr lang="zh-CN" altLang="en-US" sz="2400">
              <a:solidFill>
                <a:srgbClr val="282828">
                  <a:tint val="75000"/>
                </a:srgbClr>
              </a:solidFill>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pPr defTabSz="1219200">
              <a:defRPr/>
            </a:pPr>
            <a:fld id="{1D8BD707-D9CF-40AE-B4C6-C98DA3205C09}" type="datetimeFigureOut">
              <a:rPr lang="en-US" sz="2400" smtClean="0">
                <a:solidFill>
                  <a:srgbClr val="282828">
                    <a:tint val="75000"/>
                  </a:srgbClr>
                </a:solidFill>
              </a:rPr>
            </a:fld>
            <a:endParaRPr lang="en-US" sz="2400">
              <a:solidFill>
                <a:srgbClr val="282828">
                  <a:tint val="75000"/>
                </a:srgbClr>
              </a:solidFill>
            </a:endParaRPr>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pPr defTabSz="1219200">
              <a:defRPr/>
            </a:pPr>
            <a:fld id="{B6F15528-21DE-4FAA-801E-634DDDAF4B2B}" type="slidenum">
              <a:rPr lang="en-US" altLang="zh-CN" sz="2400" smtClean="0">
                <a:solidFill>
                  <a:srgbClr val="282828">
                    <a:tint val="75000"/>
                  </a:srgbClr>
                </a:solidFill>
              </a:rPr>
            </a:fld>
            <a:endParaRPr lang="en-US" altLang="zh-CN" sz="2400">
              <a:solidFill>
                <a:srgbClr val="282828">
                  <a:tint val="75000"/>
                </a:srgbClr>
              </a:solidFill>
            </a:endParaRPr>
          </a:p>
        </p:txBody>
      </p:sp>
    </p:spTree>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showMasterSp="0" userDrawn="1">
  <p:cSld name="3_Full bleed photo with Titl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12" y="1389534"/>
            <a:ext cx="12188824" cy="5098363"/>
          </a:xfrm>
          <a:prstGeom prst="rect">
            <a:avLst/>
          </a:prstGeom>
        </p:spPr>
        <p:txBody>
          <a:bodyPr vert="horz" lIns="121861" tIns="60931" rIns="121861" bIns="60931"/>
          <a:lstStyle>
            <a:lvl1pPr marL="0" indent="0" algn="ctr">
              <a:buNone/>
              <a:defRPr sz="1555" baseline="0">
                <a:latin typeface="+mn-lt"/>
                <a:cs typeface="CiscoSans ExtraLight"/>
              </a:defRPr>
            </a:lvl1pPr>
          </a:lstStyle>
          <a:p>
            <a:r>
              <a:rPr lang="en-US"/>
              <a:t>Drag picture to placeholder or click icon to add</a:t>
            </a:r>
            <a:endParaRPr lang="en-US" dirty="0"/>
          </a:p>
        </p:txBody>
      </p:sp>
      <p:sp>
        <p:nvSpPr>
          <p:cNvPr id="5" name="Title 1"/>
          <p:cNvSpPr>
            <a:spLocks noGrp="1"/>
          </p:cNvSpPr>
          <p:nvPr>
            <p:ph type="ctrTitle" hasCustomPrompt="1"/>
          </p:nvPr>
        </p:nvSpPr>
        <p:spPr>
          <a:xfrm>
            <a:off x="344534" y="404102"/>
            <a:ext cx="11543628" cy="671679"/>
          </a:xfrm>
          <a:prstGeom prst="rect">
            <a:avLst/>
          </a:prstGeom>
        </p:spPr>
        <p:txBody>
          <a:bodyPr anchor="t" anchorCtr="0">
            <a:noAutofit/>
          </a:bodyPr>
          <a:lstStyle>
            <a:lvl1pPr algn="l">
              <a:lnSpc>
                <a:spcPct val="90000"/>
              </a:lnSpc>
              <a:defRPr sz="2565" b="0" i="0" spc="0" baseline="0">
                <a:solidFill>
                  <a:srgbClr val="00A2BF"/>
                </a:solidFill>
                <a:latin typeface="+mj-lt"/>
                <a:cs typeface="CiscoSans Thin"/>
              </a:defRPr>
            </a:lvl1pPr>
          </a:lstStyle>
          <a:p>
            <a:r>
              <a:rPr lang="en-US" dirty="0"/>
              <a:t>Slide Title Goes Here</a:t>
            </a:r>
            <a:endParaRPr lang="en-US" dirty="0"/>
          </a:p>
        </p:txBody>
      </p:sp>
      <p:sp>
        <p:nvSpPr>
          <p:cNvPr id="9" name="Rectangle 5"/>
          <p:cNvSpPr>
            <a:spLocks noChangeArrowheads="1"/>
          </p:cNvSpPr>
          <p:nvPr userDrawn="1"/>
        </p:nvSpPr>
        <p:spPr bwMode="ltGray">
          <a:xfrm>
            <a:off x="10637114" y="6621889"/>
            <a:ext cx="794119" cy="160295"/>
          </a:xfrm>
          <a:prstGeom prst="rect">
            <a:avLst/>
          </a:prstGeom>
          <a:noFill/>
          <a:ln w="9525">
            <a:noFill/>
            <a:miter lim="800000"/>
          </a:ln>
          <a:effectLst/>
        </p:spPr>
        <p:txBody>
          <a:bodyPr wrap="none" lIns="63813" tIns="31906" rIns="63813" bIns="31906" anchor="b">
            <a:spAutoFit/>
          </a:bodyPr>
          <a:lstStyle/>
          <a:p>
            <a:pPr algn="r" defTabSz="633095"/>
            <a:r>
              <a:rPr lang="en-US" sz="625" dirty="0">
                <a:solidFill>
                  <a:srgbClr val="231F20"/>
                </a:solidFill>
                <a:latin typeface="CiscoSansTT Light"/>
                <a:cs typeface="CiscoSans Thin"/>
              </a:rPr>
              <a:t>Cisco Confidential</a:t>
            </a:r>
            <a:endParaRPr lang="en-US" sz="625" dirty="0">
              <a:solidFill>
                <a:srgbClr val="231F20"/>
              </a:solidFill>
              <a:latin typeface="CiscoSansTT Light"/>
              <a:cs typeface="CiscoSans Thin"/>
            </a:endParaRPr>
          </a:p>
        </p:txBody>
      </p:sp>
      <p:sp>
        <p:nvSpPr>
          <p:cNvPr id="10" name="Rectangle 7"/>
          <p:cNvSpPr>
            <a:spLocks noChangeArrowheads="1"/>
          </p:cNvSpPr>
          <p:nvPr userDrawn="1"/>
        </p:nvSpPr>
        <p:spPr bwMode="ltGray">
          <a:xfrm>
            <a:off x="11613693" y="6617785"/>
            <a:ext cx="225053" cy="160295"/>
          </a:xfrm>
          <a:prstGeom prst="rect">
            <a:avLst/>
          </a:prstGeom>
          <a:noFill/>
          <a:ln w="9525" algn="ctr">
            <a:noFill/>
            <a:miter lim="800000"/>
          </a:ln>
          <a:effectLst/>
        </p:spPr>
        <p:txBody>
          <a:bodyPr wrap="none" lIns="63813" tIns="31906" rIns="63813" bIns="31906" anchor="b">
            <a:spAutoFit/>
          </a:bodyPr>
          <a:lstStyle/>
          <a:p>
            <a:pPr algn="r" defTabSz="633095"/>
            <a:fld id="{DFCF27A5-1A5B-48D3-A060-2758FFBB1ADD}" type="slidenum">
              <a:rPr lang="en-US" sz="625">
                <a:solidFill>
                  <a:srgbClr val="231F20"/>
                </a:solidFill>
                <a:latin typeface="CiscoSansTT Light"/>
                <a:cs typeface="CiscoSans Thin"/>
              </a:rPr>
            </a:fld>
            <a:endParaRPr lang="en-US" sz="625" dirty="0">
              <a:solidFill>
                <a:srgbClr val="231F20"/>
              </a:solidFill>
              <a:latin typeface="CiscoSansTT Light"/>
              <a:cs typeface="CiscoSans Thin"/>
            </a:endParaRPr>
          </a:p>
        </p:txBody>
      </p:sp>
      <p:sp>
        <p:nvSpPr>
          <p:cNvPr id="11" name="Rectangle 4"/>
          <p:cNvSpPr>
            <a:spLocks noChangeArrowheads="1"/>
          </p:cNvSpPr>
          <p:nvPr userDrawn="1"/>
        </p:nvSpPr>
        <p:spPr bwMode="ltGray">
          <a:xfrm>
            <a:off x="389305" y="6601213"/>
            <a:ext cx="4559499" cy="160295"/>
          </a:xfrm>
          <a:prstGeom prst="rect">
            <a:avLst/>
          </a:prstGeom>
          <a:noFill/>
          <a:ln w="9525">
            <a:noFill/>
            <a:miter lim="800000"/>
          </a:ln>
          <a:effectLst/>
        </p:spPr>
        <p:txBody>
          <a:bodyPr wrap="square" lIns="63813" tIns="31906" rIns="63813" bIns="31906" anchor="b" anchorCtr="0">
            <a:spAutoFit/>
          </a:bodyPr>
          <a:lstStyle/>
          <a:p>
            <a:pPr defTabSz="633095"/>
            <a:r>
              <a:rPr lang="en-US" sz="625" dirty="0">
                <a:solidFill>
                  <a:srgbClr val="231F20"/>
                </a:solidFill>
                <a:latin typeface="CiscoSansTT Light"/>
                <a:cs typeface="CiscoSans Thin"/>
              </a:rPr>
              <a:t>© 2013-2015  Cisco and/or its affiliates. All rights reserved.</a:t>
            </a:r>
            <a:endParaRPr lang="en-US" sz="625" dirty="0">
              <a:solidFill>
                <a:srgbClr val="231F20"/>
              </a:solidFill>
              <a:latin typeface="CiscoSansTT Light"/>
              <a:cs typeface="CiscoSans Thin"/>
            </a:endParaRPr>
          </a:p>
        </p:txBody>
      </p:sp>
    </p:spTree>
  </p:cSld>
  <p:clrMapOvr>
    <a:masterClrMapping/>
  </p:clrMapOvr>
</p:sldLayout>
</file>

<file path=ppt/slideLayouts/slideLayout539.xml><?xml version="1.0" encoding="utf-8"?>
<p:sldLayout xmlns:a="http://schemas.openxmlformats.org/drawingml/2006/main" xmlns:r="http://schemas.openxmlformats.org/officeDocument/2006/relationships" xmlns:p="http://schemas.openxmlformats.org/presentationml/2006/main" userDrawn="1">
  <p:cSld name="Bullet_Dark">
    <p:bg>
      <p:bgPr>
        <a:solidFill>
          <a:schemeClr val="tx2"/>
        </a:soli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335" b="0" i="0" spc="0" baseline="0">
                <a:solidFill>
                  <a:schemeClr val="bg1"/>
                </a:solidFill>
                <a:latin typeface="+mj-lt"/>
                <a:cs typeface="CiscoSans Thin"/>
              </a:defRPr>
            </a:lvl1pPr>
          </a:lstStyle>
          <a:p>
            <a:r>
              <a:rPr lang="en-US" dirty="0"/>
              <a:t>Bullet Title Goes Here</a:t>
            </a:r>
            <a:endParaRPr lang="en-US" dirty="0"/>
          </a:p>
        </p:txBody>
      </p:sp>
      <p:sp>
        <p:nvSpPr>
          <p:cNvPr id="5" name="Text Placeholder 3"/>
          <p:cNvSpPr>
            <a:spLocks noGrp="1"/>
          </p:cNvSpPr>
          <p:nvPr>
            <p:ph type="body" sz="quarter" idx="10"/>
          </p:nvPr>
        </p:nvSpPr>
        <p:spPr>
          <a:xfrm>
            <a:off x="327190" y="1666619"/>
            <a:ext cx="11440688" cy="4354712"/>
          </a:xfrm>
          <a:prstGeom prst="rect">
            <a:avLst/>
          </a:prstGeom>
        </p:spPr>
        <p:txBody>
          <a:bodyPr>
            <a:noAutofit/>
          </a:bodyPr>
          <a:lstStyle>
            <a:lvl1pPr marL="533400" indent="-457200">
              <a:lnSpc>
                <a:spcPct val="95000"/>
              </a:lnSpc>
              <a:spcBef>
                <a:spcPts val="1480"/>
              </a:spcBef>
              <a:buClr>
                <a:schemeClr val="bg1"/>
              </a:buClr>
              <a:buSzPct val="80000"/>
              <a:buFont typeface="Wingdings" panose="05000000000000000000" pitchFamily="2" charset="2"/>
              <a:buChar char="§"/>
              <a:defRPr sz="2665" b="0" i="0">
                <a:solidFill>
                  <a:schemeClr val="bg1"/>
                </a:solidFill>
                <a:latin typeface="+mn-lt"/>
                <a:cs typeface="CiscoSans ExtraLight"/>
              </a:defRPr>
            </a:lvl1pPr>
            <a:lvl2pPr marL="770255" indent="-381000">
              <a:lnSpc>
                <a:spcPct val="95000"/>
              </a:lnSpc>
              <a:spcBef>
                <a:spcPts val="600"/>
              </a:spcBef>
              <a:buClr>
                <a:schemeClr val="bg1"/>
              </a:buClr>
              <a:buSzPct val="80000"/>
              <a:buFont typeface="Wingdings" panose="05000000000000000000" pitchFamily="2" charset="2"/>
              <a:buChar char="§"/>
              <a:defRPr sz="2400" b="0" i="0">
                <a:solidFill>
                  <a:schemeClr val="bg1"/>
                </a:solidFill>
                <a:latin typeface="+mn-lt"/>
                <a:cs typeface="CiscoSans ExtraLight"/>
              </a:defRPr>
            </a:lvl2pPr>
            <a:lvl3pPr marL="1148715" indent="-381000">
              <a:buClr>
                <a:schemeClr val="bg1"/>
              </a:buClr>
              <a:buSzPct val="80000"/>
              <a:buFont typeface="Wingdings" panose="05000000000000000000" pitchFamily="2" charset="2"/>
              <a:buChar char="§"/>
              <a:defRPr sz="2135" b="0" i="0">
                <a:solidFill>
                  <a:schemeClr val="bg1"/>
                </a:solidFill>
                <a:latin typeface="+mn-lt"/>
                <a:cs typeface="CiscoSans ExtraLight"/>
              </a:defRPr>
            </a:lvl3pPr>
            <a:lvl4pPr marL="1366520" indent="-381000">
              <a:buClr>
                <a:schemeClr val="bg1"/>
              </a:buClr>
              <a:buSzPct val="80000"/>
              <a:buFont typeface="Wingdings" panose="05000000000000000000" pitchFamily="2" charset="2"/>
              <a:buChar char="§"/>
              <a:defRPr sz="1865" b="0" i="0">
                <a:solidFill>
                  <a:schemeClr val="bg1"/>
                </a:solidFill>
                <a:latin typeface="+mn-lt"/>
                <a:cs typeface="CiscoSans ExtraLight"/>
              </a:defRPr>
            </a:lvl4pPr>
            <a:lvl5pPr marL="1447165" indent="-228600">
              <a:buClr>
                <a:schemeClr val="bg1"/>
              </a:buClr>
              <a:buSzPct val="80000"/>
              <a:buFont typeface="Wingdings" panose="05000000000000000000" pitchFamily="2" charset="2"/>
              <a:buChar char="§"/>
              <a:defRPr sz="1600" b="0" i="0">
                <a:solidFill>
                  <a:schemeClr val="bg1"/>
                </a:solidFill>
                <a:latin typeface="+mn-lt"/>
                <a:cs typeface="CiscoSans ExtraLigh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7" name="Rectangle 5"/>
          <p:cNvSpPr>
            <a:spLocks noChangeArrowheads="1"/>
          </p:cNvSpPr>
          <p:nvPr userDrawn="1"/>
        </p:nvSpPr>
        <p:spPr bwMode="ltGray">
          <a:xfrm>
            <a:off x="10431883" y="6327691"/>
            <a:ext cx="999341" cy="205998"/>
          </a:xfrm>
          <a:prstGeom prst="rect">
            <a:avLst/>
          </a:prstGeom>
          <a:noFill/>
          <a:ln w="9525">
            <a:noFill/>
            <a:miter lim="800000"/>
          </a:ln>
          <a:effectLst/>
        </p:spPr>
        <p:txBody>
          <a:bodyPr wrap="none" lIns="82088" tIns="41043" rIns="82088" bIns="41043" anchor="b">
            <a:spAutoFit/>
          </a:bodyPr>
          <a:lstStyle/>
          <a:p>
            <a:pPr algn="r" defTabSz="814070">
              <a:lnSpc>
                <a:spcPct val="100000"/>
              </a:lnSpc>
            </a:pPr>
            <a:r>
              <a:rPr lang="en-US" sz="800" b="0" i="0" dirty="0">
                <a:solidFill>
                  <a:srgbClr val="FFFFFF"/>
                </a:solidFill>
                <a:latin typeface="+mn-lt"/>
                <a:cs typeface="CiscoSans Thin"/>
              </a:rPr>
              <a:t>Cisco Confidential</a:t>
            </a:r>
            <a:endParaRPr lang="en-US" sz="800" b="0" i="0" dirty="0">
              <a:solidFill>
                <a:srgbClr val="FFFFFF"/>
              </a:solidFill>
              <a:latin typeface="+mn-lt"/>
              <a:cs typeface="CiscoSans Thin"/>
            </a:endParaRPr>
          </a:p>
        </p:txBody>
      </p:sp>
      <p:sp>
        <p:nvSpPr>
          <p:cNvPr id="8" name="Rectangle 7"/>
          <p:cNvSpPr>
            <a:spLocks noChangeArrowheads="1"/>
          </p:cNvSpPr>
          <p:nvPr userDrawn="1"/>
        </p:nvSpPr>
        <p:spPr bwMode="ltGray">
          <a:xfrm>
            <a:off x="11554343" y="6327691"/>
            <a:ext cx="284401" cy="205998"/>
          </a:xfrm>
          <a:prstGeom prst="rect">
            <a:avLst/>
          </a:prstGeom>
          <a:noFill/>
          <a:ln w="9525" algn="ctr">
            <a:noFill/>
            <a:miter lim="800000"/>
          </a:ln>
          <a:effectLst/>
        </p:spPr>
        <p:txBody>
          <a:bodyPr wrap="none" lIns="82088" tIns="41043" rIns="82088" bIns="41043" anchor="b">
            <a:spAutoFit/>
          </a:bodyPr>
          <a:lstStyle/>
          <a:p>
            <a:pPr algn="r" defTabSz="814070">
              <a:lnSpc>
                <a:spcPct val="100000"/>
              </a:lnSpc>
            </a:pPr>
            <a:fld id="{DFCF27A5-1A5B-48D3-A060-2758FFBB1ADD}" type="slidenum">
              <a:rPr lang="en-US" sz="800" b="0" i="0">
                <a:solidFill>
                  <a:srgbClr val="FFFFFF"/>
                </a:solidFill>
                <a:latin typeface="+mn-lt"/>
                <a:cs typeface="CiscoSans Thin"/>
              </a:rPr>
            </a:fld>
            <a:endParaRPr lang="en-US" sz="800" b="0" i="0" dirty="0">
              <a:solidFill>
                <a:srgbClr val="FFFFFF"/>
              </a:solidFill>
              <a:latin typeface="+mn-lt"/>
              <a:cs typeface="CiscoSans Thin"/>
            </a:endParaRPr>
          </a:p>
        </p:txBody>
      </p:sp>
      <p:sp>
        <p:nvSpPr>
          <p:cNvPr id="9" name="Rectangle 4"/>
          <p:cNvSpPr>
            <a:spLocks noChangeArrowheads="1"/>
          </p:cNvSpPr>
          <p:nvPr userDrawn="1"/>
        </p:nvSpPr>
        <p:spPr bwMode="ltGray">
          <a:xfrm>
            <a:off x="389291" y="6327691"/>
            <a:ext cx="4559499" cy="205998"/>
          </a:xfrm>
          <a:prstGeom prst="rect">
            <a:avLst/>
          </a:prstGeom>
          <a:noFill/>
          <a:ln w="9525">
            <a:noFill/>
            <a:miter lim="800000"/>
          </a:ln>
          <a:effectLst/>
        </p:spPr>
        <p:txBody>
          <a:bodyPr wrap="square" lIns="82088" tIns="41043" rIns="82088" bIns="41043" anchor="b" anchorCtr="0">
            <a:spAutoFit/>
          </a:bodyPr>
          <a:lstStyle/>
          <a:p>
            <a:pPr algn="l" defTabSz="814070">
              <a:lnSpc>
                <a:spcPct val="100000"/>
              </a:lnSpc>
            </a:pPr>
            <a:r>
              <a:rPr lang="en-US" sz="800" b="0" i="0" dirty="0">
                <a:solidFill>
                  <a:srgbClr val="FFFFFF"/>
                </a:solidFill>
                <a:latin typeface="+mn-lt"/>
                <a:cs typeface="CiscoSans Thin"/>
              </a:rPr>
              <a:t>© 2013-2014  Cisco and/or its affiliates. All rights reserved.</a:t>
            </a:r>
            <a:endParaRPr lang="en-US" sz="800" b="0" i="0" dirty="0">
              <a:solidFill>
                <a:srgbClr val="FFFFFF"/>
              </a:solidFill>
              <a:latin typeface="+mn-lt"/>
              <a:cs typeface="CiscoSans Thin"/>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ntent Slide With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83542" y="1797051"/>
            <a:ext cx="11124419" cy="4224280"/>
          </a:xfrm>
          <a:prstGeom prst="rect">
            <a:avLst/>
          </a:prstGeom>
        </p:spPr>
        <p:txBody>
          <a:bodyPr lIns="121872" tIns="60936" rIns="121872" bIns="60936">
            <a:noAutofit/>
          </a:bodyPr>
          <a:lstStyle>
            <a:lvl1pPr marL="76200" indent="0">
              <a:lnSpc>
                <a:spcPct val="95000"/>
              </a:lnSpc>
              <a:spcBef>
                <a:spcPts val="1480"/>
              </a:spcBef>
              <a:buClr>
                <a:schemeClr val="tx1"/>
              </a:buClr>
              <a:buSzPct val="80000"/>
              <a:buFont typeface="Arial" panose="020B0604020202020204"/>
              <a:buNone/>
              <a:defRPr sz="4900" b="0" i="0">
                <a:solidFill>
                  <a:srgbClr val="676767"/>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8350" indent="0">
              <a:buClr>
                <a:schemeClr val="tx1"/>
              </a:buClr>
              <a:buSzPct val="80000"/>
              <a:buFont typeface="Arial" panose="020B0604020202020204"/>
              <a:buNone/>
              <a:defRPr sz="2100" b="0" i="0">
                <a:solidFill>
                  <a:srgbClr val="676767"/>
                </a:solidFill>
                <a:latin typeface="+mn-lt"/>
                <a:cs typeface="CiscoSans ExtraLight"/>
              </a:defRPr>
            </a:lvl3pPr>
            <a:lvl4pPr marL="986155" indent="0">
              <a:buClr>
                <a:schemeClr val="tx1"/>
              </a:buClr>
              <a:buSzPct val="80000"/>
              <a:buFont typeface="Arial" panose="020B0604020202020204"/>
              <a:buNone/>
              <a:defRPr sz="1900"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GB" dirty="0"/>
              <a:t>Click to edit Text</a:t>
            </a:r>
            <a:endParaRPr lang="en-GB" dirty="0"/>
          </a:p>
        </p:txBody>
      </p:sp>
      <p:sp>
        <p:nvSpPr>
          <p:cNvPr id="6"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540.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Tree>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showMasterSp="0">
  <p:cSld name="Blank">
    <p:spTree>
      <p:nvGrpSpPr>
        <p:cNvPr id="1" name=""/>
        <p:cNvGrpSpPr/>
        <p:nvPr/>
      </p:nvGrpSpPr>
      <p:grpSpPr>
        <a:xfrm>
          <a:off x="0" y="0"/>
          <a:ext cx="0" cy="0"/>
          <a:chOff x="0" y="0"/>
          <a:chExt cx="0" cy="0"/>
        </a:xfrm>
      </p:grpSpPr>
      <p:sp>
        <p:nvSpPr>
          <p:cNvPr id="2" name="Rectangle 5"/>
          <p:cNvSpPr>
            <a:spLocks noChangeArrowheads="1"/>
          </p:cNvSpPr>
          <p:nvPr userDrawn="1"/>
        </p:nvSpPr>
        <p:spPr bwMode="ltGray">
          <a:xfrm>
            <a:off x="10830778" y="6628006"/>
            <a:ext cx="600480" cy="131571"/>
          </a:xfrm>
          <a:prstGeom prst="rect">
            <a:avLst/>
          </a:prstGeom>
          <a:noFill/>
          <a:ln w="9525">
            <a:noFill/>
            <a:miter lim="800000"/>
          </a:ln>
          <a:effectLst/>
        </p:spPr>
        <p:txBody>
          <a:bodyPr wrap="none" lIns="61593" tIns="30796" rIns="61593" bIns="30796" anchor="b">
            <a:spAutoFit/>
          </a:bodyPr>
          <a:lstStyle/>
          <a:p>
            <a:pPr algn="r" defTabSz="610870">
              <a:defRPr/>
            </a:pPr>
            <a:r>
              <a:rPr lang="en-US" sz="450" dirty="0">
                <a:solidFill>
                  <a:srgbClr val="808080"/>
                </a:solidFill>
                <a:latin typeface="CiscoSansTT ExtraLight"/>
                <a:ea typeface="宋体" panose="02010600030101010101" pitchFamily="2" charset="-122"/>
              </a:rPr>
              <a:t>Cisco Confidential</a:t>
            </a:r>
            <a:endParaRPr lang="en-US" sz="450" dirty="0">
              <a:solidFill>
                <a:srgbClr val="808080"/>
              </a:solidFill>
              <a:latin typeface="CiscoSansTT ExtraLight"/>
              <a:ea typeface="宋体" panose="02010600030101010101" pitchFamily="2" charset="-122"/>
            </a:endParaRPr>
          </a:p>
        </p:txBody>
      </p:sp>
      <p:sp>
        <p:nvSpPr>
          <p:cNvPr id="3" name="Rectangle 4"/>
          <p:cNvSpPr>
            <a:spLocks noChangeArrowheads="1"/>
          </p:cNvSpPr>
          <p:nvPr userDrawn="1"/>
        </p:nvSpPr>
        <p:spPr bwMode="ltGray">
          <a:xfrm>
            <a:off x="334350" y="6629595"/>
            <a:ext cx="4560229" cy="131571"/>
          </a:xfrm>
          <a:prstGeom prst="rect">
            <a:avLst/>
          </a:prstGeom>
          <a:noFill/>
          <a:ln w="9525">
            <a:noFill/>
            <a:miter lim="800000"/>
          </a:ln>
          <a:effectLst/>
        </p:spPr>
        <p:txBody>
          <a:bodyPr lIns="61593" tIns="30796" rIns="61593" bIns="30796" anchor="b">
            <a:spAutoFit/>
          </a:bodyPr>
          <a:lstStyle/>
          <a:p>
            <a:pPr defTabSz="610870">
              <a:defRPr/>
            </a:pPr>
            <a:r>
              <a:rPr lang="en-US" sz="450" dirty="0">
                <a:solidFill>
                  <a:srgbClr val="808080"/>
                </a:solidFill>
                <a:latin typeface="CiscoSansTT ExtraLight"/>
                <a:ea typeface="宋体" panose="02010600030101010101" pitchFamily="2" charset="-122"/>
              </a:rPr>
              <a:t>© 2014 Cisco and/or its affiliates. All rights reserved.</a:t>
            </a:r>
            <a:endParaRPr lang="en-US" sz="450" dirty="0">
              <a:solidFill>
                <a:srgbClr val="808080"/>
              </a:solidFill>
              <a:latin typeface="CiscoSansTT ExtraLight"/>
              <a:ea typeface="宋体" panose="02010600030101010101" pitchFamily="2" charset="-122"/>
            </a:endParaRPr>
          </a:p>
        </p:txBody>
      </p:sp>
      <p:sp>
        <p:nvSpPr>
          <p:cNvPr id="4" name="Rectangle 7"/>
          <p:cNvSpPr>
            <a:spLocks noChangeArrowheads="1"/>
          </p:cNvSpPr>
          <p:nvPr userDrawn="1"/>
        </p:nvSpPr>
        <p:spPr bwMode="ltGray">
          <a:xfrm>
            <a:off x="11673347" y="6624831"/>
            <a:ext cx="191715" cy="131571"/>
          </a:xfrm>
          <a:prstGeom prst="rect">
            <a:avLst/>
          </a:prstGeom>
          <a:noFill/>
          <a:ln w="9525" algn="ctr">
            <a:noFill/>
            <a:miter lim="800000"/>
          </a:ln>
          <a:effectLst/>
        </p:spPr>
        <p:txBody>
          <a:bodyPr wrap="none" lIns="61593" tIns="30796" rIns="61593" bIns="30796" anchor="b">
            <a:spAutoFit/>
          </a:bodyPr>
          <a:lstStyle/>
          <a:p>
            <a:pPr algn="r" defTabSz="610870">
              <a:defRPr/>
            </a:pPr>
            <a:fld id="{6D32BD78-2010-4F60-9533-3A06D93C39EE}" type="slidenum">
              <a:rPr lang="en-US" sz="450">
                <a:solidFill>
                  <a:srgbClr val="808080"/>
                </a:solidFill>
                <a:latin typeface="CiscoSansTT ExtraLight"/>
                <a:ea typeface="宋体" panose="02010600030101010101" pitchFamily="2" charset="-122"/>
              </a:rPr>
            </a:fld>
            <a:endParaRPr lang="en-US" sz="450" dirty="0">
              <a:solidFill>
                <a:srgbClr val="808080"/>
              </a:solidFill>
              <a:latin typeface="CiscoSansTT ExtraLight"/>
              <a:ea typeface="宋体" panose="02010600030101010101" pitchFamily="2" charset="-122"/>
            </a:endParaRPr>
          </a:p>
        </p:txBody>
      </p:sp>
    </p:spTree>
  </p:cSld>
  <p:clrMapOvr>
    <a:masterClrMapping/>
  </p:clrMapOvr>
  <p:transition>
    <p:wipe dir="r"/>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Conten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519416" y="1194135"/>
            <a:ext cx="11195403" cy="4224280"/>
          </a:xfrm>
          <a:prstGeom prst="rect">
            <a:avLst/>
          </a:prstGeom>
        </p:spPr>
        <p:txBody>
          <a:bodyPr lIns="121872" tIns="60936" rIns="121872" bIns="60936">
            <a:noAutofit/>
          </a:bodyPr>
          <a:lstStyle>
            <a:lvl1pPr marL="76200" indent="0">
              <a:lnSpc>
                <a:spcPct val="95000"/>
              </a:lnSpc>
              <a:spcBef>
                <a:spcPts val="1480"/>
              </a:spcBef>
              <a:buClr>
                <a:schemeClr val="tx1"/>
              </a:buClr>
              <a:buSzPct val="80000"/>
              <a:buFont typeface="Arial" panose="020B0604020202020204"/>
              <a:buNone/>
              <a:defRPr sz="4900" b="0" i="0">
                <a:solidFill>
                  <a:srgbClr val="676767"/>
                </a:solidFill>
                <a:latin typeface="+mn-lt"/>
                <a:cs typeface="CiscoSans ExtraLight"/>
              </a:defRPr>
            </a:lvl1pPr>
            <a:lvl2pPr marL="389255" indent="0">
              <a:lnSpc>
                <a:spcPct val="95000"/>
              </a:lnSpc>
              <a:spcBef>
                <a:spcPts val="600"/>
              </a:spcBef>
              <a:buClr>
                <a:schemeClr val="tx1"/>
              </a:buClr>
              <a:buSzPct val="80000"/>
              <a:buFont typeface="Arial" panose="020B0604020202020204"/>
              <a:buNone/>
              <a:defRPr sz="2400" b="0" i="0">
                <a:solidFill>
                  <a:srgbClr val="676767"/>
                </a:solidFill>
                <a:latin typeface="+mn-lt"/>
                <a:cs typeface="CiscoSans ExtraLight"/>
              </a:defRPr>
            </a:lvl2pPr>
            <a:lvl3pPr marL="768350" indent="0">
              <a:buClr>
                <a:schemeClr val="tx1"/>
              </a:buClr>
              <a:buSzPct val="80000"/>
              <a:buFont typeface="Arial" panose="020B0604020202020204"/>
              <a:buNone/>
              <a:defRPr sz="2100" b="0" i="0">
                <a:solidFill>
                  <a:srgbClr val="676767"/>
                </a:solidFill>
                <a:latin typeface="+mn-lt"/>
                <a:cs typeface="CiscoSans ExtraLight"/>
              </a:defRPr>
            </a:lvl3pPr>
            <a:lvl4pPr marL="986155" indent="0">
              <a:buClr>
                <a:schemeClr val="tx1"/>
              </a:buClr>
              <a:buSzPct val="80000"/>
              <a:buFont typeface="Arial" panose="020B0604020202020204"/>
              <a:buNone/>
              <a:defRPr sz="1900" b="0" i="0">
                <a:solidFill>
                  <a:srgbClr val="676767"/>
                </a:solidFill>
                <a:latin typeface="+mn-lt"/>
                <a:cs typeface="CiscoSans ExtraLight"/>
              </a:defRPr>
            </a:lvl4pPr>
            <a:lvl5pPr marL="1218565" indent="0">
              <a:buClr>
                <a:schemeClr val="tx1"/>
              </a:buClr>
              <a:buSzPct val="80000"/>
              <a:buFont typeface="Arial" panose="020B0604020202020204"/>
              <a:buNone/>
              <a:defRPr sz="1600"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Bullet Slide Without Title">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704679" y="1168479"/>
            <a:ext cx="11010147" cy="4224280"/>
          </a:xfrm>
          <a:prstGeom prst="rect">
            <a:avLst/>
          </a:prstGeom>
        </p:spPr>
        <p:txBody>
          <a:bodyPr lIns="121872" tIns="60936" rIns="121872" bIns="60936">
            <a:noAutofit/>
          </a:bodyPr>
          <a:lstStyle>
            <a:lvl1pPr marL="283210" indent="-523240">
              <a:lnSpc>
                <a:spcPts val="5920"/>
              </a:lnSpc>
              <a:spcBef>
                <a:spcPts val="0"/>
              </a:spcBef>
              <a:buClr>
                <a:schemeClr val="tx1"/>
              </a:buClr>
              <a:buSzPct val="80000"/>
              <a:buFont typeface="Arial" panose="020B0604020202020204"/>
              <a:buChar char="•"/>
              <a:defRPr sz="49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Click to edit text</a:t>
            </a:r>
            <a:endParaRPr lang="en-GB" dirty="0"/>
          </a:p>
        </p:txBody>
      </p:sp>
    </p:spTree>
  </p:cSld>
  <p:clrMapOvr>
    <a:masterClrMapping/>
  </p:clrMapOvr>
  <p:transition spd="med">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Bullet">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616251" y="1797051"/>
            <a:ext cx="11033585" cy="4224280"/>
          </a:xfrm>
          <a:prstGeom prst="rect">
            <a:avLst/>
          </a:prstGeom>
        </p:spPr>
        <p:txBody>
          <a:bodyPr lIns="121872" tIns="60936" rIns="121872" bIns="60936">
            <a:noAutofit/>
          </a:bodyPr>
          <a:lstStyle>
            <a:lvl1pPr marL="374650" indent="-298450">
              <a:lnSpc>
                <a:spcPct val="95000"/>
              </a:lnSpc>
              <a:spcBef>
                <a:spcPts val="1480"/>
              </a:spcBef>
              <a:buClr>
                <a:schemeClr val="tx1"/>
              </a:buClr>
              <a:buSzPct val="80000"/>
              <a:buFont typeface="Arial" panose="020B0604020202020204"/>
              <a:buChar char="•"/>
              <a:defRPr sz="2700" b="0" i="0">
                <a:solidFill>
                  <a:srgbClr val="676767"/>
                </a:solidFill>
                <a:latin typeface="+mn-lt"/>
                <a:cs typeface="CiscoSans ExtraLight"/>
              </a:defRPr>
            </a:lvl1pPr>
            <a:lvl2pPr marL="676910" indent="-287655">
              <a:lnSpc>
                <a:spcPct val="95000"/>
              </a:lnSpc>
              <a:spcBef>
                <a:spcPts val="600"/>
              </a:spcBef>
              <a:buClr>
                <a:schemeClr val="tx1"/>
              </a:buClr>
              <a:buSzPct val="80000"/>
              <a:buFont typeface="Arial" panose="020B0604020202020204"/>
              <a:buChar char="•"/>
              <a:defRPr sz="2400" b="0" i="0">
                <a:solidFill>
                  <a:srgbClr val="676767"/>
                </a:solidFill>
                <a:latin typeface="+mn-lt"/>
                <a:cs typeface="CiscoSans ExtraLight"/>
              </a:defRPr>
            </a:lvl2pPr>
            <a:lvl3pPr marL="996315" indent="-228600">
              <a:buClr>
                <a:schemeClr val="tx1"/>
              </a:buClr>
              <a:buSzPct val="80000"/>
              <a:buFont typeface="Arial" panose="020B0604020202020204"/>
              <a:buChar char="•"/>
              <a:defRPr sz="2100" b="0" i="0">
                <a:solidFill>
                  <a:srgbClr val="676767"/>
                </a:solidFill>
                <a:latin typeface="+mn-lt"/>
                <a:cs typeface="CiscoSans ExtraLight"/>
              </a:defRPr>
            </a:lvl3pPr>
            <a:lvl4pPr marL="1214755" indent="-228600">
              <a:buClr>
                <a:schemeClr val="tx1"/>
              </a:buClr>
              <a:buSzPct val="80000"/>
              <a:buFont typeface="Arial" panose="020B0604020202020204"/>
              <a:buChar char="•"/>
              <a:defRPr sz="1900" b="0" i="0">
                <a:solidFill>
                  <a:srgbClr val="676767"/>
                </a:solidFill>
                <a:latin typeface="+mn-lt"/>
                <a:cs typeface="CiscoSans ExtraLight"/>
              </a:defRPr>
            </a:lvl4pPr>
            <a:lvl5pPr marL="1442720" indent="-224155">
              <a:buClr>
                <a:schemeClr val="tx1"/>
              </a:buClr>
              <a:buSzPct val="80000"/>
              <a:buFont typeface="Arial" panose="020B0604020202020204"/>
              <a:buChar char="•"/>
              <a:defRPr sz="1600" b="0" i="0">
                <a:solidFill>
                  <a:srgbClr val="676767"/>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6"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7" name="Text Placeholder 3"/>
          <p:cNvSpPr>
            <a:spLocks noGrp="1"/>
          </p:cNvSpPr>
          <p:nvPr>
            <p:ph type="body" sz="quarter" idx="10" hasCustomPrompt="1"/>
          </p:nvPr>
        </p:nvSpPr>
        <p:spPr>
          <a:xfrm>
            <a:off x="583539" y="1797051"/>
            <a:ext cx="5200145"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ext Placeholder 3"/>
          <p:cNvSpPr>
            <a:spLocks noGrp="1"/>
          </p:cNvSpPr>
          <p:nvPr>
            <p:ph type="body" sz="quarter" idx="11" hasCustomPrompt="1"/>
          </p:nvPr>
        </p:nvSpPr>
        <p:spPr>
          <a:xfrm>
            <a:off x="6084815" y="1797051"/>
            <a:ext cx="5623148"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baseline="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5"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ullet_2-Column Layout">
    <p:spTree>
      <p:nvGrpSpPr>
        <p:cNvPr id="1" name=""/>
        <p:cNvGrpSpPr/>
        <p:nvPr/>
      </p:nvGrpSpPr>
      <p:grpSpPr>
        <a:xfrm>
          <a:off x="0" y="0"/>
          <a:ext cx="0" cy="0"/>
          <a:chOff x="0" y="0"/>
          <a:chExt cx="0" cy="0"/>
        </a:xfrm>
      </p:grpSpPr>
      <p:cxnSp>
        <p:nvCxnSpPr>
          <p:cNvPr id="6" name="Straight Connector 5"/>
          <p:cNvCxnSpPr/>
          <p:nvPr/>
        </p:nvCxnSpPr>
        <p:spPr>
          <a:xfrm>
            <a:off x="6086375" y="812810"/>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hasCustomPrompt="1"/>
          </p:nvPr>
        </p:nvSpPr>
        <p:spPr>
          <a:xfrm>
            <a:off x="623750" y="403347"/>
            <a:ext cx="4953369" cy="1101929"/>
          </a:xfrm>
          <a:prstGeom prst="rect">
            <a:avLst/>
          </a:prstGeom>
        </p:spPr>
        <p:txBody>
          <a:bodyPr lIns="82268" tIns="45707" rIns="82268" bIns="45707" rtlCol="0">
            <a:noAutofit/>
          </a:bodyPr>
          <a:lstStyle>
            <a:lvl1pPr algn="l" defTabSz="914400" rtl="0" eaLnBrk="1" latinLnBrk="0" hangingPunct="1">
              <a:lnSpc>
                <a:spcPct val="80000"/>
              </a:lnSpc>
              <a:spcBef>
                <a:spcPct val="0"/>
              </a:spcBef>
              <a:buNone/>
              <a:defRPr lang="en-US" sz="4300" b="0" i="0" kern="1200" spc="-100" baseline="0" dirty="0" smtClean="0">
                <a:solidFill>
                  <a:srgbClr val="676767"/>
                </a:solidFill>
                <a:latin typeface="+mj-lt"/>
                <a:ea typeface="+mj-ea"/>
                <a:cs typeface="CiscoSans Thin"/>
              </a:defRPr>
            </a:lvl1pPr>
          </a:lstStyle>
          <a:p>
            <a:r>
              <a:rPr lang="en-GB" dirty="0"/>
              <a:t>Title Goes Here</a:t>
            </a:r>
            <a:endParaRPr lang="en-US" dirty="0"/>
          </a:p>
        </p:txBody>
      </p:sp>
      <p:sp>
        <p:nvSpPr>
          <p:cNvPr id="16" name="Text Placeholder 15"/>
          <p:cNvSpPr>
            <a:spLocks noGrp="1"/>
          </p:cNvSpPr>
          <p:nvPr>
            <p:ph type="body" sz="quarter" idx="13" hasCustomPrompt="1"/>
          </p:nvPr>
        </p:nvSpPr>
        <p:spPr>
          <a:xfrm>
            <a:off x="6539592" y="403341"/>
            <a:ext cx="4953369" cy="1101928"/>
          </a:xfrm>
          <a:prstGeom prst="rect">
            <a:avLst/>
          </a:prstGeom>
        </p:spPr>
        <p:txBody>
          <a:bodyPr lIns="121872" tIns="60936" rIns="121872" bIns="60936" anchor="ctr" anchorCtr="0">
            <a:noAutofit/>
          </a:bodyPr>
          <a:lstStyle>
            <a:lvl1pPr marL="0" marR="0" indent="0" algn="l" defTabSz="914400" rtl="0" eaLnBrk="1" fontAlgn="auto" latinLnBrk="0" hangingPunct="1">
              <a:lnSpc>
                <a:spcPct val="80000"/>
              </a:lnSpc>
              <a:spcBef>
                <a:spcPct val="0"/>
              </a:spcBef>
              <a:spcAft>
                <a:spcPts val="0"/>
              </a:spcAft>
              <a:buClrTx/>
              <a:buSzTx/>
              <a:buFontTx/>
              <a:buNone/>
              <a:defRPr lang="en-US" sz="4300" b="0" i="0" kern="1200" spc="-100" baseline="0" dirty="0">
                <a:solidFill>
                  <a:srgbClr val="676767"/>
                </a:solidFill>
                <a:latin typeface="+mj-lt"/>
                <a:ea typeface="+mj-ea"/>
                <a:cs typeface="CiscoSans Thin"/>
              </a:defRPr>
            </a:lvl1pPr>
          </a:lstStyle>
          <a:p>
            <a:pPr lvl="0"/>
            <a:r>
              <a:rPr lang="en-GB" dirty="0"/>
              <a:t>Title Goes Here</a:t>
            </a:r>
            <a:endParaRPr lang="en-GB" dirty="0"/>
          </a:p>
        </p:txBody>
      </p:sp>
      <p:sp>
        <p:nvSpPr>
          <p:cNvPr id="8" name="Text Placeholder 3"/>
          <p:cNvSpPr>
            <a:spLocks noGrp="1"/>
          </p:cNvSpPr>
          <p:nvPr>
            <p:ph type="body" sz="quarter" idx="10" hasCustomPrompt="1"/>
          </p:nvPr>
        </p:nvSpPr>
        <p:spPr>
          <a:xfrm>
            <a:off x="623750" y="1797051"/>
            <a:ext cx="4953369"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2" name="Text Placeholder 3"/>
          <p:cNvSpPr>
            <a:spLocks noGrp="1"/>
          </p:cNvSpPr>
          <p:nvPr>
            <p:ph type="body" sz="quarter" idx="14" hasCustomPrompt="1"/>
          </p:nvPr>
        </p:nvSpPr>
        <p:spPr>
          <a:xfrm>
            <a:off x="6539592" y="1797051"/>
            <a:ext cx="4953369"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preserve="1" showMasterSp="0">
  <p:cSld name="Blank">
    <p:spTree>
      <p:nvGrpSpPr>
        <p:cNvPr id="1" name=""/>
        <p:cNvGrpSpPr/>
        <p:nvPr/>
      </p:nvGrpSpPr>
      <p:grpSpPr>
        <a:xfrm>
          <a:off x="0" y="0"/>
          <a:ext cx="0" cy="0"/>
          <a:chOff x="0" y="0"/>
          <a:chExt cx="0" cy="0"/>
        </a:xfrm>
      </p:grpSpPr>
      <p:sp>
        <p:nvSpPr>
          <p:cNvPr id="3" name="Rectangle 5"/>
          <p:cNvSpPr>
            <a:spLocks noChangeArrowheads="1"/>
          </p:cNvSpPr>
          <p:nvPr userDrawn="1"/>
        </p:nvSpPr>
        <p:spPr bwMode="ltGray">
          <a:xfrm>
            <a:off x="10640206" y="6584525"/>
            <a:ext cx="791023" cy="175257"/>
          </a:xfrm>
          <a:prstGeom prst="rect">
            <a:avLst/>
          </a:prstGeom>
          <a:noFill/>
          <a:ln w="9525">
            <a:noFill/>
            <a:miter lim="800000"/>
          </a:ln>
          <a:effectLst/>
        </p:spPr>
        <p:txBody>
          <a:bodyPr wrap="none" lIns="82124" tIns="41061" rIns="82124" bIns="41061" anchor="b">
            <a:spAutoFit/>
          </a:bodyPr>
          <a:lstStyle/>
          <a:p>
            <a:pPr marL="0" algn="r" defTabSz="814705" rtl="0" eaLnBrk="1" latinLnBrk="0" hangingPunct="1">
              <a:lnSpc>
                <a:spcPct val="100000"/>
              </a:lnSpc>
            </a:pPr>
            <a:r>
              <a:rPr lang="en-US" sz="600" kern="1200" dirty="0">
                <a:solidFill>
                  <a:srgbClr val="808080"/>
                </a:solidFill>
                <a:latin typeface="Arial Unicode MS" panose="020B0604020202020204" pitchFamily="34" charset="-128"/>
                <a:ea typeface="+mn-ea"/>
                <a:cs typeface="+mn-cs"/>
              </a:rPr>
              <a:t>Cisco Confidential</a:t>
            </a:r>
            <a:endParaRPr lang="en-US" sz="600" kern="1200" dirty="0">
              <a:solidFill>
                <a:srgbClr val="808080"/>
              </a:solidFill>
              <a:latin typeface="Arial Unicode MS" panose="020B0604020202020204" pitchFamily="34" charset="-128"/>
              <a:ea typeface="+mn-ea"/>
              <a:cs typeface="+mn-cs"/>
            </a:endParaRPr>
          </a:p>
        </p:txBody>
      </p:sp>
      <p:sp>
        <p:nvSpPr>
          <p:cNvPr id="5" name="Rectangle 4"/>
          <p:cNvSpPr>
            <a:spLocks noChangeArrowheads="1"/>
          </p:cNvSpPr>
          <p:nvPr userDrawn="1"/>
        </p:nvSpPr>
        <p:spPr bwMode="ltGray">
          <a:xfrm>
            <a:off x="335083" y="6586259"/>
            <a:ext cx="4559499" cy="175257"/>
          </a:xfrm>
          <a:prstGeom prst="rect">
            <a:avLst/>
          </a:prstGeom>
          <a:noFill/>
          <a:ln w="9525">
            <a:noFill/>
            <a:miter lim="800000"/>
          </a:ln>
          <a:effectLst/>
        </p:spPr>
        <p:txBody>
          <a:bodyPr wrap="square" lIns="82124" tIns="41061" rIns="82124" bIns="41061" anchor="b" anchorCtr="0">
            <a:spAutoFit/>
          </a:bodyPr>
          <a:lstStyle/>
          <a:p>
            <a:pPr algn="l" defTabSz="814705">
              <a:lnSpc>
                <a:spcPct val="100000"/>
              </a:lnSpc>
            </a:pPr>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6" name="Rectangle 7"/>
          <p:cNvSpPr>
            <a:spLocks noChangeArrowheads="1"/>
          </p:cNvSpPr>
          <p:nvPr userDrawn="1"/>
        </p:nvSpPr>
        <p:spPr bwMode="ltGray">
          <a:xfrm>
            <a:off x="11603700" y="6580421"/>
            <a:ext cx="260429" cy="175257"/>
          </a:xfrm>
          <a:prstGeom prst="rect">
            <a:avLst/>
          </a:prstGeom>
          <a:noFill/>
          <a:ln w="9525" algn="ctr">
            <a:noFill/>
            <a:miter lim="800000"/>
          </a:ln>
          <a:effectLst/>
        </p:spPr>
        <p:txBody>
          <a:bodyPr wrap="none" lIns="82124" tIns="41061" rIns="82124" bIns="41061" anchor="b">
            <a:spAutoFit/>
          </a:bodyPr>
          <a:lstStyle/>
          <a:p>
            <a:pPr algn="r" defTabSz="814705">
              <a:lnSpc>
                <a:spcPct val="100000"/>
              </a:lnSpc>
            </a:pPr>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Ovr>
    <a:masterClrMapping/>
  </p:clrMapOvr>
  <p:transition>
    <p:wipe dir="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Bullet_3-Column Layout No Bottom Bar">
    <p:spTree>
      <p:nvGrpSpPr>
        <p:cNvPr id="1" name=""/>
        <p:cNvGrpSpPr/>
        <p:nvPr/>
      </p:nvGrpSpPr>
      <p:grpSpPr>
        <a:xfrm>
          <a:off x="0" y="0"/>
          <a:ext cx="0" cy="0"/>
          <a:chOff x="0" y="0"/>
          <a:chExt cx="0" cy="0"/>
        </a:xfrm>
      </p:grpSpPr>
      <p:cxnSp>
        <p:nvCxnSpPr>
          <p:cNvPr id="8" name="Straight Connector 7"/>
          <p:cNvCxnSpPr/>
          <p:nvPr/>
        </p:nvCxnSpPr>
        <p:spPr>
          <a:xfrm>
            <a:off x="4092567" y="812810"/>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047587" y="812810"/>
            <a:ext cx="0" cy="5312833"/>
          </a:xfrm>
          <a:prstGeom prst="line">
            <a:avLst/>
          </a:prstGeom>
          <a:ln w="38100" cap="flat" cmpd="sng">
            <a:solidFill>
              <a:srgbClr val="3E6BB4"/>
            </a:solidFill>
          </a:ln>
        </p:spPr>
        <p:style>
          <a:lnRef idx="1">
            <a:schemeClr val="accent1"/>
          </a:lnRef>
          <a:fillRef idx="0">
            <a:schemeClr val="accent1"/>
          </a:fillRef>
          <a:effectRef idx="0">
            <a:schemeClr val="accent1"/>
          </a:effectRef>
          <a:fontRef idx="minor">
            <a:schemeClr val="tx1"/>
          </a:fontRef>
        </p:style>
      </p:cxnSp>
      <p:sp>
        <p:nvSpPr>
          <p:cNvPr id="18" name="Text Placeholder 17"/>
          <p:cNvSpPr>
            <a:spLocks noGrp="1"/>
          </p:cNvSpPr>
          <p:nvPr>
            <p:ph type="body" sz="quarter" idx="17" hasCustomPrompt="1"/>
          </p:nvPr>
        </p:nvSpPr>
        <p:spPr>
          <a:xfrm>
            <a:off x="615797" y="304439"/>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0" name="Text Placeholder 17"/>
          <p:cNvSpPr>
            <a:spLocks noGrp="1"/>
          </p:cNvSpPr>
          <p:nvPr>
            <p:ph type="body" sz="quarter" idx="22" hasCustomPrompt="1"/>
          </p:nvPr>
        </p:nvSpPr>
        <p:spPr>
          <a:xfrm>
            <a:off x="4502465" y="303800"/>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4" name="Text Placeholder 17"/>
          <p:cNvSpPr>
            <a:spLocks noGrp="1"/>
          </p:cNvSpPr>
          <p:nvPr>
            <p:ph type="body" sz="quarter" idx="24" hasCustomPrompt="1"/>
          </p:nvPr>
        </p:nvSpPr>
        <p:spPr>
          <a:xfrm>
            <a:off x="8470884" y="293988"/>
            <a:ext cx="3115334" cy="1027281"/>
          </a:xfrm>
          <a:prstGeom prst="rect">
            <a:avLst/>
          </a:prstGeom>
        </p:spPr>
        <p:txBody>
          <a:bodyPr lIns="121872" tIns="60936" rIns="121872" bIns="60936" anchor="b" anchorCtr="0">
            <a:noAutofit/>
          </a:bodyPr>
          <a:lstStyle>
            <a:lvl1pPr marL="0" marR="0" indent="0" algn="l" defTabSz="914400" rtl="0" eaLnBrk="1" fontAlgn="auto" latinLnBrk="0" hangingPunct="1">
              <a:lnSpc>
                <a:spcPct val="80000"/>
              </a:lnSpc>
              <a:spcBef>
                <a:spcPct val="0"/>
              </a:spcBef>
              <a:spcAft>
                <a:spcPts val="0"/>
              </a:spcAft>
              <a:buClrTx/>
              <a:buSzTx/>
              <a:buFontTx/>
              <a:buNone/>
              <a:defRPr kumimoji="0" lang="en-US" sz="3300" b="0" i="0" u="none" strike="noStrike" kern="1200" cap="none" spc="-100" normalizeH="0" baseline="0" noProof="0" dirty="0" smtClean="0">
                <a:ln>
                  <a:noFill/>
                </a:ln>
                <a:solidFill>
                  <a:srgbClr val="676767"/>
                </a:solidFill>
                <a:effectLst/>
                <a:uLnTx/>
                <a:uFillTx/>
                <a:latin typeface="+mj-lt"/>
                <a:ea typeface="+mj-ea"/>
                <a:cs typeface="CiscoSans Thin"/>
              </a:defRPr>
            </a:lvl1pPr>
          </a:lstStyle>
          <a:p>
            <a:pPr lvl="0"/>
            <a:r>
              <a:rPr lang="en-GB" dirty="0"/>
              <a:t>Title Goes Here</a:t>
            </a:r>
            <a:endParaRPr lang="en-GB" dirty="0"/>
          </a:p>
        </p:txBody>
      </p:sp>
      <p:sp>
        <p:nvSpPr>
          <p:cNvPr id="13" name="Text Placeholder 3"/>
          <p:cNvSpPr>
            <a:spLocks noGrp="1"/>
          </p:cNvSpPr>
          <p:nvPr>
            <p:ph type="body" sz="quarter" idx="11" hasCustomPrompt="1"/>
          </p:nvPr>
        </p:nvSpPr>
        <p:spPr>
          <a:xfrm>
            <a:off x="615797" y="1601459"/>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6" name="Text Placeholder 3"/>
          <p:cNvSpPr>
            <a:spLocks noGrp="1"/>
          </p:cNvSpPr>
          <p:nvPr>
            <p:ph type="body" sz="quarter" idx="26" hasCustomPrompt="1"/>
          </p:nvPr>
        </p:nvSpPr>
        <p:spPr>
          <a:xfrm>
            <a:off x="4502466" y="1600428"/>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17" name="Text Placeholder 3"/>
          <p:cNvSpPr>
            <a:spLocks noGrp="1"/>
          </p:cNvSpPr>
          <p:nvPr>
            <p:ph type="body" sz="quarter" idx="27" hasCustomPrompt="1"/>
          </p:nvPr>
        </p:nvSpPr>
        <p:spPr>
          <a:xfrm>
            <a:off x="8470884" y="1600428"/>
            <a:ext cx="3115334" cy="4419872"/>
          </a:xfrm>
          <a:prstGeom prst="rect">
            <a:avLst/>
          </a:prstGeom>
        </p:spPr>
        <p:txBody>
          <a:bodyPr lIns="121872" tIns="60936" rIns="121872" bIns="60936">
            <a:noAutofit/>
          </a:bodyPr>
          <a:lstStyle>
            <a:lvl1pPr marL="311150" indent="-228600">
              <a:lnSpc>
                <a:spcPct val="95000"/>
              </a:lnSpc>
              <a:spcBef>
                <a:spcPts val="1480"/>
              </a:spcBef>
              <a:buClr>
                <a:schemeClr val="tx1"/>
              </a:buClr>
              <a:buSzPct val="80000"/>
              <a:buFont typeface="Arial" panose="020B0604020202020204"/>
              <a:buChar char="•"/>
              <a:defRPr sz="2100" b="0" i="0" baseline="0">
                <a:solidFill>
                  <a:srgbClr val="676767"/>
                </a:solidFill>
                <a:latin typeface="+mn-lt"/>
                <a:cs typeface="CiscoSans ExtraLight"/>
              </a:defRPr>
            </a:lvl1pPr>
            <a:lvl2pPr>
              <a:lnSpc>
                <a:spcPct val="95000"/>
              </a:lnSpc>
              <a:spcBef>
                <a:spcPts val="600"/>
              </a:spcBef>
              <a:buClr>
                <a:schemeClr val="tx1"/>
              </a:buClr>
              <a:buSzPct val="80000"/>
              <a:defRPr b="0" i="0">
                <a:solidFill>
                  <a:schemeClr val="tx1"/>
                </a:solidFill>
                <a:latin typeface="+mn-lt"/>
                <a:cs typeface="CiscoSans ExtraLight"/>
              </a:defRPr>
            </a:lvl2pPr>
            <a:lvl3pPr marL="575945" indent="-228600">
              <a:buClr>
                <a:schemeClr val="tx1"/>
              </a:buClr>
              <a:buSzPct val="80000"/>
              <a:buFont typeface="Arial" panose="020B0604020202020204"/>
              <a:buChar char="•"/>
              <a:defRPr sz="1600" b="0" i="0">
                <a:solidFill>
                  <a:srgbClr val="676767"/>
                </a:solidFill>
                <a:latin typeface="+mn-lt"/>
                <a:cs typeface="CiscoSans ExtraLight"/>
              </a:defRPr>
            </a:lvl3pPr>
            <a:lvl4pPr>
              <a:buClr>
                <a:schemeClr val="tx1"/>
              </a:buClr>
              <a:buSzPct val="80000"/>
              <a:defRPr b="0" i="0">
                <a:solidFill>
                  <a:schemeClr val="tx1"/>
                </a:solidFill>
                <a:latin typeface="+mn-lt"/>
                <a:cs typeface="CiscoSans ExtraLight"/>
              </a:defRPr>
            </a:lvl4pPr>
            <a:lvl5pPr>
              <a:buClr>
                <a:schemeClr val="tx1"/>
              </a:buClr>
              <a:buSzPct val="80000"/>
              <a:defRPr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Tree>
  </p:cSld>
  <p:clrMapOvr>
    <a:masterClrMapping/>
  </p:clrMapOvr>
  <p:transition spd="med">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ullet with pull quote">
    <p:spTree>
      <p:nvGrpSpPr>
        <p:cNvPr id="1" name=""/>
        <p:cNvGrpSpPr/>
        <p:nvPr/>
      </p:nvGrpSpPr>
      <p:grpSpPr>
        <a:xfrm>
          <a:off x="0" y="0"/>
          <a:ext cx="0" cy="0"/>
          <a:chOff x="0" y="0"/>
          <a:chExt cx="0" cy="0"/>
        </a:xfrm>
      </p:grpSpPr>
      <p:sp>
        <p:nvSpPr>
          <p:cNvPr id="6" name="Rounded Rectangle 5"/>
          <p:cNvSpPr/>
          <p:nvPr/>
        </p:nvSpPr>
        <p:spPr>
          <a:xfrm>
            <a:off x="6758876" y="1773775"/>
            <a:ext cx="4949083" cy="4135965"/>
          </a:xfrm>
          <a:prstGeom prst="roundRect">
            <a:avLst>
              <a:gd name="adj" fmla="val 0"/>
            </a:avLst>
          </a:prstGeom>
          <a:gradFill flip="none" rotWithShape="1">
            <a:gsLst>
              <a:gs pos="0">
                <a:schemeClr val="bg2">
                  <a:lumMod val="92000"/>
                </a:schemeClr>
              </a:gs>
              <a:gs pos="47000">
                <a:schemeClr val="bg1"/>
              </a:gs>
              <a:gs pos="100000">
                <a:schemeClr val="bg2">
                  <a:lumMod val="92000"/>
                </a:schemeClr>
              </a:gs>
            </a:gsLst>
            <a:lin ang="27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72" tIns="60936" rIns="121872" bIns="60936" anchor="ctr"/>
          <a:lstStyle/>
          <a:p>
            <a:pPr algn="ctr" defTabSz="609600">
              <a:defRPr/>
            </a:pPr>
            <a:endParaRPr lang="en-US" dirty="0">
              <a:solidFill>
                <a:srgbClr val="FFFFFF"/>
              </a:solidFill>
              <a:latin typeface="Arial" panose="020B0604020202020204"/>
            </a:endParaRPr>
          </a:p>
        </p:txBody>
      </p:sp>
      <p:sp>
        <p:nvSpPr>
          <p:cNvPr id="12" name="Text Placeholder 11"/>
          <p:cNvSpPr>
            <a:spLocks noGrp="1"/>
          </p:cNvSpPr>
          <p:nvPr>
            <p:ph type="body" sz="quarter" idx="11" hasCustomPrompt="1"/>
          </p:nvPr>
        </p:nvSpPr>
        <p:spPr>
          <a:xfrm>
            <a:off x="6863152" y="1975668"/>
            <a:ext cx="4500044" cy="2212024"/>
          </a:xfrm>
          <a:prstGeom prst="rect">
            <a:avLst/>
          </a:prstGeom>
        </p:spPr>
        <p:txBody>
          <a:bodyPr lIns="121872" tIns="60936" rIns="121872" bIns="60936">
            <a:noAutofit/>
          </a:bodyPr>
          <a:lstStyle>
            <a:lvl1pPr marL="114300" indent="-114300" algn="l" defTabSz="914400" rtl="0" eaLnBrk="1" latinLnBrk="0" hangingPunct="1">
              <a:lnSpc>
                <a:spcPct val="90000"/>
              </a:lnSpc>
              <a:spcBef>
                <a:spcPts val="0"/>
              </a:spcBef>
              <a:buNone/>
              <a:defRPr lang="en-US" sz="2000" kern="1200" baseline="0" dirty="0" smtClean="0">
                <a:solidFill>
                  <a:schemeClr val="tx2"/>
                </a:solidFill>
                <a:latin typeface="+mn-lt"/>
                <a:ea typeface="+mn-ea"/>
                <a:cs typeface="CiscoSans ExtraLight"/>
              </a:defRPr>
            </a:lvl1pPr>
            <a:lvl2pPr marL="114300" indent="-114300" algn="l" defTabSz="914400" rtl="0" eaLnBrk="1" latinLnBrk="0" hangingPunct="1">
              <a:defRPr lang="en-US" sz="2000" kern="1200" dirty="0" smtClean="0">
                <a:solidFill>
                  <a:schemeClr val="accent2"/>
                </a:solidFill>
                <a:latin typeface="Ciscolight" pitchFamily="2" charset="0"/>
                <a:ea typeface="+mn-ea"/>
                <a:cs typeface="+mn-cs"/>
              </a:defRPr>
            </a:lvl2pPr>
            <a:lvl3pPr marL="114300" indent="-114300" algn="l" defTabSz="914400" rtl="0" eaLnBrk="1" latinLnBrk="0" hangingPunct="1">
              <a:defRPr lang="en-US" sz="2000" kern="1200" dirty="0" smtClean="0">
                <a:solidFill>
                  <a:schemeClr val="accent2"/>
                </a:solidFill>
                <a:latin typeface="Ciscolight" pitchFamily="2" charset="0"/>
                <a:ea typeface="+mn-ea"/>
                <a:cs typeface="+mn-cs"/>
              </a:defRPr>
            </a:lvl3pPr>
            <a:lvl4pPr marL="114300" indent="-114300" algn="l" defTabSz="914400" rtl="0" eaLnBrk="1" latinLnBrk="0" hangingPunct="1">
              <a:defRPr lang="en-US" sz="2000" kern="1200" dirty="0" smtClean="0">
                <a:solidFill>
                  <a:schemeClr val="accent2"/>
                </a:solidFill>
                <a:latin typeface="Ciscolight" pitchFamily="2" charset="0"/>
                <a:ea typeface="+mn-ea"/>
                <a:cs typeface="+mn-cs"/>
              </a:defRPr>
            </a:lvl4pPr>
            <a:lvl5pPr marL="114300" indent="-114300" algn="l" defTabSz="914400" rtl="0" eaLnBrk="1" latinLnBrk="0" hangingPunct="1">
              <a:defRPr lang="en-US" sz="2000" kern="1200" dirty="0" smtClean="0">
                <a:solidFill>
                  <a:schemeClr val="accent2"/>
                </a:solidFill>
                <a:latin typeface="Ciscolight" pitchFamily="2" charset="0"/>
                <a:ea typeface="+mn-ea"/>
                <a:cs typeface="+mn-cs"/>
              </a:defRPr>
            </a:lvl5pPr>
          </a:lstStyle>
          <a:p>
            <a:pPr lvl="0"/>
            <a:r>
              <a:rPr lang="en-GB" dirty="0"/>
              <a:t>Click to edit text</a:t>
            </a:r>
            <a:endParaRPr lang="en-GB" dirty="0"/>
          </a:p>
        </p:txBody>
      </p:sp>
      <p:sp>
        <p:nvSpPr>
          <p:cNvPr id="19" name="Text Placeholder 18"/>
          <p:cNvSpPr>
            <a:spLocks noGrp="1"/>
          </p:cNvSpPr>
          <p:nvPr>
            <p:ph type="body" sz="quarter" idx="14" hasCustomPrompt="1"/>
          </p:nvPr>
        </p:nvSpPr>
        <p:spPr>
          <a:xfrm>
            <a:off x="6863158" y="4736592"/>
            <a:ext cx="4673776" cy="338328"/>
          </a:xfrm>
          <a:prstGeom prst="rect">
            <a:avLst/>
          </a:prstGeom>
        </p:spPr>
        <p:txBody>
          <a:bodyPr lIns="121872" tIns="60936" rIns="121872" bIns="60936">
            <a:noAutofit/>
          </a:bodyPr>
          <a:lstStyle>
            <a:lvl1pPr marL="0" indent="0">
              <a:buClr>
                <a:schemeClr val="tx2"/>
              </a:buClr>
              <a:buFontTx/>
              <a:buNone/>
              <a:defRPr sz="1600">
                <a:solidFill>
                  <a:schemeClr val="tx2"/>
                </a:solidFill>
                <a:latin typeface="+mn-lt"/>
                <a:cs typeface="CiscoSans ExtraLight"/>
              </a:defRPr>
            </a:lvl1pPr>
          </a:lstStyle>
          <a:p>
            <a:pPr lvl="0"/>
            <a:r>
              <a:rPr lang="en-GB" dirty="0"/>
              <a:t>Click to edit text </a:t>
            </a:r>
            <a:endParaRPr lang="en-GB" dirty="0"/>
          </a:p>
        </p:txBody>
      </p:sp>
      <p:sp>
        <p:nvSpPr>
          <p:cNvPr id="9" name="Text Placeholder 3"/>
          <p:cNvSpPr>
            <a:spLocks noGrp="1"/>
          </p:cNvSpPr>
          <p:nvPr>
            <p:ph type="body" sz="quarter" idx="10" hasCustomPrompt="1"/>
          </p:nvPr>
        </p:nvSpPr>
        <p:spPr>
          <a:xfrm>
            <a:off x="583539" y="1797051"/>
            <a:ext cx="5200145" cy="4110792"/>
          </a:xfrm>
          <a:prstGeom prst="rect">
            <a:avLst/>
          </a:prstGeom>
        </p:spPr>
        <p:txBody>
          <a:bodyPr lIns="121872" tIns="60936" rIns="121872" bIns="60936">
            <a:noAutofit/>
          </a:bodyPr>
          <a:lstStyle>
            <a:lvl1pPr marL="304800" indent="-228600">
              <a:lnSpc>
                <a:spcPct val="95000"/>
              </a:lnSpc>
              <a:spcBef>
                <a:spcPts val="1480"/>
              </a:spcBef>
              <a:buClr>
                <a:schemeClr val="tx1"/>
              </a:buClr>
              <a:buSzPct val="80000"/>
              <a:buFont typeface="Arial" panose="020B0604020202020204"/>
              <a:buChar char="•"/>
              <a:defRPr sz="2700" b="0" i="0">
                <a:solidFill>
                  <a:schemeClr val="tx1"/>
                </a:solidFill>
                <a:latin typeface="+mn-lt"/>
                <a:cs typeface="CiscoSans ExtraLight"/>
              </a:defRPr>
            </a:lvl1pPr>
            <a:lvl2pPr marL="609600" indent="-287655">
              <a:lnSpc>
                <a:spcPct val="95000"/>
              </a:lnSpc>
              <a:spcBef>
                <a:spcPts val="600"/>
              </a:spcBef>
              <a:buClr>
                <a:schemeClr val="tx1"/>
              </a:buClr>
              <a:buSzPct val="80000"/>
              <a:buFont typeface="Arial" panose="020B0604020202020204"/>
              <a:buChar char="•"/>
              <a:defRPr sz="2400" b="0" i="0">
                <a:solidFill>
                  <a:schemeClr val="tx1"/>
                </a:solidFill>
                <a:latin typeface="+mn-lt"/>
                <a:cs typeface="CiscoSans ExtraLight"/>
              </a:defRPr>
            </a:lvl2pPr>
            <a:lvl3pPr marL="837565" indent="-228600">
              <a:buClr>
                <a:schemeClr val="tx1"/>
              </a:buClr>
              <a:buSzPct val="80000"/>
              <a:buFont typeface="Arial" panose="020B0604020202020204"/>
              <a:buChar char="•"/>
              <a:defRPr sz="2100" b="0" i="0">
                <a:solidFill>
                  <a:schemeClr val="tx1"/>
                </a:solidFill>
                <a:latin typeface="+mn-lt"/>
                <a:cs typeface="CiscoSans ExtraLight"/>
              </a:defRPr>
            </a:lvl3pPr>
            <a:lvl4pPr marL="1066165" indent="-228600">
              <a:buClr>
                <a:schemeClr val="tx1"/>
              </a:buClr>
              <a:buSzPct val="80000"/>
              <a:buFont typeface="Arial" panose="020B0604020202020204"/>
              <a:buChar char="•"/>
              <a:defRPr sz="1900" b="0" i="0">
                <a:solidFill>
                  <a:schemeClr val="tx1"/>
                </a:solidFill>
                <a:latin typeface="+mn-lt"/>
                <a:cs typeface="CiscoSans ExtraLight"/>
              </a:defRPr>
            </a:lvl4pPr>
            <a:lvl5pPr marL="1294765" indent="-228600">
              <a:buClr>
                <a:schemeClr val="tx1"/>
              </a:buClr>
              <a:buSzPct val="80000"/>
              <a:buFont typeface="Arial" panose="020B0604020202020204"/>
              <a:buChar char="•"/>
              <a:defRPr sz="1600" b="0" i="0">
                <a:solidFill>
                  <a:schemeClr val="tx1"/>
                </a:solidFill>
                <a:latin typeface="+mn-lt"/>
                <a:cs typeface="CiscoSans ExtraLight"/>
              </a:defRPr>
            </a:lvl5pPr>
          </a:lstStyle>
          <a:p>
            <a:pPr lvl="0"/>
            <a:r>
              <a:rPr lang="en-GB" dirty="0"/>
              <a:t>First level</a:t>
            </a:r>
            <a:endParaRPr lang="en-GB" dirty="0"/>
          </a:p>
          <a:p>
            <a:pPr lvl="1"/>
            <a:r>
              <a:rPr lang="en-GB" dirty="0"/>
              <a:t>Second level</a:t>
            </a:r>
            <a:endParaRPr lang="en-GB" dirty="0"/>
          </a:p>
          <a:p>
            <a:pPr lvl="2"/>
            <a:r>
              <a:rPr lang="en-GB" dirty="0"/>
              <a:t>Third level</a:t>
            </a:r>
            <a:endParaRPr lang="en-GB" dirty="0"/>
          </a:p>
          <a:p>
            <a:pPr lvl="3"/>
            <a:r>
              <a:rPr lang="en-GB" dirty="0"/>
              <a:t>Fourth level</a:t>
            </a:r>
            <a:endParaRPr lang="en-GB" dirty="0"/>
          </a:p>
          <a:p>
            <a:pPr lvl="4"/>
            <a:r>
              <a:rPr lang="en-GB" dirty="0"/>
              <a:t>Fifth level</a:t>
            </a:r>
            <a:endParaRPr lang="en-US" dirty="0"/>
          </a:p>
        </p:txBody>
      </p:sp>
      <p:sp>
        <p:nvSpPr>
          <p:cNvPr id="8"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ullet_Title only">
    <p:spTree>
      <p:nvGrpSpPr>
        <p:cNvPr id="1" name=""/>
        <p:cNvGrpSpPr/>
        <p:nvPr/>
      </p:nvGrpSpPr>
      <p:grpSpPr>
        <a:xfrm>
          <a:off x="0" y="0"/>
          <a:ext cx="0" cy="0"/>
          <a:chOff x="0" y="0"/>
          <a:chExt cx="0" cy="0"/>
        </a:xfrm>
      </p:grpSpPr>
      <p:sp>
        <p:nvSpPr>
          <p:cNvPr id="3"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sp>
        <p:nvSpPr>
          <p:cNvPr id="3" name="Text Placeholder 9"/>
          <p:cNvSpPr>
            <a:spLocks noGrp="1"/>
          </p:cNvSpPr>
          <p:nvPr>
            <p:ph type="body" sz="quarter" idx="11" hasCustomPrompt="1"/>
          </p:nvPr>
        </p:nvSpPr>
        <p:spPr>
          <a:xfrm>
            <a:off x="624259" y="5221411"/>
            <a:ext cx="10386438" cy="465808"/>
          </a:xfrm>
          <a:prstGeom prst="rect">
            <a:avLst/>
          </a:prstGeom>
        </p:spPr>
        <p:txBody>
          <a:bodyPr wrap="square" lIns="121872" tIns="60936" rIns="121872" bIns="60936" anchor="b" anchorCtr="0">
            <a:noAutofit/>
          </a:bodyPr>
          <a:lstStyle>
            <a:lvl1pPr marL="0" indent="0" algn="l" defTabSz="804545">
              <a:lnSpc>
                <a:spcPct val="100000"/>
              </a:lnSpc>
              <a:spcBef>
                <a:spcPct val="50000"/>
              </a:spcBef>
              <a:buNone/>
              <a:defRPr sz="29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Click to edit text </a:t>
            </a:r>
            <a:endParaRPr lang="en-GB" dirty="0"/>
          </a:p>
        </p:txBody>
      </p:sp>
      <p:sp>
        <p:nvSpPr>
          <p:cNvPr id="4" name="Title 1"/>
          <p:cNvSpPr>
            <a:spLocks noGrp="1"/>
          </p:cNvSpPr>
          <p:nvPr>
            <p:ph type="ctrTitle" hasCustomPrompt="1"/>
          </p:nvPr>
        </p:nvSpPr>
        <p:spPr>
          <a:xfrm>
            <a:off x="383797" y="2054074"/>
            <a:ext cx="10626896" cy="3038449"/>
          </a:xfrm>
          <a:prstGeom prst="rect">
            <a:avLst/>
          </a:prstGeom>
        </p:spPr>
        <p:txBody>
          <a:bodyPr anchor="ctr">
            <a:noAutofit/>
          </a:bodyPr>
          <a:lstStyle>
            <a:lvl1pPr marL="244475" indent="-533400" algn="l">
              <a:lnSpc>
                <a:spcPct val="90000"/>
              </a:lnSpc>
              <a:defRPr sz="6100" b="0" i="1" spc="0" baseline="0">
                <a:solidFill>
                  <a:srgbClr val="3E6BB4"/>
                </a:solidFill>
                <a:latin typeface="+mj-lt"/>
                <a:cs typeface="CiscoSans Thin"/>
              </a:defRPr>
            </a:lvl1pPr>
          </a:lstStyle>
          <a:p>
            <a:r>
              <a:rPr lang="en-GB" dirty="0"/>
              <a:t>“Quote Goes Here”</a:t>
            </a:r>
            <a:endParaRPr lang="en-US" dirty="0"/>
          </a:p>
        </p:txBody>
      </p:sp>
    </p:spTree>
  </p:cSld>
  <p:clrMapOvr>
    <a:masterClrMapping/>
  </p:clrMapOvr>
  <p:transition spd="med">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torytelling">
    <p:spTree>
      <p:nvGrpSpPr>
        <p:cNvPr id="1" name=""/>
        <p:cNvGrpSpPr/>
        <p:nvPr/>
      </p:nvGrpSpPr>
      <p:grpSpPr>
        <a:xfrm>
          <a:off x="0" y="0"/>
          <a:ext cx="0" cy="0"/>
          <a:chOff x="0" y="0"/>
          <a:chExt cx="0" cy="0"/>
        </a:xfrm>
      </p:grpSpPr>
      <p:cxnSp>
        <p:nvCxnSpPr>
          <p:cNvPr id="5" name="Straight Connector 4"/>
          <p:cNvCxnSpPr/>
          <p:nvPr/>
        </p:nvCxnSpPr>
        <p:spPr>
          <a:xfrm>
            <a:off x="6145327" y="812810"/>
            <a:ext cx="0" cy="5312833"/>
          </a:xfrm>
          <a:prstGeom prst="line">
            <a:avLst/>
          </a:prstGeom>
          <a:ln w="38100" cap="flat" cmpd="sng">
            <a:solidFill>
              <a:schemeClr val="tx2"/>
            </a:solidFill>
          </a:ln>
        </p:spPr>
        <p:style>
          <a:lnRef idx="1">
            <a:schemeClr val="accent1"/>
          </a:lnRef>
          <a:fillRef idx="0">
            <a:schemeClr val="accent1"/>
          </a:fillRef>
          <a:effectRef idx="0">
            <a:schemeClr val="accent1"/>
          </a:effectRef>
          <a:fontRef idx="minor">
            <a:schemeClr val="tx1"/>
          </a:fontRef>
        </p:style>
      </p:cxnSp>
      <p:sp>
        <p:nvSpPr>
          <p:cNvPr id="4" name="Title 1"/>
          <p:cNvSpPr>
            <a:spLocks noGrp="1"/>
          </p:cNvSpPr>
          <p:nvPr>
            <p:ph type="title" hasCustomPrompt="1"/>
          </p:nvPr>
        </p:nvSpPr>
        <p:spPr>
          <a:xfrm>
            <a:off x="618200" y="1918753"/>
            <a:ext cx="5092470" cy="3020519"/>
          </a:xfrm>
        </p:spPr>
        <p:txBody>
          <a:bodyPr lIns="82272" tIns="45709" rIns="82272" bIns="45709" rtlCol="0" anchor="ctr">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000" b="0" kern="1200" spc="0" baseline="0" dirty="0">
                <a:solidFill>
                  <a:srgbClr val="2968AF"/>
                </a:solidFill>
                <a:latin typeface="+mj-lt"/>
                <a:ea typeface="+mj-ea"/>
                <a:cs typeface="+mj-cs"/>
              </a:defRPr>
            </a:lvl1pPr>
          </a:lstStyle>
          <a:p>
            <a:r>
              <a:rPr lang="en-GB" dirty="0"/>
              <a:t>Title Goes Here</a:t>
            </a:r>
            <a:endParaRPr lang="en-US" dirty="0"/>
          </a:p>
        </p:txBody>
      </p:sp>
      <p:sp>
        <p:nvSpPr>
          <p:cNvPr id="9" name="Text Placeholder 3"/>
          <p:cNvSpPr>
            <a:spLocks noGrp="1"/>
          </p:cNvSpPr>
          <p:nvPr>
            <p:ph type="body" sz="quarter" idx="11" hasCustomPrompt="1"/>
          </p:nvPr>
        </p:nvSpPr>
        <p:spPr>
          <a:xfrm>
            <a:off x="6561657" y="872691"/>
            <a:ext cx="5153165" cy="5120640"/>
          </a:xfrm>
          <a:prstGeom prst="rect">
            <a:avLst/>
          </a:prstGeom>
        </p:spPr>
        <p:txBody>
          <a:bodyPr lIns="121872" tIns="60936" rIns="121872" bIns="60936" anchor="ctr" anchorCtr="0">
            <a:noAutofit/>
          </a:bodyPr>
          <a:lstStyle>
            <a:lvl1pPr marL="0" indent="0">
              <a:buFontTx/>
              <a:buNone/>
              <a:defRPr sz="2100" baseline="0">
                <a:solidFill>
                  <a:schemeClr val="tx1"/>
                </a:solidFill>
                <a:latin typeface="+mn-lt"/>
              </a:defRPr>
            </a:lvl1pPr>
            <a:lvl2pPr>
              <a:defRPr sz="2000"/>
            </a:lvl2pPr>
            <a:lvl3pPr>
              <a:defRPr sz="2000"/>
            </a:lvl3pPr>
            <a:lvl4pPr>
              <a:defRPr sz="2000"/>
            </a:lvl4pPr>
            <a:lvl5pPr>
              <a:defRPr sz="2000"/>
            </a:lvl5pPr>
          </a:lstStyle>
          <a:p>
            <a:pPr lvl="0"/>
            <a:r>
              <a:rPr lang="en-GB" dirty="0"/>
              <a:t>Click to edit text</a:t>
            </a:r>
            <a:endParaRPr lang="en-GB" dirty="0"/>
          </a:p>
        </p:txBody>
      </p:sp>
    </p:spTree>
  </p:cSld>
  <p:clrMapOvr>
    <a:masterClrMapping/>
  </p:clrMapOvr>
  <p:transition spd="slow">
    <p:wip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Title and Table">
    <p:spTree>
      <p:nvGrpSpPr>
        <p:cNvPr id="1" name=""/>
        <p:cNvGrpSpPr/>
        <p:nvPr/>
      </p:nvGrpSpPr>
      <p:grpSpPr>
        <a:xfrm>
          <a:off x="0" y="0"/>
          <a:ext cx="0" cy="0"/>
          <a:chOff x="0" y="0"/>
          <a:chExt cx="0" cy="0"/>
        </a:xfrm>
      </p:grpSpPr>
      <p:sp>
        <p:nvSpPr>
          <p:cNvPr id="12" name="Table Placeholder 11"/>
          <p:cNvSpPr>
            <a:spLocks noGrp="1"/>
          </p:cNvSpPr>
          <p:nvPr>
            <p:ph type="tbl" sz="quarter" idx="12" hasCustomPrompt="1"/>
          </p:nvPr>
        </p:nvSpPr>
        <p:spPr>
          <a:xfrm>
            <a:off x="583542" y="1797054"/>
            <a:ext cx="11124419" cy="3544971"/>
          </a:xfrm>
          <a:prstGeom prst="rect">
            <a:avLst/>
          </a:prstGeom>
        </p:spPr>
        <p:txBody>
          <a:bodyPr lIns="121872" tIns="60936" rIns="121872" bIns="60936">
            <a:noAutofit/>
          </a:bodyPr>
          <a:lstStyle>
            <a:lvl1pPr marL="0" indent="0" algn="ctr">
              <a:buNone/>
              <a:defRPr sz="2700" baseline="0">
                <a:solidFill>
                  <a:schemeClr val="tx1"/>
                </a:solidFill>
                <a:latin typeface="+mn-lt"/>
              </a:defRPr>
            </a:lvl1pPr>
          </a:lstStyle>
          <a:p>
            <a:pPr lvl="0"/>
            <a:r>
              <a:rPr lang="en-US" noProof="0" dirty="0"/>
              <a:t>Click icon to add table</a:t>
            </a:r>
            <a:endParaRPr lang="en-GB" noProof="0" dirty="0"/>
          </a:p>
        </p:txBody>
      </p:sp>
      <p:sp>
        <p:nvSpPr>
          <p:cNvPr id="6" name="Text Placeholder 9"/>
          <p:cNvSpPr>
            <a:spLocks noGrp="1"/>
          </p:cNvSpPr>
          <p:nvPr>
            <p:ph type="body" sz="quarter" idx="11" hasCustomPrompt="1"/>
          </p:nvPr>
        </p:nvSpPr>
        <p:spPr>
          <a:xfrm>
            <a:off x="583537" y="5530975"/>
            <a:ext cx="9571256" cy="434977"/>
          </a:xfrm>
          <a:prstGeom prst="rect">
            <a:avLst/>
          </a:prstGeom>
        </p:spPr>
        <p:txBody>
          <a:bodyPr wrap="square" lIns="121872" tIns="60936" rIns="121872" bIns="60936" anchor="b" anchorCtr="0">
            <a:noAutofit/>
          </a:bodyPr>
          <a:lstStyle>
            <a:lvl1pPr algn="l" defTabSz="804545">
              <a:lnSpc>
                <a:spcPct val="100000"/>
              </a:lnSpc>
              <a:spcBef>
                <a:spcPct val="50000"/>
              </a:spcBef>
              <a:buNone/>
              <a:defRPr sz="21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Source</a:t>
            </a:r>
            <a:endParaRPr lang="en-GB" dirty="0"/>
          </a:p>
        </p:txBody>
      </p:sp>
      <p:sp>
        <p:nvSpPr>
          <p:cNvPr id="5" name="Title Placeholder 5"/>
          <p:cNvSpPr>
            <a:spLocks noGrp="1"/>
          </p:cNvSpPr>
          <p:nvPr>
            <p:ph type="title" hasCustomPrompt="1"/>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Tree>
  </p:cSld>
  <p:clrMapOvr>
    <a:masterClrMapping/>
  </p:clrMapOvr>
  <p:transition spd="med">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itle and Chart">
    <p:spTree>
      <p:nvGrpSpPr>
        <p:cNvPr id="1" name=""/>
        <p:cNvGrpSpPr/>
        <p:nvPr/>
      </p:nvGrpSpPr>
      <p:grpSpPr>
        <a:xfrm>
          <a:off x="0" y="0"/>
          <a:ext cx="0" cy="0"/>
          <a:chOff x="0" y="0"/>
          <a:chExt cx="0" cy="0"/>
        </a:xfrm>
      </p:grpSpPr>
      <p:sp>
        <p:nvSpPr>
          <p:cNvPr id="6" name="Chart Placeholder 2"/>
          <p:cNvSpPr>
            <a:spLocks noGrp="1"/>
          </p:cNvSpPr>
          <p:nvPr>
            <p:ph type="chart" sz="quarter" idx="10" hasCustomPrompt="1"/>
          </p:nvPr>
        </p:nvSpPr>
        <p:spPr>
          <a:xfrm>
            <a:off x="583542" y="1799168"/>
            <a:ext cx="11124419" cy="3547533"/>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dirty="0"/>
              <a:t>Click icon to add chart</a:t>
            </a:r>
            <a:endParaRPr lang="en-US" noProof="0" dirty="0"/>
          </a:p>
        </p:txBody>
      </p:sp>
      <p:sp>
        <p:nvSpPr>
          <p:cNvPr id="7" name="Text Placeholder 9"/>
          <p:cNvSpPr>
            <a:spLocks noGrp="1"/>
          </p:cNvSpPr>
          <p:nvPr>
            <p:ph type="body" sz="quarter" idx="11" hasCustomPrompt="1"/>
          </p:nvPr>
        </p:nvSpPr>
        <p:spPr>
          <a:xfrm>
            <a:off x="583537" y="5530975"/>
            <a:ext cx="9571256" cy="434977"/>
          </a:xfrm>
          <a:prstGeom prst="rect">
            <a:avLst/>
          </a:prstGeom>
        </p:spPr>
        <p:txBody>
          <a:bodyPr wrap="square" lIns="121872" tIns="60936" rIns="121872" bIns="60936" anchor="b" anchorCtr="0">
            <a:noAutofit/>
          </a:bodyPr>
          <a:lstStyle>
            <a:lvl1pPr algn="l" defTabSz="804545">
              <a:lnSpc>
                <a:spcPct val="100000"/>
              </a:lnSpc>
              <a:spcBef>
                <a:spcPct val="50000"/>
              </a:spcBef>
              <a:buNone/>
              <a:defRPr sz="2100" b="0" i="0">
                <a:solidFill>
                  <a:srgbClr val="676767"/>
                </a:solidFill>
                <a:latin typeface="+mj-lt"/>
                <a:cs typeface="CiscoSans ExtraLight"/>
              </a:defRPr>
            </a:lvl1pPr>
            <a:lvl2pPr>
              <a:buFont typeface="Arial" panose="020B0604020202020204" pitchFamily="34" charset="0"/>
              <a:buNone/>
              <a:defRPr sz="1500"/>
            </a:lvl2pPr>
            <a:lvl3pPr>
              <a:buFont typeface="Arial" panose="020B0604020202020204" pitchFamily="34" charset="0"/>
              <a:buNone/>
              <a:defRPr sz="1500"/>
            </a:lvl3pPr>
            <a:lvl4pPr>
              <a:buFont typeface="Arial" panose="020B0604020202020204" pitchFamily="34" charset="0"/>
              <a:buNone/>
              <a:defRPr sz="1500"/>
            </a:lvl4pPr>
            <a:lvl5pPr>
              <a:buFont typeface="Arial" panose="020B0604020202020204" pitchFamily="34" charset="0"/>
              <a:buNone/>
              <a:defRPr sz="1500"/>
            </a:lvl5pPr>
          </a:lstStyle>
          <a:p>
            <a:pPr lvl="0"/>
            <a:r>
              <a:rPr lang="en-GB" dirty="0"/>
              <a:t>Source</a:t>
            </a:r>
            <a:endParaRPr lang="en-GB" dirty="0"/>
          </a:p>
        </p:txBody>
      </p:sp>
      <p:sp>
        <p:nvSpPr>
          <p:cNvPr id="5"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1_Title_Chart_and_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45" y="1799275"/>
            <a:ext cx="5341277" cy="4054364"/>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3" name="Chart Placeholder 2"/>
          <p:cNvSpPr>
            <a:spLocks noGrp="1"/>
          </p:cNvSpPr>
          <p:nvPr>
            <p:ph type="chart" sz="quarter" idx="12" hasCustomPrompt="1"/>
          </p:nvPr>
        </p:nvSpPr>
        <p:spPr>
          <a:xfrm>
            <a:off x="6278242" y="1799169"/>
            <a:ext cx="5429714" cy="4052529"/>
          </a:xfrm>
          <a:prstGeom prst="rect">
            <a:avLst/>
          </a:prstGeom>
        </p:spPr>
        <p:txBody>
          <a:bodyPr vert="horz" lIns="121872" tIns="60936" rIns="121872" bIns="60936">
            <a:noAutofit/>
          </a:bodyPr>
          <a:lstStyle>
            <a:lvl1pPr marL="0" indent="0" algn="ctr">
              <a:buNone/>
              <a:defRPr sz="2700">
                <a:solidFill>
                  <a:schemeClr val="tx1"/>
                </a:solidFill>
                <a:latin typeface="+mn-lt"/>
                <a:cs typeface="CiscoSans ExtraLight"/>
              </a:defRPr>
            </a:lvl1pPr>
          </a:lstStyle>
          <a:p>
            <a:pPr lvl="0"/>
            <a:r>
              <a:rPr lang="en-US" noProof="0" dirty="0"/>
              <a:t>Click icon to add chart</a:t>
            </a:r>
            <a:endParaRPr lang="en-US" noProof="0" dirty="0"/>
          </a:p>
        </p:txBody>
      </p:sp>
      <p:sp>
        <p:nvSpPr>
          <p:cNvPr id="5"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Tree>
  </p:cSld>
  <p:clrMapOvr>
    <a:masterClrMapping/>
  </p:clrMapOvr>
  <p:transition spd="med">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Bottom title_photo and text">
    <p:spTree>
      <p:nvGrpSpPr>
        <p:cNvPr id="1" name=""/>
        <p:cNvGrpSpPr/>
        <p:nvPr/>
      </p:nvGrpSpPr>
      <p:grpSpPr>
        <a:xfrm>
          <a:off x="0" y="0"/>
          <a:ext cx="0" cy="0"/>
          <a:chOff x="0" y="0"/>
          <a:chExt cx="0" cy="0"/>
        </a:xfrm>
      </p:grpSpPr>
      <p:sp>
        <p:nvSpPr>
          <p:cNvPr id="10" name="Text Placeholder 17"/>
          <p:cNvSpPr>
            <a:spLocks noGrp="1"/>
          </p:cNvSpPr>
          <p:nvPr>
            <p:ph type="body" sz="quarter" idx="11" hasCustomPrompt="1"/>
          </p:nvPr>
        </p:nvSpPr>
        <p:spPr>
          <a:xfrm>
            <a:off x="583547" y="1799139"/>
            <a:ext cx="5337269" cy="4054500"/>
          </a:xfrm>
          <a:prstGeom prst="rect">
            <a:avLst/>
          </a:prstGeom>
        </p:spPr>
        <p:txBody>
          <a:bodyPr lIns="121872" tIns="60936" rIns="121872" bIns="60936" anchor="ctr" anchorCtr="0">
            <a:noAutofit/>
          </a:bodyPr>
          <a:lstStyle>
            <a:lvl1pPr marL="0" indent="0">
              <a:buNone/>
              <a:defRPr sz="32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Picture Placeholder 2"/>
          <p:cNvSpPr>
            <a:spLocks noGrp="1"/>
          </p:cNvSpPr>
          <p:nvPr>
            <p:ph type="pic" sz="quarter" idx="10"/>
          </p:nvPr>
        </p:nvSpPr>
        <p:spPr>
          <a:xfrm>
            <a:off x="6275851" y="1799167"/>
            <a:ext cx="5432110" cy="4054944"/>
          </a:xfrm>
          <a:prstGeom prst="rect">
            <a:avLst/>
          </a:prstGeom>
        </p:spPr>
        <p:txBody>
          <a:bodyPr vert="horz" lIns="121872" tIns="60936" rIns="121872" bIns="60936">
            <a:noAutofit/>
          </a:bodyPr>
          <a:lstStyle>
            <a:lvl1pPr marL="0" indent="0" algn="ctr">
              <a:buNone/>
              <a:defRPr sz="2700" b="0" i="0">
                <a:solidFill>
                  <a:schemeClr val="tx1"/>
                </a:solidFill>
                <a:latin typeface="+mn-lt"/>
                <a:cs typeface="CiscoSans ExtraLight"/>
              </a:defRPr>
            </a:lvl1pPr>
          </a:lstStyle>
          <a:p>
            <a:pPr lvl="0"/>
            <a:r>
              <a:rPr lang="en-US" noProof="0" dirty="0"/>
              <a:t>Click icon to add picture</a:t>
            </a:r>
            <a:endParaRPr lang="en-US" noProof="0" dirty="0"/>
          </a:p>
        </p:txBody>
      </p:sp>
      <p:sp>
        <p:nvSpPr>
          <p:cNvPr id="5"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dirty="0"/>
              <a:t>Click to edit Master title style</a:t>
            </a:r>
            <a:endParaRPr lang="en-GB" dirty="0"/>
          </a:p>
        </p:txBody>
      </p:sp>
    </p:spTree>
  </p:cSld>
  <p:clrMapOvr>
    <a:masterClrMapping/>
  </p:clrMapOvr>
  <p:transition spd="med">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Oval 2"/>
          <p:cNvSpPr/>
          <p:nvPr userDrawn="1"/>
        </p:nvSpPr>
        <p:spPr>
          <a:xfrm>
            <a:off x="8111384" y="2163196"/>
            <a:ext cx="3090614" cy="3091419"/>
          </a:xfrm>
          <a:prstGeom prst="ellipse">
            <a:avLst/>
          </a:prstGeom>
          <a:solidFill>
            <a:srgbClr val="32B2D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cs typeface="Arial" panose="020B0604020202020204"/>
            </a:endParaRPr>
          </a:p>
        </p:txBody>
      </p:sp>
      <p:sp>
        <p:nvSpPr>
          <p:cNvPr id="4" name="Oval 3"/>
          <p:cNvSpPr/>
          <p:nvPr userDrawn="1"/>
        </p:nvSpPr>
        <p:spPr>
          <a:xfrm>
            <a:off x="4563125" y="2163196"/>
            <a:ext cx="3090614" cy="3091419"/>
          </a:xfrm>
          <a:prstGeom prst="ellipse">
            <a:avLst/>
          </a:prstGeom>
          <a:solidFill>
            <a:srgbClr val="214794"/>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cs typeface="Arial" panose="020B0604020202020204"/>
            </a:endParaRPr>
          </a:p>
        </p:txBody>
      </p:sp>
      <p:sp>
        <p:nvSpPr>
          <p:cNvPr id="7" name="Oval 6"/>
          <p:cNvSpPr/>
          <p:nvPr userDrawn="1"/>
        </p:nvSpPr>
        <p:spPr>
          <a:xfrm>
            <a:off x="1018762" y="2163196"/>
            <a:ext cx="3090614" cy="3091419"/>
          </a:xfrm>
          <a:prstGeom prst="ellipse">
            <a:avLst/>
          </a:prstGeom>
          <a:solidFill>
            <a:srgbClr val="57B74E"/>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cs typeface="Arial" panose="020B0604020202020204"/>
            </a:endParaRPr>
          </a:p>
        </p:txBody>
      </p:sp>
      <p:sp>
        <p:nvSpPr>
          <p:cNvPr id="17" name="Text Placeholder 17"/>
          <p:cNvSpPr>
            <a:spLocks noGrp="1"/>
          </p:cNvSpPr>
          <p:nvPr>
            <p:ph type="body" sz="quarter" idx="11" hasCustomPrompt="1"/>
          </p:nvPr>
        </p:nvSpPr>
        <p:spPr>
          <a:xfrm>
            <a:off x="1036384" y="3733525"/>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8" name="Text Placeholder 17"/>
          <p:cNvSpPr>
            <a:spLocks noGrp="1"/>
          </p:cNvSpPr>
          <p:nvPr>
            <p:ph type="body" sz="quarter" idx="12" hasCustomPrompt="1"/>
          </p:nvPr>
        </p:nvSpPr>
        <p:spPr>
          <a:xfrm>
            <a:off x="4580741" y="3730937"/>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9" name="Text Placeholder 17"/>
          <p:cNvSpPr>
            <a:spLocks noGrp="1"/>
          </p:cNvSpPr>
          <p:nvPr>
            <p:ph type="body" sz="quarter" idx="13" hasCustomPrompt="1"/>
          </p:nvPr>
        </p:nvSpPr>
        <p:spPr>
          <a:xfrm>
            <a:off x="8128997" y="3730937"/>
            <a:ext cx="3055385" cy="804881"/>
          </a:xfrm>
          <a:prstGeom prst="rect">
            <a:avLst/>
          </a:prstGeom>
        </p:spPr>
        <p:txBody>
          <a:bodyPr lIns="121872" tIns="60936" rIns="121872" bIns="60936" anchor="ctr" anchorCtr="0">
            <a:noAutofit/>
          </a:bodyPr>
          <a:lstStyle>
            <a:lvl1pPr marL="0" indent="0" algn="ctr">
              <a:buNone/>
              <a:defRPr sz="2700" b="0" i="0" baseline="0">
                <a:solidFill>
                  <a:srgbClr val="FFFFFF"/>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4" name="Picture Placeholder 5"/>
          <p:cNvSpPr>
            <a:spLocks noGrp="1"/>
          </p:cNvSpPr>
          <p:nvPr>
            <p:ph type="pic" sz="quarter" idx="14" hasCustomPrompt="1"/>
          </p:nvPr>
        </p:nvSpPr>
        <p:spPr>
          <a:xfrm>
            <a:off x="2027244"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
        <p:nvSpPr>
          <p:cNvPr id="16" name="Picture Placeholder 5"/>
          <p:cNvSpPr>
            <a:spLocks noGrp="1"/>
          </p:cNvSpPr>
          <p:nvPr>
            <p:ph type="pic" sz="quarter" idx="15" hasCustomPrompt="1"/>
          </p:nvPr>
        </p:nvSpPr>
        <p:spPr>
          <a:xfrm>
            <a:off x="5602371" y="287041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
        <p:nvSpPr>
          <p:cNvPr id="21" name="Picture Placeholder 5"/>
          <p:cNvSpPr>
            <a:spLocks noGrp="1"/>
          </p:cNvSpPr>
          <p:nvPr>
            <p:ph type="pic" sz="quarter" idx="16" hasCustomPrompt="1"/>
          </p:nvPr>
        </p:nvSpPr>
        <p:spPr>
          <a:xfrm>
            <a:off x="9120107" y="2857372"/>
            <a:ext cx="1051710" cy="1051984"/>
          </a:xfrm>
          <a:prstGeom prst="rect">
            <a:avLst/>
          </a:prstGeom>
        </p:spPr>
        <p:txBody>
          <a:bodyPr vert="horz" lIns="121899" tIns="60949" rIns="121899" bIns="60949"/>
          <a:lstStyle>
            <a:lvl1pPr marL="0" indent="0" algn="ctr">
              <a:buNone/>
              <a:defRPr sz="1600">
                <a:solidFill>
                  <a:schemeClr val="bg1"/>
                </a:solidFill>
              </a:defRPr>
            </a:lvl1pPr>
          </a:lstStyle>
          <a:p>
            <a:r>
              <a:rPr lang="en-US" dirty="0"/>
              <a:t>Icon</a:t>
            </a:r>
            <a:endParaRPr lang="en-US" dirty="0"/>
          </a:p>
        </p:txBody>
      </p:sp>
    </p:spTree>
  </p:cSld>
  <p:clrMapOvr>
    <a:masterClrMapping/>
  </p:clrMapOvr>
  <p:transition spd="slow">
    <p:wip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1_Title Slide-animated White">
    <p:spTree>
      <p:nvGrpSpPr>
        <p:cNvPr id="1" name=""/>
        <p:cNvGrpSpPr/>
        <p:nvPr/>
      </p:nvGrpSpPr>
      <p:grpSpPr>
        <a:xfrm>
          <a:off x="0" y="0"/>
          <a:ext cx="0" cy="0"/>
          <a:chOff x="0" y="0"/>
          <a:chExt cx="0" cy="0"/>
        </a:xfrm>
      </p:grpSpPr>
      <p:sp>
        <p:nvSpPr>
          <p:cNvPr id="23" name="Title 1"/>
          <p:cNvSpPr>
            <a:spLocks noGrp="1"/>
          </p:cNvSpPr>
          <p:nvPr userDrawn="1">
            <p:ph type="ctrTitle" hasCustomPrompt="1"/>
          </p:nvPr>
        </p:nvSpPr>
        <p:spPr>
          <a:xfrm>
            <a:off x="295115" y="2811836"/>
            <a:ext cx="11066075" cy="859640"/>
          </a:xfrm>
          <a:prstGeom prst="rect">
            <a:avLst/>
          </a:prstGeom>
        </p:spPr>
        <p:txBody>
          <a:bodyPr anchor="b" anchorCtr="0"/>
          <a:lstStyle>
            <a:lvl1pPr marL="0" indent="0" algn="l">
              <a:lnSpc>
                <a:spcPct val="90000"/>
              </a:lnSpc>
              <a:buFont typeface="Arial" panose="020B0604020202020204" pitchFamily="34" charset="0"/>
              <a:buNone/>
              <a:defRPr sz="6000" b="0" i="0" spc="0" baseline="0">
                <a:solidFill>
                  <a:schemeClr val="tx1"/>
                </a:solidFill>
                <a:latin typeface="+mj-lt"/>
                <a:cs typeface="CiscoSans Thin"/>
              </a:defRPr>
            </a:lvl1pPr>
          </a:lstStyle>
          <a:p>
            <a:r>
              <a:rPr lang="en-US" dirty="0"/>
              <a:t>Presentation Title Goes Here</a:t>
            </a:r>
            <a:endParaRPr lang="en-US" dirty="0"/>
          </a:p>
        </p:txBody>
      </p:sp>
      <p:sp>
        <p:nvSpPr>
          <p:cNvPr id="24" name="Subtitle 2"/>
          <p:cNvSpPr>
            <a:spLocks noGrp="1"/>
          </p:cNvSpPr>
          <p:nvPr userDrawn="1">
            <p:ph type="subTitle" idx="1" hasCustomPrompt="1"/>
          </p:nvPr>
        </p:nvSpPr>
        <p:spPr>
          <a:xfrm>
            <a:off x="347177" y="4828034"/>
            <a:ext cx="10813351" cy="384175"/>
          </a:xfrm>
          <a:prstGeom prst="rect">
            <a:avLst/>
          </a:prstGeom>
        </p:spPr>
        <p:txBody>
          <a:bodyPr lIns="121883" tIns="60941" rIns="121883" bIns="60941" anchor="b" anchorCtr="0">
            <a:noAutofit/>
          </a:bodyPr>
          <a:lstStyle>
            <a:lvl1pPr marL="0" indent="0" algn="l">
              <a:buNone/>
              <a:defRPr sz="1600" b="0" i="0">
                <a:solidFill>
                  <a:schemeClr val="tx1"/>
                </a:solidFill>
                <a:latin typeface="+mn-lt"/>
                <a:cs typeface="CiscoSansTT ExtraLight" panose="020B0303020201020303" pitchFamily="34"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r>
              <a:rPr lang="en-US" dirty="0"/>
              <a:t>Speaker Name</a:t>
            </a:r>
            <a:endParaRPr lang="en-US" dirty="0"/>
          </a:p>
        </p:txBody>
      </p:sp>
      <p:sp>
        <p:nvSpPr>
          <p:cNvPr id="25" name="Text Placeholder 38"/>
          <p:cNvSpPr>
            <a:spLocks noGrp="1"/>
          </p:cNvSpPr>
          <p:nvPr userDrawn="1">
            <p:ph type="body" sz="quarter" idx="10" hasCustomPrompt="1"/>
          </p:nvPr>
        </p:nvSpPr>
        <p:spPr>
          <a:xfrm>
            <a:off x="346400" y="5164919"/>
            <a:ext cx="10814050" cy="384175"/>
          </a:xfrm>
          <a:prstGeom prst="rect">
            <a:avLst/>
          </a:prstGeom>
        </p:spPr>
        <p:txBody>
          <a:bodyPr lIns="121883" tIns="60941" rIns="121883" bIns="60941"/>
          <a:lstStyle>
            <a:lvl1pPr marL="0" indent="0" algn="l">
              <a:buFontTx/>
              <a:buNone/>
              <a:defRPr lang="en-US" sz="1600" b="0" i="0" kern="1200" dirty="0" smtClean="0">
                <a:solidFill>
                  <a:schemeClr val="tx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a:t>Speaker Title</a:t>
            </a:r>
            <a:endParaRPr lang="en-US" dirty="0"/>
          </a:p>
        </p:txBody>
      </p:sp>
      <p:sp>
        <p:nvSpPr>
          <p:cNvPr id="26" name="Text Placeholder 40"/>
          <p:cNvSpPr>
            <a:spLocks noGrp="1"/>
          </p:cNvSpPr>
          <p:nvPr userDrawn="1">
            <p:ph type="body" sz="quarter" idx="11" hasCustomPrompt="1"/>
          </p:nvPr>
        </p:nvSpPr>
        <p:spPr>
          <a:xfrm>
            <a:off x="335708" y="5938241"/>
            <a:ext cx="10814050" cy="384175"/>
          </a:xfrm>
          <a:prstGeom prst="rect">
            <a:avLst/>
          </a:prstGeom>
        </p:spPr>
        <p:txBody>
          <a:bodyPr lIns="121883" tIns="60941" rIns="121883" bIns="60941"/>
          <a:lstStyle>
            <a:lvl1pPr marL="0" indent="0" algn="l">
              <a:buFontTx/>
              <a:buNone/>
              <a:defRPr lang="en-US" sz="1600" b="0" i="0" kern="1200" dirty="0" smtClean="0">
                <a:solidFill>
                  <a:schemeClr val="tx1"/>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US" dirty="0"/>
              <a:t>Date</a:t>
            </a:r>
            <a:endParaRPr lang="en-US" dirty="0"/>
          </a:p>
        </p:txBody>
      </p:sp>
      <p:sp>
        <p:nvSpPr>
          <p:cNvPr id="3" name="Text Placeholder 2"/>
          <p:cNvSpPr>
            <a:spLocks noGrp="1"/>
          </p:cNvSpPr>
          <p:nvPr userDrawn="1">
            <p:ph type="body" sz="quarter" idx="13" hasCustomPrompt="1"/>
          </p:nvPr>
        </p:nvSpPr>
        <p:spPr>
          <a:xfrm>
            <a:off x="336680" y="3496671"/>
            <a:ext cx="11067284" cy="398668"/>
          </a:xfrm>
          <a:prstGeom prst="rect">
            <a:avLst/>
          </a:prstGeom>
        </p:spPr>
        <p:txBody>
          <a:bodyPr lIns="121883" tIns="60941" rIns="121883" bIns="60941"/>
          <a:lstStyle>
            <a:lvl1pPr marL="0" indent="0">
              <a:buFont typeface="Arial" panose="020B0604020202020204" pitchFamily="34" charset="0"/>
              <a:buNone/>
              <a:defRPr sz="2400" baseline="0">
                <a:solidFill>
                  <a:schemeClr val="tx1"/>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Subhead goes here</a:t>
            </a:r>
            <a:endParaRPr lang="en-GB" dirty="0"/>
          </a:p>
        </p:txBody>
      </p:sp>
      <p:cxnSp>
        <p:nvCxnSpPr>
          <p:cNvPr id="27" name="Straight Connector 26"/>
          <p:cNvCxnSpPr/>
          <p:nvPr userDrawn="1"/>
        </p:nvCxnSpPr>
        <p:spPr>
          <a:xfrm>
            <a:off x="6" y="677141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grpSp>
        <p:nvGrpSpPr>
          <p:cNvPr id="73" name="Group 67"/>
          <p:cNvGrpSpPr/>
          <p:nvPr userDrawn="1"/>
        </p:nvGrpSpPr>
        <p:grpSpPr>
          <a:xfrm>
            <a:off x="380128" y="410513"/>
            <a:ext cx="1150019" cy="613107"/>
            <a:chOff x="609606" y="528528"/>
            <a:chExt cx="1444732" cy="763787"/>
          </a:xfrm>
          <a:solidFill>
            <a:srgbClr val="7F7F7F"/>
          </a:solidFill>
        </p:grpSpPr>
        <p:sp>
          <p:nvSpPr>
            <p:cNvPr id="74" name="Rectangle 73"/>
            <p:cNvSpPr>
              <a:spLocks noChangeArrowheads="1"/>
            </p:cNvSpPr>
            <p:nvPr/>
          </p:nvSpPr>
          <p:spPr bwMode="black">
            <a:xfrm>
              <a:off x="1016583" y="1035671"/>
              <a:ext cx="65914" cy="249729"/>
            </a:xfrm>
            <a:prstGeom prst="rect">
              <a:avLst/>
            </a:prstGeom>
            <a:grpFill/>
            <a:ln w="9525">
              <a:noFill/>
              <a:miter lim="800000"/>
            </a:ln>
          </p:spPr>
          <p:txBody>
            <a:bodyPr/>
            <a:lstStyle/>
            <a:p>
              <a:pPr defTabSz="609600"/>
              <a:endParaRPr lang="en-US" sz="2400">
                <a:solidFill>
                  <a:srgbClr val="FFFFFF"/>
                </a:solidFill>
                <a:latin typeface="CiscoSansTT ExtraLight"/>
              </a:endParaRPr>
            </a:p>
          </p:txBody>
        </p:sp>
        <p:sp>
          <p:nvSpPr>
            <p:cNvPr id="75" name="Freeform 74"/>
            <p:cNvSpPr/>
            <p:nvPr/>
          </p:nvSpPr>
          <p:spPr bwMode="black">
            <a:xfrm>
              <a:off x="1400565" y="1028755"/>
              <a:ext cx="190842" cy="263560"/>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76" name="Freeform 75"/>
            <p:cNvSpPr/>
            <p:nvPr/>
          </p:nvSpPr>
          <p:spPr bwMode="black">
            <a:xfrm>
              <a:off x="740666" y="1028755"/>
              <a:ext cx="190842" cy="263560"/>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77" name="Freeform 76"/>
            <p:cNvSpPr>
              <a:spLocks noEditPoints="1"/>
            </p:cNvSpPr>
            <p:nvPr/>
          </p:nvSpPr>
          <p:spPr bwMode="black">
            <a:xfrm>
              <a:off x="1660386" y="1028755"/>
              <a:ext cx="262121" cy="263560"/>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grpFill/>
            <a:ln w="9525">
              <a:noFill/>
              <a:round/>
            </a:ln>
          </p:spPr>
          <p:txBody>
            <a:bodyPr/>
            <a:lstStyle/>
            <a:p>
              <a:pPr defTabSz="609600"/>
              <a:endParaRPr lang="en-US" sz="2400">
                <a:solidFill>
                  <a:srgbClr val="FFFFFF"/>
                </a:solidFill>
                <a:latin typeface="CiscoSansTT ExtraLight"/>
              </a:endParaRPr>
            </a:p>
          </p:txBody>
        </p:sp>
        <p:sp>
          <p:nvSpPr>
            <p:cNvPr id="78" name="Freeform 77"/>
            <p:cNvSpPr/>
            <p:nvPr/>
          </p:nvSpPr>
          <p:spPr bwMode="black">
            <a:xfrm>
              <a:off x="1167569" y="1028755"/>
              <a:ext cx="170915" cy="263560"/>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79" name="Freeform 78"/>
            <p:cNvSpPr/>
            <p:nvPr/>
          </p:nvSpPr>
          <p:spPr bwMode="black">
            <a:xfrm>
              <a:off x="609606" y="732922"/>
              <a:ext cx="62081" cy="128323"/>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0" name="Freeform 79"/>
            <p:cNvSpPr/>
            <p:nvPr/>
          </p:nvSpPr>
          <p:spPr bwMode="black">
            <a:xfrm>
              <a:off x="783587"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1" name="Freeform 80"/>
            <p:cNvSpPr/>
            <p:nvPr/>
          </p:nvSpPr>
          <p:spPr bwMode="black">
            <a:xfrm>
              <a:off x="954502" y="528528"/>
              <a:ext cx="62080" cy="394956"/>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2" name="Freeform 81"/>
            <p:cNvSpPr/>
            <p:nvPr/>
          </p:nvSpPr>
          <p:spPr bwMode="black">
            <a:xfrm>
              <a:off x="1128481" y="646860"/>
              <a:ext cx="62081" cy="214383"/>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3" name="Freeform 82"/>
            <p:cNvSpPr/>
            <p:nvPr/>
          </p:nvSpPr>
          <p:spPr bwMode="black">
            <a:xfrm>
              <a:off x="1298630" y="732922"/>
              <a:ext cx="65914" cy="128323"/>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4" name="Freeform 83"/>
            <p:cNvSpPr/>
            <p:nvPr/>
          </p:nvSpPr>
          <p:spPr bwMode="black">
            <a:xfrm>
              <a:off x="1472609" y="646860"/>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5" name="Freeform 84"/>
            <p:cNvSpPr/>
            <p:nvPr/>
          </p:nvSpPr>
          <p:spPr bwMode="black">
            <a:xfrm>
              <a:off x="1646588" y="528528"/>
              <a:ext cx="62847" cy="39495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6" name="Freeform 85"/>
            <p:cNvSpPr/>
            <p:nvPr/>
          </p:nvSpPr>
          <p:spPr bwMode="black">
            <a:xfrm>
              <a:off x="1817502" y="646864"/>
              <a:ext cx="62847" cy="214383"/>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grpFill/>
            <a:ln w="9525">
              <a:noFill/>
              <a:round/>
            </a:ln>
          </p:spPr>
          <p:txBody>
            <a:bodyPr/>
            <a:lstStyle/>
            <a:p>
              <a:pPr defTabSz="609600"/>
              <a:endParaRPr lang="en-US" sz="2400">
                <a:solidFill>
                  <a:srgbClr val="FFFFFF"/>
                </a:solidFill>
                <a:latin typeface="CiscoSansTT ExtraLight"/>
              </a:endParaRPr>
            </a:p>
          </p:txBody>
        </p:sp>
        <p:sp>
          <p:nvSpPr>
            <p:cNvPr id="87" name="Freeform 86"/>
            <p:cNvSpPr/>
            <p:nvPr/>
          </p:nvSpPr>
          <p:spPr bwMode="black">
            <a:xfrm>
              <a:off x="1991491" y="732927"/>
              <a:ext cx="62847" cy="128323"/>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grpFill/>
            <a:ln w="9525">
              <a:noFill/>
              <a:round/>
            </a:ln>
          </p:spPr>
          <p:txBody>
            <a:bodyPr/>
            <a:lstStyle/>
            <a:p>
              <a:pPr defTabSz="609600"/>
              <a:endParaRPr lang="en-US" sz="2400">
                <a:solidFill>
                  <a:srgbClr val="FFFFFF"/>
                </a:solidFill>
                <a:latin typeface="CiscoSansTT ExtraLight"/>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wipe(left)">
                                      <p:cBhvr>
                                        <p:cTn id="7" dur="500"/>
                                        <p:tgtEl>
                                          <p:spTgt spid="23"/>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Effect transition="in" filter="wipe(left)">
                                      <p:cBhvr>
                                        <p:cTn id="11" dur="500"/>
                                        <p:tgtEl>
                                          <p:spTgt spid="3">
                                            <p:txEl>
                                              <p:pRg st="0" end="0"/>
                                            </p:txEl>
                                          </p:spTgt>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24">
                                            <p:txEl>
                                              <p:pRg st="0" end="0"/>
                                            </p:txEl>
                                          </p:spTgt>
                                        </p:tgtEl>
                                        <p:attrNameLst>
                                          <p:attrName>style.visibility</p:attrName>
                                        </p:attrNameLst>
                                      </p:cBhvr>
                                      <p:to>
                                        <p:strVal val="visible"/>
                                      </p:to>
                                    </p:set>
                                    <p:animEffect transition="in" filter="wipe(left)">
                                      <p:cBhvr>
                                        <p:cTn id="15" dur="500"/>
                                        <p:tgtEl>
                                          <p:spTgt spid="24">
                                            <p:txEl>
                                              <p:pRg st="0" end="0"/>
                                            </p:txEl>
                                          </p:spTgt>
                                        </p:tgtEl>
                                      </p:cBhvr>
                                    </p:animEffect>
                                  </p:childTnLst>
                                </p:cTn>
                              </p:par>
                              <p:par>
                                <p:cTn id="16" presetID="22" presetClass="entr" presetSubtype="8" fill="hold" grpId="0" nodeType="withEffect">
                                  <p:stCondLst>
                                    <p:cond delay="0"/>
                                  </p:stCondLst>
                                  <p:childTnLst>
                                    <p:set>
                                      <p:cBhvr>
                                        <p:cTn id="17" dur="1" fill="hold">
                                          <p:stCondLst>
                                            <p:cond delay="0"/>
                                          </p:stCondLst>
                                        </p:cTn>
                                        <p:tgtEl>
                                          <p:spTgt spid="25">
                                            <p:txEl>
                                              <p:pRg st="0" end="0"/>
                                            </p:txEl>
                                          </p:spTgt>
                                        </p:tgtEl>
                                        <p:attrNameLst>
                                          <p:attrName>style.visibility</p:attrName>
                                        </p:attrNameLst>
                                      </p:cBhvr>
                                      <p:to>
                                        <p:strVal val="visible"/>
                                      </p:to>
                                    </p:set>
                                    <p:animEffect transition="in" filter="wipe(left)">
                                      <p:cBhvr>
                                        <p:cTn id="18" dur="500"/>
                                        <p:tgtEl>
                                          <p:spTgt spid="25">
                                            <p:txEl>
                                              <p:pRg st="0" end="0"/>
                                            </p:txEl>
                                          </p:spTgt>
                                        </p:tgtEl>
                                      </p:cBhvr>
                                    </p:animEffect>
                                  </p:childTnLst>
                                </p:cTn>
                              </p:par>
                            </p:childTnLst>
                          </p:cTn>
                        </p:par>
                        <p:par>
                          <p:cTn id="19" fill="hold">
                            <p:stCondLst>
                              <p:cond delay="1500"/>
                            </p:stCondLst>
                            <p:childTnLst>
                              <p:par>
                                <p:cTn id="20" presetID="22" presetClass="entr" presetSubtype="8" fill="hold" grpId="0" nodeType="afterEffect">
                                  <p:stCondLst>
                                    <p:cond delay="0"/>
                                  </p:stCondLst>
                                  <p:childTnLst>
                                    <p:set>
                                      <p:cBhvr>
                                        <p:cTn id="21" dur="1" fill="hold">
                                          <p:stCondLst>
                                            <p:cond delay="0"/>
                                          </p:stCondLst>
                                        </p:cTn>
                                        <p:tgtEl>
                                          <p:spTgt spid="26">
                                            <p:txEl>
                                              <p:pRg st="0" end="0"/>
                                            </p:txEl>
                                          </p:spTgt>
                                        </p:tgtEl>
                                        <p:attrNameLst>
                                          <p:attrName>style.visibility</p:attrName>
                                        </p:attrNameLst>
                                      </p:cBhvr>
                                      <p:to>
                                        <p:strVal val="visible"/>
                                      </p:to>
                                    </p:set>
                                    <p:animEffect transition="in" filter="wipe(left)">
                                      <p:cBhvr>
                                        <p:cTn id="22" dur="500"/>
                                        <p:tgtEl>
                                          <p:spTgt spid="2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build="p">
        <p:tmplLst>
          <p:tmpl lvl="1">
            <p:tnLst>
              <p:par>
                <p:cTn presetID="22" presetClass="entr" presetSubtype="8" fill="hold" nodeType="afterEffect">
                  <p:stCondLst>
                    <p:cond delay="0"/>
                  </p:stCondLst>
                  <p:childTnLst>
                    <p:set>
                      <p:cBhvr>
                        <p:cTn dur="1" fill="hold">
                          <p:stCondLst>
                            <p:cond delay="0"/>
                          </p:stCondLst>
                        </p:cTn>
                        <p:tgtEl>
                          <p:spTgt spid="24"/>
                        </p:tgtEl>
                        <p:attrNameLst>
                          <p:attrName>style.visibility</p:attrName>
                        </p:attrNameLst>
                      </p:cBhvr>
                      <p:to>
                        <p:strVal val="visible"/>
                      </p:to>
                    </p:set>
                    <p:animEffect transition="in" filter="wipe(left)">
                      <p:cBhvr>
                        <p:cTn dur="500"/>
                        <p:tgtEl>
                          <p:spTgt spid="24"/>
                        </p:tgtEl>
                      </p:cBhvr>
                    </p:animEffect>
                  </p:childTnLst>
                </p:cTn>
              </p:par>
            </p:tnLst>
          </p:tmpl>
        </p:tmplLst>
      </p:bldP>
      <p:bldP spid="25" grpId="0" build="p">
        <p:tmplLst>
          <p:tmpl lvl="1">
            <p:tnLst>
              <p:par>
                <p:cTn presetID="22" presetClass="entr" presetSubtype="8" fill="hold" nodeType="withEffect">
                  <p:stCondLst>
                    <p:cond delay="0"/>
                  </p:stCondLst>
                  <p:childTnLst>
                    <p:set>
                      <p:cBhvr>
                        <p:cTn dur="1" fill="hold">
                          <p:stCondLst>
                            <p:cond delay="0"/>
                          </p:stCondLst>
                        </p:cTn>
                        <p:tgtEl>
                          <p:spTgt spid="25"/>
                        </p:tgtEl>
                        <p:attrNameLst>
                          <p:attrName>style.visibility</p:attrName>
                        </p:attrNameLst>
                      </p:cBhvr>
                      <p:to>
                        <p:strVal val="visible"/>
                      </p:to>
                    </p:set>
                    <p:animEffect transition="in" filter="wipe(left)">
                      <p:cBhvr>
                        <p:cTn dur="500"/>
                        <p:tgtEl>
                          <p:spTgt spid="25"/>
                        </p:tgtEl>
                      </p:cBhvr>
                    </p:animEffect>
                  </p:childTnLst>
                </p:cTn>
              </p:par>
            </p:tnLst>
          </p:tmpl>
        </p:tmplLst>
      </p:bldP>
      <p:bldP spid="26" grpId="0" build="p">
        <p:tmplLst>
          <p:tmpl lvl="1">
            <p:tnLst>
              <p:par>
                <p:cTn presetID="22" presetClass="entr" presetSubtype="8" fill="hold" nodeType="afterEffect">
                  <p:stCondLst>
                    <p:cond delay="0"/>
                  </p:stCondLst>
                  <p:childTnLst>
                    <p:set>
                      <p:cBhvr>
                        <p:cTn dur="1" fill="hold">
                          <p:stCondLst>
                            <p:cond delay="0"/>
                          </p:stCondLst>
                        </p:cTn>
                        <p:tgtEl>
                          <p:spTgt spid="26"/>
                        </p:tgtEl>
                        <p:attrNameLst>
                          <p:attrName>style.visibility</p:attrName>
                        </p:attrNameLst>
                      </p:cBhvr>
                      <p:to>
                        <p:strVal val="visible"/>
                      </p:to>
                    </p:set>
                    <p:animEffect transition="in" filter="wipe(left)">
                      <p:cBhvr>
                        <p:cTn dur="500"/>
                        <p:tgtEl>
                          <p:spTgt spid="26"/>
                        </p:tgtEl>
                      </p:cBhvr>
                    </p:animEffect>
                  </p:childTnLst>
                </p:cTn>
              </p:par>
            </p:tnLst>
          </p:tmpl>
        </p:tmplLst>
      </p:bldP>
      <p:bldP spid="3" grpId="0" build="p">
        <p:tmplLst>
          <p:tmpl lvl="1">
            <p:tnLst>
              <p:par>
                <p:cTn presetID="22" presetClass="entr" presetSubtype="8" fill="hold" nodeType="afterEffect">
                  <p:stCondLst>
                    <p:cond delay="0"/>
                  </p:stCondLst>
                  <p:childTnLst>
                    <p:set>
                      <p:cBhvr>
                        <p:cTn dur="1" fill="hold">
                          <p:stCondLst>
                            <p:cond delay="0"/>
                          </p:stCondLst>
                        </p:cTn>
                        <p:tgtEl>
                          <p:spTgt spid="3"/>
                        </p:tgtEl>
                        <p:attrNameLst>
                          <p:attrName>style.visibility</p:attrName>
                        </p:attrNameLst>
                      </p:cBhvr>
                      <p:to>
                        <p:strVal val="visible"/>
                      </p:to>
                    </p:set>
                    <p:animEffect transition="in" filter="wipe(left)">
                      <p:cBhvr>
                        <p:cTn dur="500"/>
                        <p:tgtEl>
                          <p:spTgt spid="3"/>
                        </p:tgtEl>
                      </p:cBhvr>
                    </p:animEffect>
                  </p:childTnLst>
                </p:cTn>
              </p:par>
            </p:tnLst>
          </p:tmpl>
        </p:tmplLst>
      </p:bldP>
    </p:bld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43" name="Oval 42"/>
          <p:cNvSpPr/>
          <p:nvPr userDrawn="1"/>
        </p:nvSpPr>
        <p:spPr>
          <a:xfrm>
            <a:off x="1032832"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latin typeface="Arial" panose="020B0604020202020204"/>
              <a:ea typeface="MS PGothic" panose="020B0600070205080204" charset="-128"/>
              <a:cs typeface="MS PGothic" panose="020B0600070205080204" charset="-128"/>
            </a:endParaRPr>
          </a:p>
        </p:txBody>
      </p:sp>
      <p:sp>
        <p:nvSpPr>
          <p:cNvPr id="44" name="Oval 43"/>
          <p:cNvSpPr/>
          <p:nvPr userDrawn="1"/>
        </p:nvSpPr>
        <p:spPr>
          <a:xfrm>
            <a:off x="4562602"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latin typeface="Arial" panose="020B0604020202020204"/>
              <a:ea typeface="MS PGothic" panose="020B0600070205080204" charset="-128"/>
              <a:cs typeface="MS PGothic" panose="020B0600070205080204" charset="-128"/>
            </a:endParaRPr>
          </a:p>
        </p:txBody>
      </p:sp>
      <p:sp>
        <p:nvSpPr>
          <p:cNvPr id="45" name="Oval 44"/>
          <p:cNvSpPr/>
          <p:nvPr userDrawn="1"/>
        </p:nvSpPr>
        <p:spPr>
          <a:xfrm>
            <a:off x="8114371" y="2163193"/>
            <a:ext cx="3074202" cy="3074624"/>
          </a:xfrm>
          <a:prstGeom prst="ellipse">
            <a:avLst/>
          </a:prstGeom>
          <a:solidFill>
            <a:sysClr val="windowText" lastClr="000000">
              <a:alpha val="30000"/>
            </a:sysClr>
          </a:solidFill>
          <a:ln w="25400" cap="flat" cmpd="sng" algn="ctr">
            <a:noFill/>
            <a:prstDash val="solid"/>
          </a:ln>
          <a:effectLst/>
        </p:spPr>
        <p:txBody>
          <a:bodyPr lIns="91420" tIns="45711" rIns="91420" bIns="45711" anchor="ctr"/>
          <a:lstStyle/>
          <a:p>
            <a:pPr algn="ctr" defTabSz="1219200">
              <a:defRPr/>
            </a:pPr>
            <a:endParaRPr lang="en-US" sz="2400" kern="0" dirty="0">
              <a:solidFill>
                <a:prstClr val="white"/>
              </a:solidFill>
              <a:latin typeface="Arial" panose="020B0604020202020204"/>
              <a:ea typeface="MS PGothic" panose="020B0600070205080204" charset="-128"/>
              <a:cs typeface="MS PGothic" panose="020B0600070205080204" charset="-128"/>
            </a:endParaRPr>
          </a:p>
        </p:txBody>
      </p:sp>
      <p:sp>
        <p:nvSpPr>
          <p:cNvPr id="3"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US"/>
              <a:t>Click to edit Master title style</a:t>
            </a:r>
            <a:endParaRPr lang="en-GB" dirty="0"/>
          </a:p>
        </p:txBody>
      </p:sp>
      <p:sp>
        <p:nvSpPr>
          <p:cNvPr id="35" name="Picture Placeholder 25"/>
          <p:cNvSpPr>
            <a:spLocks noGrp="1"/>
          </p:cNvSpPr>
          <p:nvPr>
            <p:ph type="pic" sz="quarter" idx="10" hasCustomPrompt="1"/>
          </p:nvPr>
        </p:nvSpPr>
        <p:spPr>
          <a:xfrm>
            <a:off x="1033018"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baseline="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r>
              <a:rPr lang="en-US" noProof="0" dirty="0"/>
              <a:t>	</a:t>
            </a:r>
            <a:endParaRPr lang="en-US" noProof="0" dirty="0"/>
          </a:p>
          <a:p>
            <a:pPr lvl="0"/>
            <a:r>
              <a:rPr lang="en-US" noProof="0" dirty="0"/>
              <a:t>	Drag picture to placeholder or click icon to add</a:t>
            </a:r>
            <a:endParaRPr lang="en-US" noProof="0" dirty="0"/>
          </a:p>
        </p:txBody>
      </p:sp>
      <p:sp>
        <p:nvSpPr>
          <p:cNvPr id="37" name="Picture Placeholder 25"/>
          <p:cNvSpPr>
            <a:spLocks noGrp="1"/>
          </p:cNvSpPr>
          <p:nvPr>
            <p:ph type="pic" sz="quarter" idx="11" hasCustomPrompt="1"/>
          </p:nvPr>
        </p:nvSpPr>
        <p:spPr>
          <a:xfrm>
            <a:off x="4562800"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39" name="Picture Placeholder 25"/>
          <p:cNvSpPr>
            <a:spLocks noGrp="1"/>
          </p:cNvSpPr>
          <p:nvPr>
            <p:ph type="pic" sz="quarter" idx="12" hasCustomPrompt="1"/>
          </p:nvPr>
        </p:nvSpPr>
        <p:spPr>
          <a:xfrm>
            <a:off x="8114557" y="2163193"/>
            <a:ext cx="3073823" cy="3074624"/>
          </a:xfrm>
          <a:prstGeom prst="ellipse">
            <a:avLst/>
          </a:prstGeom>
          <a:solidFill>
            <a:schemeClr val="bg1">
              <a:alpha val="30000"/>
            </a:schemeClr>
          </a:solidFill>
          <a:ln>
            <a:noFill/>
          </a:ln>
          <a:effectLst/>
        </p:spPr>
        <p:txBody>
          <a:bodyPr lIns="121877" tIns="60939" rIns="121877" bIns="60939" anchor="ctr" anchorCtr="0"/>
          <a:lstStyle>
            <a:lvl1pPr algn="l">
              <a:buFontTx/>
              <a:buNone/>
              <a:defRPr sz="1700">
                <a:solidFill>
                  <a:schemeClr val="tx1"/>
                </a:solidFill>
                <a:latin typeface="+mj-lt"/>
              </a:defRPr>
            </a:lvl1pPr>
          </a:lstStyle>
          <a:p>
            <a:pPr lvl="0"/>
            <a:r>
              <a:rPr lang="en-US" noProof="0" dirty="0"/>
              <a:t>	</a:t>
            </a:r>
            <a:endParaRPr lang="en-US" noProof="0" dirty="0"/>
          </a:p>
          <a:p>
            <a:pPr lvl="0"/>
            <a:endParaRPr lang="en-US" noProof="0" dirty="0"/>
          </a:p>
          <a:p>
            <a:pPr lvl="0"/>
            <a:endParaRPr lang="en-US" noProof="0" dirty="0"/>
          </a:p>
          <a:p>
            <a:pPr lvl="0"/>
            <a:endParaRPr lang="en-US" noProof="0" dirty="0"/>
          </a:p>
          <a:p>
            <a:pPr lvl="0"/>
            <a:r>
              <a:rPr lang="en-US" noProof="0" dirty="0"/>
              <a:t>	Drag picture to placeholder or click icon to add</a:t>
            </a:r>
            <a:endParaRPr lang="en-US" noProof="0" dirty="0"/>
          </a:p>
        </p:txBody>
      </p:sp>
      <p:sp>
        <p:nvSpPr>
          <p:cNvPr id="9" name="Text Placeholder 17"/>
          <p:cNvSpPr>
            <a:spLocks noGrp="1"/>
          </p:cNvSpPr>
          <p:nvPr>
            <p:ph type="body" sz="quarter" idx="13" hasCustomPrompt="1"/>
          </p:nvPr>
        </p:nvSpPr>
        <p:spPr>
          <a:xfrm>
            <a:off x="1051464" y="5164199"/>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0" name="Text Placeholder 17"/>
          <p:cNvSpPr>
            <a:spLocks noGrp="1"/>
          </p:cNvSpPr>
          <p:nvPr>
            <p:ph type="body" sz="quarter" idx="14" hasCustomPrompt="1"/>
          </p:nvPr>
        </p:nvSpPr>
        <p:spPr>
          <a:xfrm>
            <a:off x="4581238" y="5161604"/>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
        <p:nvSpPr>
          <p:cNvPr id="11" name="Text Placeholder 17"/>
          <p:cNvSpPr>
            <a:spLocks noGrp="1"/>
          </p:cNvSpPr>
          <p:nvPr>
            <p:ph type="body" sz="quarter" idx="15" hasCustomPrompt="1"/>
          </p:nvPr>
        </p:nvSpPr>
        <p:spPr>
          <a:xfrm>
            <a:off x="8133003" y="5161604"/>
            <a:ext cx="3055385" cy="804881"/>
          </a:xfrm>
          <a:prstGeom prst="rect">
            <a:avLst/>
          </a:prstGeom>
        </p:spPr>
        <p:txBody>
          <a:bodyPr lIns="121872" tIns="60936" rIns="121872" bIns="60936" anchor="ctr" anchorCtr="0">
            <a:noAutofit/>
          </a:bodyPr>
          <a:lstStyle>
            <a:lvl1pPr marL="0" indent="0" algn="ctr">
              <a:buNone/>
              <a:defRPr sz="2700" b="0" i="0" baseline="0">
                <a:solidFill>
                  <a:schemeClr val="tx1"/>
                </a:solidFill>
                <a:latin typeface="+mn-lt"/>
                <a:cs typeface="CiscoSans ExtraLight"/>
              </a:defRPr>
            </a:lvl1pPr>
            <a:lvl2pPr>
              <a:defRPr b="0" i="0">
                <a:solidFill>
                  <a:srgbClr val="FFFFFF"/>
                </a:solidFill>
                <a:latin typeface="CiscoSans ExtraLight"/>
                <a:cs typeface="CiscoSans ExtraLight"/>
              </a:defRPr>
            </a:lvl2pPr>
            <a:lvl3pPr>
              <a:defRPr b="0" i="0">
                <a:solidFill>
                  <a:srgbClr val="FFFFFF"/>
                </a:solidFill>
                <a:latin typeface="CiscoSans ExtraLight"/>
                <a:cs typeface="CiscoSans ExtraLight"/>
              </a:defRPr>
            </a:lvl3pPr>
            <a:lvl4pPr>
              <a:defRPr b="0" i="0">
                <a:solidFill>
                  <a:srgbClr val="FFFFFF"/>
                </a:solidFill>
                <a:latin typeface="CiscoSans ExtraLight"/>
                <a:cs typeface="CiscoSans ExtraLight"/>
              </a:defRPr>
            </a:lvl4pPr>
            <a:lvl5pPr>
              <a:defRPr b="0" i="0">
                <a:solidFill>
                  <a:srgbClr val="FFFFFF"/>
                </a:solidFill>
                <a:latin typeface="CiscoSans ExtraLight"/>
                <a:cs typeface="CiscoSans ExtraLight"/>
              </a:defRPr>
            </a:lvl5pPr>
          </a:lstStyle>
          <a:p>
            <a:pPr lvl="0"/>
            <a:r>
              <a:rPr lang="en-GB" dirty="0"/>
              <a:t>Text Goes Here</a:t>
            </a:r>
            <a:endParaRPr lang="en-GB" dirty="0"/>
          </a:p>
        </p:txBody>
      </p:sp>
    </p:spTree>
  </p:cSld>
  <p:clrMapOvr>
    <a:masterClrMapping/>
  </p:clrMapOvr>
  <p:transition spd="slow">
    <p:wip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showMasterSp="0" userDrawn="1">
  <p:cSld name="Full Bleed Photo With Text">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4" y="6172217"/>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6" y="0"/>
            <a:ext cx="12188825"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dirty="0"/>
              <a:t>Click icon to add picture</a:t>
            </a:r>
            <a:endParaRPr lang="en-US" noProof="0" dirty="0"/>
          </a:p>
        </p:txBody>
      </p:sp>
      <p:sp>
        <p:nvSpPr>
          <p:cNvPr id="6" name="Text Placeholder 2"/>
          <p:cNvSpPr>
            <a:spLocks noGrp="1"/>
          </p:cNvSpPr>
          <p:nvPr>
            <p:ph type="body" sz="quarter" idx="11" hasCustomPrompt="1"/>
          </p:nvPr>
        </p:nvSpPr>
        <p:spPr bwMode="auto">
          <a:xfrm>
            <a:off x="666585" y="4648695"/>
            <a:ext cx="10849323" cy="667907"/>
          </a:xfrm>
          <a:prstGeom prst="rect">
            <a:avLst/>
          </a:prstGeom>
          <a:solidFill>
            <a:schemeClr val="bg1">
              <a:alpha val="70000"/>
            </a:schemeClr>
          </a:solidFill>
        </p:spPr>
        <p:txBody>
          <a:bodyPr wrap="square" lIns="143975" tIns="0" rIns="121899" bIns="60949" numCol="1" anchor="ctr" anchorCtr="0" compatLnSpc="1">
            <a:spAutoFit/>
          </a:bodyPr>
          <a:lstStyle>
            <a:lvl1pPr marL="230505" indent="0">
              <a:lnSpc>
                <a:spcPts val="4905"/>
              </a:lnSpc>
              <a:spcBef>
                <a:spcPts val="0"/>
              </a:spcBef>
              <a:buNone/>
              <a:defRPr sz="3200" i="1"/>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Half Page Photo With Text">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0" y="401389"/>
            <a:ext cx="11414590" cy="3389567"/>
          </a:xfrm>
          <a:prstGeom prst="rect">
            <a:avLst/>
          </a:prstGeom>
        </p:spPr>
        <p:txBody>
          <a:bodyPr vert="horz" lIns="121872" tIns="60936" rIns="121872" bIns="60936"/>
          <a:lstStyle>
            <a:lvl1pPr marL="0" indent="0" algn="ctr">
              <a:buNone/>
              <a:defRPr sz="2900" baseline="0">
                <a:solidFill>
                  <a:srgbClr val="676767"/>
                </a:solidFill>
                <a:latin typeface="+mn-lt"/>
                <a:cs typeface="CiscoSans ExtraLight"/>
              </a:defRPr>
            </a:lvl1pPr>
          </a:lstStyle>
          <a:p>
            <a:pPr lvl="0"/>
            <a:r>
              <a:rPr lang="en-US" noProof="0" dirty="0"/>
              <a:t>Click icon to add picture</a:t>
            </a:r>
            <a:endParaRPr lang="en-US" noProof="0" dirty="0"/>
          </a:p>
        </p:txBody>
      </p:sp>
      <p:sp>
        <p:nvSpPr>
          <p:cNvPr id="4" name="Text Placeholder 3"/>
          <p:cNvSpPr>
            <a:spLocks noGrp="1"/>
          </p:cNvSpPr>
          <p:nvPr>
            <p:ph type="body" sz="quarter" idx="11" hasCustomPrompt="1"/>
          </p:nvPr>
        </p:nvSpPr>
        <p:spPr>
          <a:xfrm>
            <a:off x="598233" y="4072693"/>
            <a:ext cx="11149411" cy="757236"/>
          </a:xfrm>
          <a:prstGeom prst="rect">
            <a:avLst/>
          </a:prstGeom>
        </p:spPr>
        <p:txBody>
          <a:bodyPr vert="horz" wrap="square" lIns="121899" tIns="60949" rIns="121899" bIns="60949">
            <a:spAutoFit/>
          </a:bodyPr>
          <a:lstStyle>
            <a:lvl1pPr marL="0" indent="0">
              <a:buNone/>
              <a:defRPr sz="4300" baseline="0">
                <a:solidFill>
                  <a:srgbClr val="676767"/>
                </a:solidFill>
              </a:defRPr>
            </a:lvl1pPr>
          </a:lstStyle>
          <a:p>
            <a:pPr lvl="0"/>
            <a:r>
              <a:rPr lang="en-GB" dirty="0"/>
              <a:t>Text Goes Here</a:t>
            </a:r>
            <a:endParaRPr lang="en-GB"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showMasterSp="0" userDrawn="1">
  <p:cSld name="19_Full bleed photo">
    <p:spTree>
      <p:nvGrpSpPr>
        <p:cNvPr id="1" name=""/>
        <p:cNvGrpSpPr/>
        <p:nvPr/>
      </p:nvGrpSpPr>
      <p:grpSpPr>
        <a:xfrm>
          <a:off x="0" y="0"/>
          <a:ext cx="0" cy="0"/>
          <a:chOff x="0" y="0"/>
          <a:chExt cx="0" cy="0"/>
        </a:xfrm>
      </p:grpSpPr>
      <p:pic>
        <p:nvPicPr>
          <p:cNvPr id="12" name="Picture Placeholder 2"/>
          <p:cNvPicPr>
            <a:picLocks noChangeAspect="1"/>
          </p:cNvPicPr>
          <p:nvPr userDrawn="1"/>
        </p:nvPicPr>
        <p:blipFill>
          <a:blip r:embed="rId2" cstate="print"/>
          <a:stretch>
            <a:fillRect/>
          </a:stretch>
        </p:blipFill>
        <p:spPr>
          <a:xfrm>
            <a:off x="3" y="0"/>
            <a:ext cx="12193288" cy="6858000"/>
          </a:xfrm>
          <a:prstGeom prst="rect">
            <a:avLst/>
          </a:prstGeom>
        </p:spPr>
      </p:pic>
      <p:sp>
        <p:nvSpPr>
          <p:cNvPr id="14" name="Text Placeholder 2"/>
          <p:cNvSpPr>
            <a:spLocks noGrp="1"/>
          </p:cNvSpPr>
          <p:nvPr>
            <p:ph type="body" sz="quarter" idx="12" hasCustomPrompt="1"/>
          </p:nvPr>
        </p:nvSpPr>
        <p:spPr bwMode="auto">
          <a:xfrm>
            <a:off x="666585" y="4634187"/>
            <a:ext cx="10849323" cy="696120"/>
          </a:xfrm>
          <a:prstGeom prst="rect">
            <a:avLst/>
          </a:prstGeom>
          <a:solidFill>
            <a:schemeClr val="bg1">
              <a:alpha val="70000"/>
            </a:schemeClr>
          </a:solidFill>
        </p:spPr>
        <p:txBody>
          <a:bodyPr wrap="square" lIns="143975" tIns="0" rIns="121899" bIns="60949" numCol="1" anchor="b" anchorCtr="0" compatLnSpc="1">
            <a:spAutoFit/>
          </a:bodyPr>
          <a:lstStyle>
            <a:lvl1pPr marL="230505" indent="-240030">
              <a:lnSpc>
                <a:spcPts val="4905"/>
              </a:lnSpc>
              <a:spcBef>
                <a:spcPts val="0"/>
              </a:spcBef>
              <a:buNone/>
              <a:defRPr sz="4300" i="1"/>
            </a:lvl1pPr>
          </a:lstStyle>
          <a:p>
            <a:pPr lvl="0"/>
            <a:r>
              <a:rPr lang="en-GB" dirty="0"/>
              <a:t>Text Goes Here</a:t>
            </a:r>
            <a:endParaRPr lang="en-GB" dirty="0"/>
          </a:p>
        </p:txBody>
      </p:sp>
      <p:pic>
        <p:nvPicPr>
          <p:cNvPr id="11" name="Picture 2" descr="C:\Users\spius\Pictures\cisco logo blue gradient.png"/>
          <p:cNvPicPr>
            <a:picLocks noChangeAspect="1" noChangeArrowheads="1"/>
          </p:cNvPicPr>
          <p:nvPr userDrawn="1"/>
        </p:nvPicPr>
        <p:blipFill>
          <a:blip r:embed="rId3" cstate="print">
            <a:biLevel thresh="25000"/>
          </a:blip>
          <a:srcRect/>
          <a:stretch>
            <a:fillRect/>
          </a:stretch>
        </p:blipFill>
        <p:spPr bwMode="auto">
          <a:xfrm>
            <a:off x="632078"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
          <p:cNvSpPr>
            <a:spLocks noChangeArrowheads="1"/>
          </p:cNvSpPr>
          <p:nvPr userDrawn="1"/>
        </p:nvSpPr>
        <p:spPr bwMode="ltGray">
          <a:xfrm>
            <a:off x="11348425"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FFFFFF">
                    <a:alpha val="60000"/>
                  </a:srgbClr>
                </a:solidFill>
                <a:latin typeface="Arial" panose="020B0604020202020204"/>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0" name="Rectangle 4"/>
          <p:cNvSpPr>
            <a:spLocks noChangeArrowheads="1"/>
          </p:cNvSpPr>
          <p:nvPr userDrawn="1"/>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 2015 </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思科和</a:t>
            </a: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或其附属公司。版权所有。思科机密信息</a:t>
            </a:r>
            <a:endPar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endParaRPr>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showMasterSp="0" userDrawn="1">
  <p:cSld name="Full bleed photo">
    <p:spTree>
      <p:nvGrpSpPr>
        <p:cNvPr id="1" name=""/>
        <p:cNvGrpSpPr/>
        <p:nvPr/>
      </p:nvGrpSpPr>
      <p:grpSpPr>
        <a:xfrm>
          <a:off x="0" y="0"/>
          <a:ext cx="0" cy="0"/>
          <a:chOff x="0" y="0"/>
          <a:chExt cx="0" cy="0"/>
        </a:xfrm>
      </p:grpSpPr>
      <p:pic>
        <p:nvPicPr>
          <p:cNvPr id="4" name="Picture 5"/>
          <p:cNvPicPr>
            <a:picLocks noChangeAspect="1"/>
          </p:cNvPicPr>
          <p:nvPr/>
        </p:nvPicPr>
        <p:blipFill>
          <a:blip r:embed="rId2"/>
          <a:srcRect/>
          <a:stretch>
            <a:fillRect/>
          </a:stretch>
        </p:blipFill>
        <p:spPr bwMode="auto">
          <a:xfrm>
            <a:off x="201034" y="6172217"/>
            <a:ext cx="977644" cy="4868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Picture Placeholder 2"/>
          <p:cNvSpPr>
            <a:spLocks noGrp="1"/>
          </p:cNvSpPr>
          <p:nvPr>
            <p:ph type="pic" sz="quarter" idx="10"/>
          </p:nvPr>
        </p:nvSpPr>
        <p:spPr>
          <a:xfrm>
            <a:off x="3" y="0"/>
            <a:ext cx="12193288" cy="6858000"/>
          </a:xfrm>
          <a:prstGeom prst="rect">
            <a:avLst/>
          </a:prstGeom>
        </p:spPr>
        <p:txBody>
          <a:bodyPr vert="horz" lIns="121872" tIns="60936" rIns="121872" bIns="60936"/>
          <a:lstStyle>
            <a:lvl1pPr marL="0" indent="0" algn="ctr">
              <a:buNone/>
              <a:defRPr sz="2900"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1_Full bleed photo">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410581" y="320856"/>
            <a:ext cx="11304239" cy="5688861"/>
          </a:xfrm>
          <a:prstGeom prst="rect">
            <a:avLst/>
          </a:prstGeom>
        </p:spPr>
        <p:txBody>
          <a:bodyPr vert="horz" lIns="121877" tIns="60939" rIns="121877" bIns="60939"/>
          <a:lstStyle>
            <a:lvl1pPr marL="0" indent="0" algn="ctr">
              <a:buNone/>
              <a:defRPr sz="2000" baseline="0">
                <a:latin typeface="+mn-lt"/>
                <a:cs typeface="CiscoSans ExtraLight"/>
              </a:defRPr>
            </a:lvl1pPr>
          </a:lstStyle>
          <a:p>
            <a:pPr lvl="0"/>
            <a:r>
              <a:rPr lang="en-US" noProof="0" dirty="0"/>
              <a:t>Click icon to add picture</a:t>
            </a:r>
            <a:endParaRPr lang="en-US" noProof="0"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single photo with caption">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2522412" y="795882"/>
            <a:ext cx="7129194" cy="40047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5" name="Rectangle 4"/>
          <p:cNvSpPr/>
          <p:nvPr/>
        </p:nvSpPr>
        <p:spPr>
          <a:xfrm>
            <a:off x="2522414" y="4794267"/>
            <a:ext cx="7127076" cy="996949"/>
          </a:xfrm>
          <a:prstGeom prst="rect">
            <a:avLst/>
          </a:prstGeom>
          <a:noFill/>
          <a:ln>
            <a:noFill/>
          </a:ln>
          <a:effectLst>
            <a:outerShdw blurRad="1143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26" name="Picture Placeholder 25"/>
          <p:cNvSpPr>
            <a:spLocks noGrp="1"/>
          </p:cNvSpPr>
          <p:nvPr>
            <p:ph type="pic" sz="quarter" idx="10"/>
          </p:nvPr>
        </p:nvSpPr>
        <p:spPr>
          <a:xfrm>
            <a:off x="2532998" y="795528"/>
            <a:ext cx="7103799" cy="4005072"/>
          </a:xfrm>
          <a:prstGeom prst="rect">
            <a:avLst/>
          </a:prstGeom>
          <a:solidFill>
            <a:schemeClr val="bg1">
              <a:alpha val="30000"/>
            </a:schemeClr>
          </a:solidFill>
          <a:ln>
            <a:solidFill>
              <a:srgbClr val="676767"/>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11" name="Title 10"/>
          <p:cNvSpPr>
            <a:spLocks noGrp="1"/>
          </p:cNvSpPr>
          <p:nvPr>
            <p:ph type="title" hasCustomPrompt="1"/>
          </p:nvPr>
        </p:nvSpPr>
        <p:spPr>
          <a:xfrm>
            <a:off x="2753785" y="4873439"/>
            <a:ext cx="6763663" cy="838200"/>
          </a:xfrm>
        </p:spPr>
        <p:txBody>
          <a:bodyPr anchor="ctr"/>
          <a:lstStyle>
            <a:lvl1pPr>
              <a:defRPr sz="2700">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Small photo_top left">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732883" y="311165"/>
            <a:ext cx="4363428" cy="24595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26" name="Picture Placeholder 25"/>
          <p:cNvSpPr>
            <a:spLocks noGrp="1"/>
          </p:cNvSpPr>
          <p:nvPr>
            <p:ph type="pic" sz="quarter" idx="10"/>
          </p:nvPr>
        </p:nvSpPr>
        <p:spPr>
          <a:xfrm>
            <a:off x="733132" y="310896"/>
            <a:ext cx="4363599" cy="2459736"/>
          </a:xfrm>
          <a:prstGeom prst="rect">
            <a:avLst/>
          </a:prstGeom>
          <a:solidFill>
            <a:schemeClr val="bg1">
              <a:alpha val="30000"/>
            </a:schemeClr>
          </a:solidFill>
          <a:ln>
            <a:solidFill>
              <a:srgbClr val="676767"/>
            </a:solidFill>
          </a:ln>
          <a:effectLst/>
        </p:spPr>
        <p:txBody>
          <a:bodyPr vert="horz" lIns="91420" tIns="45711" rIns="91420" bIns="45711"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kern="1200" dirty="0">
                <a:solidFill>
                  <a:schemeClr val="tx1"/>
                </a:solidFill>
                <a:latin typeface="+mj-lt"/>
                <a:ea typeface="+mn-ea"/>
                <a:cs typeface="+mn-cs"/>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74442" y="3307607"/>
            <a:ext cx="8970816" cy="2152559"/>
          </a:xfrm>
        </p:spPr>
        <p:txBody>
          <a:bodyPr>
            <a:noAutofit/>
          </a:bodyPr>
          <a:lstStyle>
            <a:lvl1pPr marL="0" marR="0" indent="0" algn="l" defTabSz="914400" rtl="0" eaLnBrk="1" fontAlgn="auto" latinLnBrk="0" hangingPunct="1">
              <a:lnSpc>
                <a:spcPct val="80000"/>
              </a:lnSpc>
              <a:spcBef>
                <a:spcPct val="0"/>
              </a:spcBef>
              <a:spcAft>
                <a:spcPts val="0"/>
              </a:spcAft>
              <a:buClrTx/>
              <a:buSzTx/>
              <a:buFontTx/>
              <a:buNone/>
              <a:defRPr sz="6000">
                <a:solidFill>
                  <a:srgbClr val="676767"/>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p:transition spd="slow">
    <p:wip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Portrait photo_right side">
    <p:bg>
      <p:bgPr>
        <a:solidFill>
          <a:schemeClr val="tx1"/>
        </a:solidFill>
        <a:effectLst/>
      </p:bgPr>
    </p:bg>
    <p:spTree>
      <p:nvGrpSpPr>
        <p:cNvPr id="1" name=""/>
        <p:cNvGrpSpPr/>
        <p:nvPr/>
      </p:nvGrpSpPr>
      <p:grpSpPr>
        <a:xfrm>
          <a:off x="0" y="0"/>
          <a:ext cx="0" cy="0"/>
          <a:chOff x="0" y="0"/>
          <a:chExt cx="0" cy="0"/>
        </a:xfrm>
      </p:grpSpPr>
      <p:sp>
        <p:nvSpPr>
          <p:cNvPr id="4" name="Rectangle 3"/>
          <p:cNvSpPr/>
          <p:nvPr/>
        </p:nvSpPr>
        <p:spPr>
          <a:xfrm>
            <a:off x="6655195" y="728825"/>
            <a:ext cx="4839555" cy="515975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20" tIns="45711" rIns="91420" bIns="45711" anchor="ctr"/>
          <a:lstStyle/>
          <a:p>
            <a:pPr algn="ctr" defTabSz="609600">
              <a:defRPr/>
            </a:pPr>
            <a:endParaRPr lang="en-US" dirty="0">
              <a:solidFill>
                <a:srgbClr val="FFFFFF"/>
              </a:solidFill>
              <a:latin typeface="Arial" panose="020B0604020202020204"/>
            </a:endParaRPr>
          </a:p>
        </p:txBody>
      </p:sp>
      <p:sp>
        <p:nvSpPr>
          <p:cNvPr id="26" name="Picture Placeholder 25"/>
          <p:cNvSpPr>
            <a:spLocks noGrp="1"/>
          </p:cNvSpPr>
          <p:nvPr>
            <p:ph type="pic" sz="quarter" idx="10"/>
          </p:nvPr>
        </p:nvSpPr>
        <p:spPr>
          <a:xfrm>
            <a:off x="6655098" y="728994"/>
            <a:ext cx="4838964" cy="5159757"/>
          </a:xfrm>
          <a:prstGeom prst="rect">
            <a:avLst/>
          </a:prstGeom>
          <a:solidFill>
            <a:schemeClr val="bg1">
              <a:alpha val="30000"/>
            </a:schemeClr>
          </a:solidFill>
          <a:ln>
            <a:solidFill>
              <a:srgbClr val="2968AF"/>
            </a:solidFill>
          </a:ln>
          <a:effectLst/>
        </p:spPr>
        <p:txBody>
          <a:bodyPr lIns="121877" tIns="60939" rIns="121877" bIns="60939" anchor="ctr" anchorCtr="0"/>
          <a:lstStyle>
            <a:lvl1pPr algn="ctr">
              <a:buFontTx/>
              <a:buNone/>
              <a:defRPr>
                <a:solidFill>
                  <a:schemeClr val="tx1"/>
                </a:solidFill>
                <a:latin typeface="+mj-lt"/>
              </a:defRPr>
            </a:lvl1pPr>
          </a:lstStyle>
          <a:p>
            <a:pPr lvl="0"/>
            <a:r>
              <a:rPr lang="en-US" noProof="0" dirty="0"/>
              <a:t>Click icon to add picture</a:t>
            </a:r>
            <a:endParaRPr lang="en-US" noProof="0" dirty="0"/>
          </a:p>
        </p:txBody>
      </p:sp>
      <p:sp>
        <p:nvSpPr>
          <p:cNvPr id="9" name="Title 8"/>
          <p:cNvSpPr>
            <a:spLocks noGrp="1"/>
          </p:cNvSpPr>
          <p:nvPr>
            <p:ph type="title" hasCustomPrompt="1"/>
          </p:nvPr>
        </p:nvSpPr>
        <p:spPr>
          <a:xfrm>
            <a:off x="583415" y="728994"/>
            <a:ext cx="5798379" cy="1085313"/>
          </a:xfrm>
        </p:spPr>
        <p:txBody>
          <a:bodyPr wrap="none" anchor="t" anchorCtr="0">
            <a:noAutofit/>
          </a:bodyPr>
          <a:lstStyle>
            <a:lvl1pPr>
              <a:lnSpc>
                <a:spcPct val="90000"/>
              </a:lnSpc>
              <a:defRPr sz="3300">
                <a:solidFill>
                  <a:schemeClr val="bg1"/>
                </a:solidFill>
                <a:latin typeface="+mj-lt"/>
              </a:defRPr>
            </a:lvl1pPr>
          </a:lstStyle>
          <a:p>
            <a:r>
              <a:rPr lang="en-GB" dirty="0"/>
              <a:t>Click to edit title</a:t>
            </a:r>
            <a:endParaRPr lang="en-US" dirty="0"/>
          </a:p>
        </p:txBody>
      </p:sp>
    </p:spTree>
  </p:cSld>
  <p:clrMapOvr>
    <a:overrideClrMapping bg1="dk1" tx1="lt1" bg2="dk2" tx2="lt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showMasterSp="0">
  <p:cSld name="Multiple photo">
    <p:bg>
      <p:bgPr>
        <a:solidFill>
          <a:schemeClr val="tx1"/>
        </a:solidFill>
        <a:effectLst/>
      </p:bgPr>
    </p:bg>
    <p:spTree>
      <p:nvGrpSpPr>
        <p:cNvPr id="1" name=""/>
        <p:cNvGrpSpPr/>
        <p:nvPr/>
      </p:nvGrpSpPr>
      <p:grpSpPr>
        <a:xfrm>
          <a:off x="0" y="0"/>
          <a:ext cx="0" cy="0"/>
          <a:chOff x="0" y="0"/>
          <a:chExt cx="0" cy="0"/>
        </a:xfrm>
      </p:grpSpPr>
      <p:sp>
        <p:nvSpPr>
          <p:cNvPr id="9" name="Rectangle 8"/>
          <p:cNvSpPr/>
          <p:nvPr/>
        </p:nvSpPr>
        <p:spPr>
          <a:xfrm>
            <a:off x="4890350" y="311167"/>
            <a:ext cx="4357080"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0" name="Rectangle 9"/>
          <p:cNvSpPr/>
          <p:nvPr/>
        </p:nvSpPr>
        <p:spPr>
          <a:xfrm>
            <a:off x="446501" y="311167"/>
            <a:ext cx="4382474" cy="2660649"/>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1" name="Rectangle 10"/>
          <p:cNvSpPr/>
          <p:nvPr/>
        </p:nvSpPr>
        <p:spPr>
          <a:xfrm>
            <a:off x="9304562" y="311151"/>
            <a:ext cx="2450462" cy="1308100"/>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2" name="Rectangle 11"/>
          <p:cNvSpPr/>
          <p:nvPr/>
        </p:nvSpPr>
        <p:spPr>
          <a:xfrm>
            <a:off x="446507" y="3028968"/>
            <a:ext cx="3362508"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3" name="Rectangle 12"/>
          <p:cNvSpPr/>
          <p:nvPr/>
        </p:nvSpPr>
        <p:spPr>
          <a:xfrm>
            <a:off x="3880962" y="3028968"/>
            <a:ext cx="5366469" cy="3458633"/>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4" name="Rectangle 13"/>
          <p:cNvSpPr/>
          <p:nvPr/>
        </p:nvSpPr>
        <p:spPr>
          <a:xfrm>
            <a:off x="9304562" y="1682751"/>
            <a:ext cx="2450462" cy="3443816"/>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15" name="Rectangle 14"/>
          <p:cNvSpPr/>
          <p:nvPr/>
        </p:nvSpPr>
        <p:spPr>
          <a:xfrm>
            <a:off x="9304562" y="5183733"/>
            <a:ext cx="2450462" cy="1303867"/>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416" tIns="45709" rIns="91416" bIns="45709" anchor="ctr"/>
          <a:lstStyle/>
          <a:p>
            <a:pPr algn="ctr" defTabSz="609600">
              <a:defRPr/>
            </a:pPr>
            <a:endParaRPr lang="en-US" dirty="0">
              <a:solidFill>
                <a:srgbClr val="FFFFFF"/>
              </a:solidFill>
              <a:latin typeface="CiscoSans"/>
              <a:cs typeface="CiscoSans"/>
            </a:endParaRPr>
          </a:p>
        </p:txBody>
      </p:sp>
      <p:sp>
        <p:nvSpPr>
          <p:cNvPr id="49" name="Picture Placeholder 25"/>
          <p:cNvSpPr>
            <a:spLocks noGrp="1"/>
          </p:cNvSpPr>
          <p:nvPr>
            <p:ph type="pic" sz="quarter" idx="11"/>
          </p:nvPr>
        </p:nvSpPr>
        <p:spPr>
          <a:xfrm>
            <a:off x="4890727" y="311151"/>
            <a:ext cx="4356012"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baseline="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26" name="Picture Placeholder 25"/>
          <p:cNvSpPr>
            <a:spLocks noGrp="1"/>
          </p:cNvSpPr>
          <p:nvPr>
            <p:ph type="pic" sz="quarter" idx="10"/>
          </p:nvPr>
        </p:nvSpPr>
        <p:spPr>
          <a:xfrm>
            <a:off x="427667" y="311151"/>
            <a:ext cx="4401521" cy="2660652"/>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1" name="Picture Placeholder 25"/>
          <p:cNvSpPr>
            <a:spLocks noGrp="1"/>
          </p:cNvSpPr>
          <p:nvPr>
            <p:ph type="pic" sz="quarter" idx="12"/>
          </p:nvPr>
        </p:nvSpPr>
        <p:spPr>
          <a:xfrm>
            <a:off x="9304020" y="311153"/>
            <a:ext cx="2451002" cy="130810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3" name="Picture Placeholder 25"/>
          <p:cNvSpPr>
            <a:spLocks noGrp="1"/>
          </p:cNvSpPr>
          <p:nvPr>
            <p:ph type="pic" sz="quarter" idx="13"/>
          </p:nvPr>
        </p:nvSpPr>
        <p:spPr>
          <a:xfrm>
            <a:off x="427656" y="3028974"/>
            <a:ext cx="338234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5" name="Picture Placeholder 25"/>
          <p:cNvSpPr>
            <a:spLocks noGrp="1"/>
          </p:cNvSpPr>
          <p:nvPr>
            <p:ph type="pic" sz="quarter" idx="14"/>
          </p:nvPr>
        </p:nvSpPr>
        <p:spPr>
          <a:xfrm>
            <a:off x="3876776" y="3028974"/>
            <a:ext cx="5369956" cy="345893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7" name="Picture Placeholder 25"/>
          <p:cNvSpPr>
            <a:spLocks noGrp="1"/>
          </p:cNvSpPr>
          <p:nvPr>
            <p:ph type="pic" sz="quarter" idx="15"/>
          </p:nvPr>
        </p:nvSpPr>
        <p:spPr>
          <a:xfrm>
            <a:off x="9304020" y="1676417"/>
            <a:ext cx="2451002" cy="3449411"/>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
        <p:nvSpPr>
          <p:cNvPr id="59" name="Picture Placeholder 25"/>
          <p:cNvSpPr>
            <a:spLocks noGrp="1"/>
          </p:cNvSpPr>
          <p:nvPr>
            <p:ph type="pic" sz="quarter" idx="16"/>
          </p:nvPr>
        </p:nvSpPr>
        <p:spPr>
          <a:xfrm>
            <a:off x="9304020" y="5182980"/>
            <a:ext cx="2451002" cy="1304925"/>
          </a:xfrm>
          <a:prstGeom prst="rect">
            <a:avLst/>
          </a:prstGeom>
          <a:solidFill>
            <a:schemeClr val="bg1">
              <a:alpha val="30000"/>
            </a:schemeClr>
          </a:solidFill>
          <a:ln>
            <a:solidFill>
              <a:schemeClr val="bg2"/>
            </a:solidFill>
          </a:ln>
          <a:effectLst/>
        </p:spPr>
        <p:txBody>
          <a:bodyPr vert="horz" lIns="91416" tIns="45709" rIns="91416" bIns="45709" rtlCol="0" anchor="ctr" anchorCtr="0">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2000" b="0" i="0" kern="1200" dirty="0">
                <a:solidFill>
                  <a:schemeClr val="tx2"/>
                </a:solidFill>
                <a:latin typeface="+mn-lt"/>
                <a:ea typeface="+mn-ea"/>
                <a:cs typeface="Broadway" panose="04040905080B02020502" pitchFamily="82" charset="0"/>
              </a:defRPr>
            </a:lvl1pPr>
          </a:lstStyle>
          <a:p>
            <a:pPr lvl="0"/>
            <a:r>
              <a:rPr lang="en-US" noProof="0" dirty="0"/>
              <a:t>Click icon to add picture</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27" name="Rectangle 3"/>
          <p:cNvSpPr>
            <a:spLocks noChangeArrowheads="1"/>
          </p:cNvSpPr>
          <p:nvPr userDrawn="1"/>
        </p:nvSpPr>
        <p:spPr bwMode="white">
          <a:xfrm>
            <a:off x="6" y="0"/>
            <a:ext cx="12188825" cy="177800"/>
          </a:xfrm>
          <a:prstGeom prst="rect">
            <a:avLst/>
          </a:prstGeom>
          <a:solidFill>
            <a:schemeClr val="bg2"/>
          </a:solidFill>
          <a:ln w="25400" algn="ctr">
            <a:noFill/>
            <a:miter lim="800000"/>
          </a:ln>
          <a:effectLst/>
        </p:spPr>
        <p:txBody>
          <a:bodyPr wrap="none" lIns="91420" tIns="45711" rIns="91420" bIns="45711" anchor="ctr"/>
          <a:lstStyle/>
          <a:p>
            <a:pPr defTabSz="609600"/>
            <a:endParaRPr lang="en-US" sz="2400">
              <a:solidFill>
                <a:srgbClr val="000000"/>
              </a:solidFill>
              <a:latin typeface="CiscoSansTT ExtraLight"/>
            </a:endParaRPr>
          </a:p>
        </p:txBody>
      </p:sp>
      <p:sp>
        <p:nvSpPr>
          <p:cNvPr id="47" name="Rectangle 3"/>
          <p:cNvSpPr>
            <a:spLocks noChangeArrowheads="1"/>
          </p:cNvSpPr>
          <p:nvPr userDrawn="1"/>
        </p:nvSpPr>
        <p:spPr bwMode="hidden">
          <a:xfrm>
            <a:off x="6" y="0"/>
            <a:ext cx="12188825" cy="177800"/>
          </a:xfrm>
          <a:prstGeom prst="rect">
            <a:avLst/>
          </a:prstGeom>
          <a:solidFill>
            <a:schemeClr val="bg2"/>
          </a:solidFill>
          <a:ln w="25400" algn="ctr">
            <a:noFill/>
            <a:miter lim="800000"/>
          </a:ln>
          <a:effectLst/>
        </p:spPr>
        <p:txBody>
          <a:bodyPr wrap="none" lIns="91420" tIns="45711" rIns="91420" bIns="45711" anchor="ctr"/>
          <a:lstStyle/>
          <a:p>
            <a:pPr defTabSz="609600"/>
            <a:endParaRPr lang="en-US" sz="2400">
              <a:solidFill>
                <a:srgbClr val="000000"/>
              </a:solidFill>
              <a:latin typeface="CiscoSansTT ExtraLight"/>
            </a:endParaRPr>
          </a:p>
        </p:txBody>
      </p:sp>
      <p:sp>
        <p:nvSpPr>
          <p:cNvPr id="5" name="Title 1"/>
          <p:cNvSpPr>
            <a:spLocks noGrp="1"/>
          </p:cNvSpPr>
          <p:nvPr>
            <p:ph type="ctrTitle" hasCustomPrompt="1"/>
          </p:nvPr>
        </p:nvSpPr>
        <p:spPr>
          <a:xfrm>
            <a:off x="327189" y="762113"/>
            <a:ext cx="11066075" cy="3426595"/>
          </a:xfrm>
          <a:prstGeom prst="rect">
            <a:avLst/>
          </a:prstGeom>
        </p:spPr>
        <p:txBody>
          <a:bodyPr anchor="b" anchorCtr="0">
            <a:noAutofit/>
          </a:bodyPr>
          <a:lstStyle>
            <a:lvl1pPr marL="0" indent="0" algn="l">
              <a:lnSpc>
                <a:spcPct val="90000"/>
              </a:lnSpc>
              <a:buFont typeface="Arial" panose="020B0604020202020204" pitchFamily="34" charset="0"/>
              <a:buNone/>
              <a:defRPr sz="6000" b="0" i="0" spc="0" baseline="0">
                <a:gradFill>
                  <a:gsLst>
                    <a:gs pos="0">
                      <a:schemeClr val="accent1"/>
                    </a:gs>
                    <a:gs pos="100000">
                      <a:srgbClr val="01BBBB"/>
                    </a:gs>
                  </a:gsLst>
                  <a:lin ang="1200000" scaled="0"/>
                </a:gradFill>
                <a:latin typeface="+mj-lt"/>
                <a:cs typeface="CiscoSans Thin"/>
              </a:defRPr>
            </a:lvl1pPr>
          </a:lstStyle>
          <a:p>
            <a:r>
              <a:rPr lang="en-US" dirty="0"/>
              <a:t>Section Title Goes Here</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Blank Slide">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Wide screen video">
    <p:bg>
      <p:bgPr>
        <a:solidFill>
          <a:schemeClr val="tx1"/>
        </a:solidFill>
        <a:effectLst/>
      </p:bgPr>
    </p:bg>
    <p:spTree>
      <p:nvGrpSpPr>
        <p:cNvPr id="1" name=""/>
        <p:cNvGrpSpPr/>
        <p:nvPr/>
      </p:nvGrpSpPr>
      <p:grpSpPr>
        <a:xfrm>
          <a:off x="0" y="0"/>
          <a:ext cx="0" cy="0"/>
          <a:chOff x="0" y="0"/>
          <a:chExt cx="0" cy="0"/>
        </a:xfrm>
      </p:grpSpPr>
      <p:sp>
        <p:nvSpPr>
          <p:cNvPr id="40" name="Media Placeholder 39"/>
          <p:cNvSpPr>
            <a:spLocks noGrp="1"/>
          </p:cNvSpPr>
          <p:nvPr>
            <p:ph type="media" sz="quarter" idx="11" hasCustomPrompt="1"/>
          </p:nvPr>
        </p:nvSpPr>
        <p:spPr>
          <a:xfrm>
            <a:off x="704674" y="777240"/>
            <a:ext cx="1088374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900" kern="1200" baseline="0" smtClean="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tandard video">
    <p:bg>
      <p:bgPr>
        <a:solidFill>
          <a:schemeClr val="tx1"/>
        </a:solidFill>
        <a:effectLst/>
      </p:bgPr>
    </p:bg>
    <p:spTree>
      <p:nvGrpSpPr>
        <p:cNvPr id="1" name=""/>
        <p:cNvGrpSpPr/>
        <p:nvPr/>
      </p:nvGrpSpPr>
      <p:grpSpPr>
        <a:xfrm>
          <a:off x="0" y="0"/>
          <a:ext cx="0" cy="0"/>
          <a:chOff x="0" y="0"/>
          <a:chExt cx="0" cy="0"/>
        </a:xfrm>
      </p:grpSpPr>
      <p:sp>
        <p:nvSpPr>
          <p:cNvPr id="21" name="Media Placeholder 20"/>
          <p:cNvSpPr>
            <a:spLocks noGrp="1"/>
          </p:cNvSpPr>
          <p:nvPr>
            <p:ph type="media" sz="quarter" idx="10" hasCustomPrompt="1"/>
          </p:nvPr>
        </p:nvSpPr>
        <p:spPr>
          <a:xfrm>
            <a:off x="2905028" y="778669"/>
            <a:ext cx="5897880" cy="4425696"/>
          </a:xfrm>
          <a:prstGeom prst="rect">
            <a:avLst/>
          </a:prstGeom>
          <a:solidFill>
            <a:schemeClr val="tx1">
              <a:lumMod val="50000"/>
            </a:schemeClr>
          </a:solidFill>
          <a:ln>
            <a:solidFill>
              <a:schemeClr val="bg2"/>
            </a:solidFill>
          </a:ln>
          <a:effectLst/>
        </p:spPr>
        <p:style>
          <a:lnRef idx="2">
            <a:schemeClr val="accent1">
              <a:shade val="50000"/>
            </a:schemeClr>
          </a:lnRef>
          <a:fillRef idx="1">
            <a:schemeClr val="accent1"/>
          </a:fillRef>
          <a:effectRef idx="0">
            <a:schemeClr val="accent1"/>
          </a:effectRef>
          <a:fontRef idx="minor">
            <a:schemeClr val="lt1"/>
          </a:fontRef>
        </p:style>
        <p:txBody>
          <a:bodyPr vert="horz" lIns="91416" tIns="45709" rIns="91416" bIns="45709" rtlCol="0" anchor="ctr">
            <a:normAutofit/>
          </a:bodyPr>
          <a:lstStyle>
            <a:lvl1pPr marL="0" indent="0" algn="ctr" defTabSz="914400" rtl="0" eaLnBrk="1" latinLnBrk="0" hangingPunct="1">
              <a:lnSpc>
                <a:spcPct val="95000"/>
              </a:lnSpc>
              <a:spcBef>
                <a:spcPts val="1440"/>
              </a:spcBef>
              <a:buClr>
                <a:srgbClr val="92D050"/>
              </a:buClr>
              <a:buSzPct val="90000"/>
              <a:buFont typeface="Arial" panose="020B0604020202020204" pitchFamily="34" charset="0"/>
              <a:buNone/>
              <a:defRPr lang="en-US" sz="1900" kern="1200">
                <a:solidFill>
                  <a:schemeClr val="lt1"/>
                </a:solidFill>
                <a:latin typeface="+mn-lt"/>
                <a:ea typeface="+mn-ea"/>
                <a:cs typeface="CiscoSans"/>
              </a:defRPr>
            </a:lvl1pPr>
          </a:lstStyle>
          <a:p>
            <a:pPr lvl="0"/>
            <a:r>
              <a:rPr lang="en-US" noProof="0" dirty="0"/>
              <a:t>Click icon to add media</a:t>
            </a:r>
            <a:endParaRPr lang="en-US" noProof="0" dirty="0"/>
          </a:p>
        </p:txBody>
      </p:sp>
    </p:spTree>
  </p:cSld>
  <p:clrMapOvr>
    <a:overrideClrMapping bg1="dk1" tx1="lt1" bg2="dk2" tx2="lt2" accent1="accent1" accent2="accent2" accent3="accent3" accent4="accent4" accent5="accent5" accent6="accent6" hlink="hlink" folHlink="folHlink"/>
  </p:clrMapOvr>
  <p:transition spd="med">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showMasterSp="0" userDrawn="1">
  <p:cSld name="1_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6" y="1"/>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Picture 6" descr="pref_1-line_logo+tagline-rt-white-CMYK.ai"/>
          <p:cNvPicPr>
            <a:picLocks noChangeAspect="1"/>
          </p:cNvPicPr>
          <p:nvPr/>
        </p:nvPicPr>
        <p:blipFill rotWithShape="1">
          <a:blip r:embed="rId3"/>
          <a:srcRect l="18358" r="60982"/>
          <a:stretch>
            <a:fillRect/>
          </a:stretch>
        </p:blipFill>
        <p:spPr bwMode="auto">
          <a:xfrm>
            <a:off x="4888230" y="3168651"/>
            <a:ext cx="2412372" cy="2476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spd="slow">
    <p:wip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showMasterSp="0" userDrawn="1">
  <p:cSld name="Closing Slide">
    <p:bg>
      <p:bgPr>
        <a:gradFill rotWithShape="1">
          <a:gsLst>
            <a:gs pos="0">
              <a:srgbClr val="35A2D6"/>
            </a:gs>
            <a:gs pos="999">
              <a:srgbClr val="35A2D6"/>
            </a:gs>
            <a:gs pos="100000">
              <a:srgbClr val="2968AF"/>
            </a:gs>
          </a:gsLst>
          <a:lin ang="5400000"/>
        </a:gradFill>
        <a:effectLst/>
      </p:bgPr>
    </p:bg>
    <p:spTree>
      <p:nvGrpSpPr>
        <p:cNvPr id="1" name=""/>
        <p:cNvGrpSpPr/>
        <p:nvPr/>
      </p:nvGrpSpPr>
      <p:grpSpPr>
        <a:xfrm>
          <a:off x="0" y="0"/>
          <a:ext cx="0" cy="0"/>
          <a:chOff x="0" y="0"/>
          <a:chExt cx="0" cy="0"/>
        </a:xfrm>
      </p:grpSpPr>
      <p:pic>
        <p:nvPicPr>
          <p:cNvPr id="2" name="Picture 5"/>
          <p:cNvPicPr>
            <a:picLocks noChangeAspect="1"/>
          </p:cNvPicPr>
          <p:nvPr/>
        </p:nvPicPr>
        <p:blipFill>
          <a:blip r:embed="rId2"/>
          <a:srcRect/>
          <a:stretch>
            <a:fillRect/>
          </a:stretch>
        </p:blipFill>
        <p:spPr bwMode="auto">
          <a:xfrm>
            <a:off x="6" y="1"/>
            <a:ext cx="12188825" cy="6866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p:cNvGrpSpPr/>
          <p:nvPr userDrawn="1"/>
        </p:nvGrpSpPr>
        <p:grpSpPr>
          <a:xfrm>
            <a:off x="4390827" y="2466950"/>
            <a:ext cx="3407178" cy="1924107"/>
            <a:chOff x="5592955" y="2720822"/>
            <a:chExt cx="2556050" cy="1443080"/>
          </a:xfrm>
        </p:grpSpPr>
        <p:sp>
          <p:nvSpPr>
            <p:cNvPr id="5" name="Rectangle 4"/>
            <p:cNvSpPr>
              <a:spLocks noChangeArrowheads="1"/>
            </p:cNvSpPr>
            <p:nvPr userDrawn="1"/>
          </p:nvSpPr>
          <p:spPr bwMode="black">
            <a:xfrm>
              <a:off x="6312989" y="3708603"/>
              <a:ext cx="116616" cy="441827"/>
            </a:xfrm>
            <a:prstGeom prst="rect">
              <a:avLst/>
            </a:prstGeom>
            <a:solidFill>
              <a:schemeClr val="bg1"/>
            </a:solidFill>
            <a:ln w="9525">
              <a:noFill/>
              <a:miter lim="800000"/>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6" name="Freeform 5"/>
            <p:cNvSpPr/>
            <p:nvPr/>
          </p:nvSpPr>
          <p:spPr bwMode="black">
            <a:xfrm>
              <a:off x="6992342" y="3697605"/>
              <a:ext cx="337642" cy="466297"/>
            </a:xfrm>
            <a:custGeom>
              <a:avLst/>
              <a:gdLst/>
              <a:ahLst/>
              <a:cxnLst>
                <a:cxn ang="0">
                  <a:pos x="58" y="24"/>
                </a:cxn>
                <a:cxn ang="0">
                  <a:pos x="42" y="20"/>
                </a:cxn>
                <a:cxn ang="0">
                  <a:pos x="21" y="40"/>
                </a:cxn>
                <a:cxn ang="0">
                  <a:pos x="42" y="60"/>
                </a:cxn>
                <a:cxn ang="0">
                  <a:pos x="58" y="56"/>
                </a:cxn>
                <a:cxn ang="0">
                  <a:pos x="58" y="77"/>
                </a:cxn>
                <a:cxn ang="0">
                  <a:pos x="41" y="80"/>
                </a:cxn>
                <a:cxn ang="0">
                  <a:pos x="0" y="40"/>
                </a:cxn>
                <a:cxn ang="0">
                  <a:pos x="41" y="0"/>
                </a:cxn>
                <a:cxn ang="0">
                  <a:pos x="58" y="3"/>
                </a:cxn>
                <a:cxn ang="0">
                  <a:pos x="58" y="24"/>
                </a:cxn>
              </a:cxnLst>
              <a:rect l="0" t="0" r="r" b="b"/>
              <a:pathLst>
                <a:path w="58" h="80">
                  <a:moveTo>
                    <a:pt x="58" y="24"/>
                  </a:moveTo>
                  <a:cubicBezTo>
                    <a:pt x="58" y="23"/>
                    <a:pt x="51" y="20"/>
                    <a:pt x="42" y="20"/>
                  </a:cubicBezTo>
                  <a:cubicBezTo>
                    <a:pt x="30" y="20"/>
                    <a:pt x="21" y="28"/>
                    <a:pt x="21" y="40"/>
                  </a:cubicBezTo>
                  <a:cubicBezTo>
                    <a:pt x="21" y="51"/>
                    <a:pt x="29" y="60"/>
                    <a:pt x="42" y="60"/>
                  </a:cubicBezTo>
                  <a:cubicBezTo>
                    <a:pt x="51" y="60"/>
                    <a:pt x="57" y="57"/>
                    <a:pt x="58" y="56"/>
                  </a:cubicBezTo>
                  <a:cubicBezTo>
                    <a:pt x="58" y="77"/>
                    <a:pt x="58" y="77"/>
                    <a:pt x="58" y="77"/>
                  </a:cubicBezTo>
                  <a:cubicBezTo>
                    <a:pt x="56" y="78"/>
                    <a:pt x="49" y="80"/>
                    <a:pt x="41" y="80"/>
                  </a:cubicBezTo>
                  <a:cubicBezTo>
                    <a:pt x="19" y="80"/>
                    <a:pt x="0" y="65"/>
                    <a:pt x="0" y="40"/>
                  </a:cubicBezTo>
                  <a:cubicBezTo>
                    <a:pt x="0" y="17"/>
                    <a:pt x="17" y="0"/>
                    <a:pt x="41" y="0"/>
                  </a:cubicBezTo>
                  <a:cubicBezTo>
                    <a:pt x="50" y="0"/>
                    <a:pt x="56" y="3"/>
                    <a:pt x="58" y="3"/>
                  </a:cubicBezTo>
                  <a:lnTo>
                    <a:pt x="58" y="24"/>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7" name="Freeform 6"/>
            <p:cNvSpPr/>
            <p:nvPr/>
          </p:nvSpPr>
          <p:spPr bwMode="black">
            <a:xfrm>
              <a:off x="5824831" y="3697605"/>
              <a:ext cx="337642" cy="466297"/>
            </a:xfrm>
            <a:custGeom>
              <a:avLst/>
              <a:gdLst/>
              <a:ahLst/>
              <a:cxnLst>
                <a:cxn ang="0">
                  <a:pos x="58" y="24"/>
                </a:cxn>
                <a:cxn ang="0">
                  <a:pos x="42" y="20"/>
                </a:cxn>
                <a:cxn ang="0">
                  <a:pos x="21" y="40"/>
                </a:cxn>
                <a:cxn ang="0">
                  <a:pos x="42" y="60"/>
                </a:cxn>
                <a:cxn ang="0">
                  <a:pos x="58" y="56"/>
                </a:cxn>
                <a:cxn ang="0">
                  <a:pos x="58" y="77"/>
                </a:cxn>
                <a:cxn ang="0">
                  <a:pos x="40" y="80"/>
                </a:cxn>
                <a:cxn ang="0">
                  <a:pos x="0" y="40"/>
                </a:cxn>
                <a:cxn ang="0">
                  <a:pos x="40" y="0"/>
                </a:cxn>
                <a:cxn ang="0">
                  <a:pos x="58" y="3"/>
                </a:cxn>
                <a:cxn ang="0">
                  <a:pos x="58" y="24"/>
                </a:cxn>
              </a:cxnLst>
              <a:rect l="0" t="0" r="r" b="b"/>
              <a:pathLst>
                <a:path w="58" h="80">
                  <a:moveTo>
                    <a:pt x="58" y="24"/>
                  </a:moveTo>
                  <a:cubicBezTo>
                    <a:pt x="57" y="23"/>
                    <a:pt x="51" y="20"/>
                    <a:pt x="42" y="20"/>
                  </a:cubicBezTo>
                  <a:cubicBezTo>
                    <a:pt x="29" y="20"/>
                    <a:pt x="21" y="28"/>
                    <a:pt x="21" y="40"/>
                  </a:cubicBezTo>
                  <a:cubicBezTo>
                    <a:pt x="21" y="51"/>
                    <a:pt x="29" y="60"/>
                    <a:pt x="42" y="60"/>
                  </a:cubicBezTo>
                  <a:cubicBezTo>
                    <a:pt x="51" y="60"/>
                    <a:pt x="57" y="57"/>
                    <a:pt x="58" y="56"/>
                  </a:cubicBezTo>
                  <a:cubicBezTo>
                    <a:pt x="58" y="77"/>
                    <a:pt x="58" y="77"/>
                    <a:pt x="58" y="77"/>
                  </a:cubicBezTo>
                  <a:cubicBezTo>
                    <a:pt x="56" y="78"/>
                    <a:pt x="49" y="80"/>
                    <a:pt x="40" y="80"/>
                  </a:cubicBezTo>
                  <a:cubicBezTo>
                    <a:pt x="19" y="80"/>
                    <a:pt x="0" y="65"/>
                    <a:pt x="0" y="40"/>
                  </a:cubicBezTo>
                  <a:cubicBezTo>
                    <a:pt x="0" y="17"/>
                    <a:pt x="17" y="0"/>
                    <a:pt x="40" y="0"/>
                  </a:cubicBezTo>
                  <a:cubicBezTo>
                    <a:pt x="49" y="0"/>
                    <a:pt x="56" y="3"/>
                    <a:pt x="58" y="3"/>
                  </a:cubicBezTo>
                  <a:lnTo>
                    <a:pt x="58" y="24"/>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8" name="Freeform 7"/>
            <p:cNvSpPr>
              <a:spLocks noEditPoints="1"/>
            </p:cNvSpPr>
            <p:nvPr/>
          </p:nvSpPr>
          <p:spPr bwMode="black">
            <a:xfrm>
              <a:off x="7452023" y="3697605"/>
              <a:ext cx="463750" cy="466297"/>
            </a:xfrm>
            <a:custGeom>
              <a:avLst/>
              <a:gdLst/>
              <a:ahLst/>
              <a:cxnLst>
                <a:cxn ang="0">
                  <a:pos x="80" y="40"/>
                </a:cxn>
                <a:cxn ang="0">
                  <a:pos x="40" y="80"/>
                </a:cxn>
                <a:cxn ang="0">
                  <a:pos x="0" y="40"/>
                </a:cxn>
                <a:cxn ang="0">
                  <a:pos x="40" y="0"/>
                </a:cxn>
                <a:cxn ang="0">
                  <a:pos x="80" y="40"/>
                </a:cxn>
                <a:cxn ang="0">
                  <a:pos x="40" y="20"/>
                </a:cxn>
                <a:cxn ang="0">
                  <a:pos x="20" y="40"/>
                </a:cxn>
                <a:cxn ang="0">
                  <a:pos x="40" y="60"/>
                </a:cxn>
                <a:cxn ang="0">
                  <a:pos x="60" y="40"/>
                </a:cxn>
                <a:cxn ang="0">
                  <a:pos x="40" y="20"/>
                </a:cxn>
              </a:cxnLst>
              <a:rect l="0" t="0" r="r" b="b"/>
              <a:pathLst>
                <a:path w="80" h="80">
                  <a:moveTo>
                    <a:pt x="80" y="40"/>
                  </a:moveTo>
                  <a:cubicBezTo>
                    <a:pt x="80" y="62"/>
                    <a:pt x="64" y="80"/>
                    <a:pt x="40" y="80"/>
                  </a:cubicBezTo>
                  <a:cubicBezTo>
                    <a:pt x="16" y="80"/>
                    <a:pt x="0" y="62"/>
                    <a:pt x="0" y="40"/>
                  </a:cubicBezTo>
                  <a:cubicBezTo>
                    <a:pt x="0" y="18"/>
                    <a:pt x="16" y="0"/>
                    <a:pt x="40" y="0"/>
                  </a:cubicBezTo>
                  <a:cubicBezTo>
                    <a:pt x="64" y="0"/>
                    <a:pt x="80" y="18"/>
                    <a:pt x="80" y="40"/>
                  </a:cubicBezTo>
                  <a:moveTo>
                    <a:pt x="40" y="20"/>
                  </a:moveTo>
                  <a:cubicBezTo>
                    <a:pt x="29" y="20"/>
                    <a:pt x="20" y="29"/>
                    <a:pt x="20" y="40"/>
                  </a:cubicBezTo>
                  <a:cubicBezTo>
                    <a:pt x="20" y="51"/>
                    <a:pt x="29" y="60"/>
                    <a:pt x="40" y="60"/>
                  </a:cubicBezTo>
                  <a:cubicBezTo>
                    <a:pt x="51" y="60"/>
                    <a:pt x="60" y="51"/>
                    <a:pt x="60" y="40"/>
                  </a:cubicBezTo>
                  <a:cubicBezTo>
                    <a:pt x="60" y="29"/>
                    <a:pt x="51" y="20"/>
                    <a:pt x="40" y="20"/>
                  </a:cubicBezTo>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9" name="Freeform 8"/>
            <p:cNvSpPr/>
            <p:nvPr/>
          </p:nvSpPr>
          <p:spPr bwMode="black">
            <a:xfrm>
              <a:off x="6580117" y="3697605"/>
              <a:ext cx="302387" cy="466297"/>
            </a:xfrm>
            <a:custGeom>
              <a:avLst/>
              <a:gdLst/>
              <a:ahLst/>
              <a:cxnLst>
                <a:cxn ang="0">
                  <a:pos x="47" y="19"/>
                </a:cxn>
                <a:cxn ang="0">
                  <a:pos x="32" y="17"/>
                </a:cxn>
                <a:cxn ang="0">
                  <a:pos x="20" y="23"/>
                </a:cxn>
                <a:cxn ang="0">
                  <a:pos x="29" y="30"/>
                </a:cxn>
                <a:cxn ang="0">
                  <a:pos x="34" y="32"/>
                </a:cxn>
                <a:cxn ang="0">
                  <a:pos x="52" y="54"/>
                </a:cxn>
                <a:cxn ang="0">
                  <a:pos x="21" y="80"/>
                </a:cxn>
                <a:cxn ang="0">
                  <a:pos x="0" y="77"/>
                </a:cxn>
                <a:cxn ang="0">
                  <a:pos x="0" y="60"/>
                </a:cxn>
                <a:cxn ang="0">
                  <a:pos x="18" y="63"/>
                </a:cxn>
                <a:cxn ang="0">
                  <a:pos x="32" y="56"/>
                </a:cxn>
                <a:cxn ang="0">
                  <a:pos x="23" y="48"/>
                </a:cxn>
                <a:cxn ang="0">
                  <a:pos x="19" y="47"/>
                </a:cxn>
                <a:cxn ang="0">
                  <a:pos x="0" y="24"/>
                </a:cxn>
                <a:cxn ang="0">
                  <a:pos x="28" y="0"/>
                </a:cxn>
                <a:cxn ang="0">
                  <a:pos x="47" y="3"/>
                </a:cxn>
                <a:cxn ang="0">
                  <a:pos x="47" y="19"/>
                </a:cxn>
              </a:cxnLst>
              <a:rect l="0" t="0" r="r" b="b"/>
              <a:pathLst>
                <a:path w="52" h="80">
                  <a:moveTo>
                    <a:pt x="47" y="19"/>
                  </a:moveTo>
                  <a:cubicBezTo>
                    <a:pt x="47" y="19"/>
                    <a:pt x="38" y="17"/>
                    <a:pt x="32" y="17"/>
                  </a:cubicBezTo>
                  <a:cubicBezTo>
                    <a:pt x="24" y="17"/>
                    <a:pt x="20" y="19"/>
                    <a:pt x="20" y="23"/>
                  </a:cubicBezTo>
                  <a:cubicBezTo>
                    <a:pt x="20" y="28"/>
                    <a:pt x="26" y="29"/>
                    <a:pt x="29" y="30"/>
                  </a:cubicBezTo>
                  <a:cubicBezTo>
                    <a:pt x="34" y="32"/>
                    <a:pt x="34" y="32"/>
                    <a:pt x="34" y="32"/>
                  </a:cubicBezTo>
                  <a:cubicBezTo>
                    <a:pt x="47" y="36"/>
                    <a:pt x="52" y="45"/>
                    <a:pt x="52" y="54"/>
                  </a:cubicBezTo>
                  <a:cubicBezTo>
                    <a:pt x="52" y="73"/>
                    <a:pt x="35" y="80"/>
                    <a:pt x="21" y="80"/>
                  </a:cubicBezTo>
                  <a:cubicBezTo>
                    <a:pt x="10" y="80"/>
                    <a:pt x="1" y="78"/>
                    <a:pt x="0" y="77"/>
                  </a:cubicBezTo>
                  <a:cubicBezTo>
                    <a:pt x="0" y="60"/>
                    <a:pt x="0" y="60"/>
                    <a:pt x="0" y="60"/>
                  </a:cubicBezTo>
                  <a:cubicBezTo>
                    <a:pt x="2" y="60"/>
                    <a:pt x="10" y="63"/>
                    <a:pt x="18" y="63"/>
                  </a:cubicBezTo>
                  <a:cubicBezTo>
                    <a:pt x="28" y="63"/>
                    <a:pt x="32" y="60"/>
                    <a:pt x="32" y="56"/>
                  </a:cubicBezTo>
                  <a:cubicBezTo>
                    <a:pt x="32" y="52"/>
                    <a:pt x="28" y="49"/>
                    <a:pt x="23" y="48"/>
                  </a:cubicBezTo>
                  <a:cubicBezTo>
                    <a:pt x="22" y="48"/>
                    <a:pt x="21" y="47"/>
                    <a:pt x="19" y="47"/>
                  </a:cubicBezTo>
                  <a:cubicBezTo>
                    <a:pt x="9" y="43"/>
                    <a:pt x="0" y="37"/>
                    <a:pt x="0" y="24"/>
                  </a:cubicBezTo>
                  <a:cubicBezTo>
                    <a:pt x="0" y="10"/>
                    <a:pt x="10" y="0"/>
                    <a:pt x="28" y="0"/>
                  </a:cubicBezTo>
                  <a:cubicBezTo>
                    <a:pt x="37" y="0"/>
                    <a:pt x="46" y="3"/>
                    <a:pt x="47" y="3"/>
                  </a:cubicBezTo>
                  <a:lnTo>
                    <a:pt x="47" y="1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0" name="Freeform 9"/>
            <p:cNvSpPr/>
            <p:nvPr/>
          </p:nvSpPr>
          <p:spPr bwMode="black">
            <a:xfrm>
              <a:off x="5592955" y="3082440"/>
              <a:ext cx="109835" cy="227032"/>
            </a:xfrm>
            <a:custGeom>
              <a:avLst/>
              <a:gdLst/>
              <a:ahLst/>
              <a:cxnLst>
                <a:cxn ang="0">
                  <a:pos x="19" y="10"/>
                </a:cxn>
                <a:cxn ang="0">
                  <a:pos x="10" y="0"/>
                </a:cxn>
                <a:cxn ang="0">
                  <a:pos x="0" y="10"/>
                </a:cxn>
                <a:cxn ang="0">
                  <a:pos x="0" y="30"/>
                </a:cxn>
                <a:cxn ang="0">
                  <a:pos x="10" y="39"/>
                </a:cxn>
                <a:cxn ang="0">
                  <a:pos x="19" y="30"/>
                </a:cxn>
                <a:cxn ang="0">
                  <a:pos x="19" y="10"/>
                </a:cxn>
              </a:cxnLst>
              <a:rect l="0" t="0" r="r" b="b"/>
              <a:pathLst>
                <a:path w="19" h="39">
                  <a:moveTo>
                    <a:pt x="19" y="10"/>
                  </a:moveTo>
                  <a:cubicBezTo>
                    <a:pt x="19" y="4"/>
                    <a:pt x="15" y="0"/>
                    <a:pt x="10" y="0"/>
                  </a:cubicBezTo>
                  <a:cubicBezTo>
                    <a:pt x="4" y="0"/>
                    <a:pt x="0" y="4"/>
                    <a:pt x="0" y="10"/>
                  </a:cubicBezTo>
                  <a:cubicBezTo>
                    <a:pt x="0" y="30"/>
                    <a:pt x="0" y="30"/>
                    <a:pt x="0" y="30"/>
                  </a:cubicBezTo>
                  <a:cubicBezTo>
                    <a:pt x="0" y="35"/>
                    <a:pt x="4" y="39"/>
                    <a:pt x="10" y="39"/>
                  </a:cubicBezTo>
                  <a:cubicBezTo>
                    <a:pt x="15" y="39"/>
                    <a:pt x="19" y="35"/>
                    <a:pt x="19" y="30"/>
                  </a:cubicBezTo>
                  <a:lnTo>
                    <a:pt x="19"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1" name="Freeform 10"/>
            <p:cNvSpPr/>
            <p:nvPr/>
          </p:nvSpPr>
          <p:spPr bwMode="black">
            <a:xfrm>
              <a:off x="5900764" y="2930180"/>
              <a:ext cx="109835" cy="379291"/>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4" y="0"/>
                    <a:pt x="9" y="0"/>
                  </a:cubicBezTo>
                  <a:cubicBezTo>
                    <a:pt x="4" y="0"/>
                    <a:pt x="0" y="4"/>
                    <a:pt x="0" y="9"/>
                  </a:cubicBezTo>
                  <a:cubicBezTo>
                    <a:pt x="0" y="56"/>
                    <a:pt x="0" y="56"/>
                    <a:pt x="0" y="56"/>
                  </a:cubicBezTo>
                  <a:cubicBezTo>
                    <a:pt x="0" y="61"/>
                    <a:pt x="4" y="65"/>
                    <a:pt x="9" y="65"/>
                  </a:cubicBezTo>
                  <a:cubicBezTo>
                    <a:pt x="14"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2" name="Freeform 11"/>
            <p:cNvSpPr/>
            <p:nvPr/>
          </p:nvSpPr>
          <p:spPr bwMode="black">
            <a:xfrm>
              <a:off x="6203154" y="2720822"/>
              <a:ext cx="109835" cy="698767"/>
            </a:xfrm>
            <a:custGeom>
              <a:avLst/>
              <a:gdLst/>
              <a:ahLst/>
              <a:cxnLst>
                <a:cxn ang="0">
                  <a:pos x="19" y="9"/>
                </a:cxn>
                <a:cxn ang="0">
                  <a:pos x="10" y="0"/>
                </a:cxn>
                <a:cxn ang="0">
                  <a:pos x="0" y="9"/>
                </a:cxn>
                <a:cxn ang="0">
                  <a:pos x="0" y="111"/>
                </a:cxn>
                <a:cxn ang="0">
                  <a:pos x="10" y="120"/>
                </a:cxn>
                <a:cxn ang="0">
                  <a:pos x="19" y="111"/>
                </a:cxn>
                <a:cxn ang="0">
                  <a:pos x="19" y="9"/>
                </a:cxn>
              </a:cxnLst>
              <a:rect l="0" t="0" r="r" b="b"/>
              <a:pathLst>
                <a:path w="19" h="120">
                  <a:moveTo>
                    <a:pt x="19" y="9"/>
                  </a:moveTo>
                  <a:cubicBezTo>
                    <a:pt x="19" y="4"/>
                    <a:pt x="15" y="0"/>
                    <a:pt x="10" y="0"/>
                  </a:cubicBezTo>
                  <a:cubicBezTo>
                    <a:pt x="5" y="0"/>
                    <a:pt x="0" y="4"/>
                    <a:pt x="0" y="9"/>
                  </a:cubicBezTo>
                  <a:cubicBezTo>
                    <a:pt x="0" y="111"/>
                    <a:pt x="0" y="111"/>
                    <a:pt x="0" y="111"/>
                  </a:cubicBezTo>
                  <a:cubicBezTo>
                    <a:pt x="0" y="116"/>
                    <a:pt x="5" y="120"/>
                    <a:pt x="10" y="120"/>
                  </a:cubicBezTo>
                  <a:cubicBezTo>
                    <a:pt x="15" y="120"/>
                    <a:pt x="19" y="116"/>
                    <a:pt x="19" y="111"/>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3" name="Freeform 12"/>
            <p:cNvSpPr/>
            <p:nvPr/>
          </p:nvSpPr>
          <p:spPr bwMode="black">
            <a:xfrm>
              <a:off x="6510963" y="2930181"/>
              <a:ext cx="109835" cy="379292"/>
            </a:xfrm>
            <a:custGeom>
              <a:avLst/>
              <a:gdLst/>
              <a:ahLst/>
              <a:cxnLst>
                <a:cxn ang="0">
                  <a:pos x="19" y="9"/>
                </a:cxn>
                <a:cxn ang="0">
                  <a:pos x="9" y="0"/>
                </a:cxn>
                <a:cxn ang="0">
                  <a:pos x="0" y="9"/>
                </a:cxn>
                <a:cxn ang="0">
                  <a:pos x="0" y="56"/>
                </a:cxn>
                <a:cxn ang="0">
                  <a:pos x="9" y="65"/>
                </a:cxn>
                <a:cxn ang="0">
                  <a:pos x="19" y="56"/>
                </a:cxn>
                <a:cxn ang="0">
                  <a:pos x="19" y="9"/>
                </a:cxn>
              </a:cxnLst>
              <a:rect l="0" t="0" r="r" b="b"/>
              <a:pathLst>
                <a:path w="19" h="65">
                  <a:moveTo>
                    <a:pt x="19" y="9"/>
                  </a:moveTo>
                  <a:cubicBezTo>
                    <a:pt x="19" y="4"/>
                    <a:pt x="15" y="0"/>
                    <a:pt x="9" y="0"/>
                  </a:cubicBezTo>
                  <a:cubicBezTo>
                    <a:pt x="4" y="0"/>
                    <a:pt x="0" y="4"/>
                    <a:pt x="0" y="9"/>
                  </a:cubicBezTo>
                  <a:cubicBezTo>
                    <a:pt x="0" y="56"/>
                    <a:pt x="0" y="56"/>
                    <a:pt x="0" y="56"/>
                  </a:cubicBezTo>
                  <a:cubicBezTo>
                    <a:pt x="0" y="61"/>
                    <a:pt x="4" y="65"/>
                    <a:pt x="9"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4" name="Freeform 13"/>
            <p:cNvSpPr/>
            <p:nvPr/>
          </p:nvSpPr>
          <p:spPr bwMode="black">
            <a:xfrm>
              <a:off x="6811994" y="3082440"/>
              <a:ext cx="116616" cy="227031"/>
            </a:xfrm>
            <a:custGeom>
              <a:avLst/>
              <a:gdLst/>
              <a:ahLst/>
              <a:cxnLst>
                <a:cxn ang="0">
                  <a:pos x="20" y="10"/>
                </a:cxn>
                <a:cxn ang="0">
                  <a:pos x="10" y="0"/>
                </a:cxn>
                <a:cxn ang="0">
                  <a:pos x="0" y="10"/>
                </a:cxn>
                <a:cxn ang="0">
                  <a:pos x="0" y="30"/>
                </a:cxn>
                <a:cxn ang="0">
                  <a:pos x="10" y="39"/>
                </a:cxn>
                <a:cxn ang="0">
                  <a:pos x="20" y="30"/>
                </a:cxn>
                <a:cxn ang="0">
                  <a:pos x="20" y="10"/>
                </a:cxn>
              </a:cxnLst>
              <a:rect l="0" t="0" r="r" b="b"/>
              <a:pathLst>
                <a:path w="20" h="39">
                  <a:moveTo>
                    <a:pt x="20" y="10"/>
                  </a:moveTo>
                  <a:cubicBezTo>
                    <a:pt x="20" y="4"/>
                    <a:pt x="15" y="0"/>
                    <a:pt x="10" y="0"/>
                  </a:cubicBezTo>
                  <a:cubicBezTo>
                    <a:pt x="5" y="0"/>
                    <a:pt x="0" y="4"/>
                    <a:pt x="0" y="10"/>
                  </a:cubicBezTo>
                  <a:cubicBezTo>
                    <a:pt x="0" y="30"/>
                    <a:pt x="0" y="30"/>
                    <a:pt x="0" y="30"/>
                  </a:cubicBezTo>
                  <a:cubicBezTo>
                    <a:pt x="0" y="35"/>
                    <a:pt x="5" y="39"/>
                    <a:pt x="10" y="39"/>
                  </a:cubicBezTo>
                  <a:cubicBezTo>
                    <a:pt x="15" y="39"/>
                    <a:pt x="20" y="35"/>
                    <a:pt x="20" y="30"/>
                  </a:cubicBezTo>
                  <a:lnTo>
                    <a:pt x="20"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5" name="Freeform 14"/>
            <p:cNvSpPr/>
            <p:nvPr/>
          </p:nvSpPr>
          <p:spPr bwMode="black">
            <a:xfrm>
              <a:off x="7119806"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4" y="0"/>
                    <a:pt x="0" y="4"/>
                    <a:pt x="0" y="9"/>
                  </a:cubicBezTo>
                  <a:cubicBezTo>
                    <a:pt x="0" y="56"/>
                    <a:pt x="0" y="56"/>
                    <a:pt x="0" y="56"/>
                  </a:cubicBezTo>
                  <a:cubicBezTo>
                    <a:pt x="0" y="61"/>
                    <a:pt x="4" y="65"/>
                    <a:pt x="10"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6" name="Freeform 15"/>
            <p:cNvSpPr/>
            <p:nvPr/>
          </p:nvSpPr>
          <p:spPr bwMode="black">
            <a:xfrm>
              <a:off x="7427618" y="2720823"/>
              <a:ext cx="111191" cy="698766"/>
            </a:xfrm>
            <a:custGeom>
              <a:avLst/>
              <a:gdLst/>
              <a:ahLst/>
              <a:cxnLst>
                <a:cxn ang="0">
                  <a:pos x="19" y="9"/>
                </a:cxn>
                <a:cxn ang="0">
                  <a:pos x="9" y="0"/>
                </a:cxn>
                <a:cxn ang="0">
                  <a:pos x="0" y="9"/>
                </a:cxn>
                <a:cxn ang="0">
                  <a:pos x="0" y="111"/>
                </a:cxn>
                <a:cxn ang="0">
                  <a:pos x="9" y="120"/>
                </a:cxn>
                <a:cxn ang="0">
                  <a:pos x="19" y="111"/>
                </a:cxn>
                <a:cxn ang="0">
                  <a:pos x="19" y="9"/>
                </a:cxn>
              </a:cxnLst>
              <a:rect l="0" t="0" r="r" b="b"/>
              <a:pathLst>
                <a:path w="19" h="120">
                  <a:moveTo>
                    <a:pt x="19" y="9"/>
                  </a:moveTo>
                  <a:cubicBezTo>
                    <a:pt x="19" y="4"/>
                    <a:pt x="15" y="0"/>
                    <a:pt x="9" y="0"/>
                  </a:cubicBezTo>
                  <a:cubicBezTo>
                    <a:pt x="4" y="0"/>
                    <a:pt x="0" y="4"/>
                    <a:pt x="0" y="9"/>
                  </a:cubicBezTo>
                  <a:cubicBezTo>
                    <a:pt x="0" y="111"/>
                    <a:pt x="0" y="111"/>
                    <a:pt x="0" y="111"/>
                  </a:cubicBezTo>
                  <a:cubicBezTo>
                    <a:pt x="0" y="116"/>
                    <a:pt x="4" y="120"/>
                    <a:pt x="9" y="120"/>
                  </a:cubicBezTo>
                  <a:cubicBezTo>
                    <a:pt x="15" y="120"/>
                    <a:pt x="19" y="116"/>
                    <a:pt x="19" y="111"/>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7" name="Freeform 16"/>
            <p:cNvSpPr/>
            <p:nvPr/>
          </p:nvSpPr>
          <p:spPr bwMode="black">
            <a:xfrm>
              <a:off x="7730002" y="2930181"/>
              <a:ext cx="111191" cy="379290"/>
            </a:xfrm>
            <a:custGeom>
              <a:avLst/>
              <a:gdLst/>
              <a:ahLst/>
              <a:cxnLst>
                <a:cxn ang="0">
                  <a:pos x="19" y="9"/>
                </a:cxn>
                <a:cxn ang="0">
                  <a:pos x="10" y="0"/>
                </a:cxn>
                <a:cxn ang="0">
                  <a:pos x="0" y="9"/>
                </a:cxn>
                <a:cxn ang="0">
                  <a:pos x="0" y="56"/>
                </a:cxn>
                <a:cxn ang="0">
                  <a:pos x="10" y="65"/>
                </a:cxn>
                <a:cxn ang="0">
                  <a:pos x="19" y="56"/>
                </a:cxn>
                <a:cxn ang="0">
                  <a:pos x="19" y="9"/>
                </a:cxn>
              </a:cxnLst>
              <a:rect l="0" t="0" r="r" b="b"/>
              <a:pathLst>
                <a:path w="19" h="65">
                  <a:moveTo>
                    <a:pt x="19" y="9"/>
                  </a:moveTo>
                  <a:cubicBezTo>
                    <a:pt x="19" y="4"/>
                    <a:pt x="15" y="0"/>
                    <a:pt x="10" y="0"/>
                  </a:cubicBezTo>
                  <a:cubicBezTo>
                    <a:pt x="5" y="0"/>
                    <a:pt x="0" y="4"/>
                    <a:pt x="0" y="9"/>
                  </a:cubicBezTo>
                  <a:cubicBezTo>
                    <a:pt x="0" y="56"/>
                    <a:pt x="0" y="56"/>
                    <a:pt x="0" y="56"/>
                  </a:cubicBezTo>
                  <a:cubicBezTo>
                    <a:pt x="0" y="61"/>
                    <a:pt x="5" y="65"/>
                    <a:pt x="10" y="65"/>
                  </a:cubicBezTo>
                  <a:cubicBezTo>
                    <a:pt x="15" y="65"/>
                    <a:pt x="19" y="61"/>
                    <a:pt x="19" y="56"/>
                  </a:cubicBezTo>
                  <a:lnTo>
                    <a:pt x="19" y="9"/>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sp>
          <p:nvSpPr>
            <p:cNvPr id="18" name="Freeform 17"/>
            <p:cNvSpPr/>
            <p:nvPr/>
          </p:nvSpPr>
          <p:spPr bwMode="black">
            <a:xfrm>
              <a:off x="8037814" y="3082440"/>
              <a:ext cx="111191" cy="227031"/>
            </a:xfrm>
            <a:custGeom>
              <a:avLst/>
              <a:gdLst/>
              <a:ahLst/>
              <a:cxnLst>
                <a:cxn ang="0">
                  <a:pos x="19" y="10"/>
                </a:cxn>
                <a:cxn ang="0">
                  <a:pos x="9" y="0"/>
                </a:cxn>
                <a:cxn ang="0">
                  <a:pos x="0" y="10"/>
                </a:cxn>
                <a:cxn ang="0">
                  <a:pos x="0" y="30"/>
                </a:cxn>
                <a:cxn ang="0">
                  <a:pos x="9" y="39"/>
                </a:cxn>
                <a:cxn ang="0">
                  <a:pos x="19" y="30"/>
                </a:cxn>
                <a:cxn ang="0">
                  <a:pos x="19" y="10"/>
                </a:cxn>
              </a:cxnLst>
              <a:rect l="0" t="0" r="r" b="b"/>
              <a:pathLst>
                <a:path w="19" h="39">
                  <a:moveTo>
                    <a:pt x="19" y="10"/>
                  </a:moveTo>
                  <a:cubicBezTo>
                    <a:pt x="19" y="4"/>
                    <a:pt x="15" y="0"/>
                    <a:pt x="9" y="0"/>
                  </a:cubicBezTo>
                  <a:cubicBezTo>
                    <a:pt x="4" y="0"/>
                    <a:pt x="0" y="4"/>
                    <a:pt x="0" y="10"/>
                  </a:cubicBezTo>
                  <a:cubicBezTo>
                    <a:pt x="0" y="30"/>
                    <a:pt x="0" y="30"/>
                    <a:pt x="0" y="30"/>
                  </a:cubicBezTo>
                  <a:cubicBezTo>
                    <a:pt x="0" y="35"/>
                    <a:pt x="4" y="39"/>
                    <a:pt x="9" y="39"/>
                  </a:cubicBezTo>
                  <a:cubicBezTo>
                    <a:pt x="15" y="39"/>
                    <a:pt x="19" y="35"/>
                    <a:pt x="19" y="30"/>
                  </a:cubicBezTo>
                  <a:lnTo>
                    <a:pt x="19" y="10"/>
                  </a:lnTo>
                  <a:close/>
                </a:path>
              </a:pathLst>
            </a:custGeom>
            <a:solidFill>
              <a:schemeClr val="bg1"/>
            </a:solidFill>
            <a:ln w="9525">
              <a:noFill/>
              <a:round/>
            </a:ln>
          </p:spPr>
          <p:txBody>
            <a:bodyPr/>
            <a:lstStyle/>
            <a:p>
              <a:pPr defTabSz="609600" fontAlgn="base">
                <a:spcBef>
                  <a:spcPct val="0"/>
                </a:spcBef>
                <a:spcAft>
                  <a:spcPct val="0"/>
                </a:spcAft>
              </a:pPr>
              <a:endParaRPr lang="en-US" dirty="0">
                <a:solidFill>
                  <a:srgbClr val="0096D6"/>
                </a:solidFill>
                <a:latin typeface="Arial" panose="020B0604020202020204"/>
                <a:ea typeface="MS PGothic" panose="020B0600070205080204" charset="-128"/>
                <a:cs typeface="MS PGothic" panose="020B0600070205080204" charset="-128"/>
              </a:endParaRPr>
            </a:p>
          </p:txBody>
        </p:sp>
      </p:grpSp>
    </p:spTree>
  </p:cSld>
  <p:clrMapOvr>
    <a:masterClrMapping/>
  </p:clrMapOvr>
  <p:transition spd="slow">
    <p:wip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showMasterSp="0" userDrawn="1">
  <p:cSld name="2_Closing_Photo">
    <p:spTree>
      <p:nvGrpSpPr>
        <p:cNvPr id="1" name=""/>
        <p:cNvGrpSpPr/>
        <p:nvPr/>
      </p:nvGrpSpPr>
      <p:grpSpPr>
        <a:xfrm>
          <a:off x="0" y="0"/>
          <a:ext cx="0" cy="0"/>
          <a:chOff x="0" y="0"/>
          <a:chExt cx="0" cy="0"/>
        </a:xfrm>
      </p:grpSpPr>
      <p:pic>
        <p:nvPicPr>
          <p:cNvPr id="16" name="Picture Placeholder 5"/>
          <p:cNvPicPr>
            <a:picLocks noChangeAspect="1"/>
          </p:cNvPicPr>
          <p:nvPr userDrawn="1"/>
        </p:nvPicPr>
        <p:blipFill>
          <a:blip r:embed="rId2"/>
          <a:stretch>
            <a:fillRect/>
          </a:stretch>
        </p:blipFill>
        <p:spPr>
          <a:xfrm>
            <a:off x="-4283" y="-3428"/>
            <a:ext cx="12197398" cy="6864856"/>
          </a:xfrm>
          <a:prstGeom prst="rect">
            <a:avLst/>
          </a:prstGeom>
        </p:spPr>
      </p:pic>
      <p:pic>
        <p:nvPicPr>
          <p:cNvPr id="17" name="Picture 16" descr="pref_1-line_logo+tagline-rt-white-CMYK.ai"/>
          <p:cNvPicPr>
            <a:picLocks noChangeAspect="1"/>
          </p:cNvPicPr>
          <p:nvPr userDrawn="1"/>
        </p:nvPicPr>
        <p:blipFill>
          <a:blip r:embed="rId3">
            <a:alphaModFix amt="60000"/>
            <a:duotone>
              <a:prstClr val="black"/>
              <a:schemeClr val="accent3">
                <a:tint val="45000"/>
                <a:satMod val="400000"/>
              </a:schemeClr>
            </a:duotone>
            <a:lum bright="-100000" contrast="-100000"/>
          </a:blip>
          <a:stretch>
            <a:fillRect/>
          </a:stretch>
        </p:blipFill>
        <p:spPr>
          <a:xfrm>
            <a:off x="255594" y="2191513"/>
            <a:ext cx="11677638" cy="2474976"/>
          </a:xfrm>
          <a:prstGeom prst="rect">
            <a:avLst/>
          </a:prstGeom>
        </p:spPr>
      </p:pic>
    </p:spTree>
  </p:cSld>
  <p:clrMapOvr>
    <a:masterClrMapping/>
  </p:clrMapOvr>
  <p:transition spd="slow">
    <p:wip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showMasterSp="0" userDrawn="1">
  <p:cSld name="Blue Background">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7" name="Rectangle 7"/>
          <p:cNvSpPr>
            <a:spLocks noChangeArrowheads="1"/>
          </p:cNvSpPr>
          <p:nvPr userDrawn="1"/>
        </p:nvSpPr>
        <p:spPr bwMode="ltGray">
          <a:xfrm>
            <a:off x="11348433" y="6323895"/>
            <a:ext cx="294036" cy="206006"/>
          </a:xfrm>
          <a:prstGeom prst="rect">
            <a:avLst/>
          </a:prstGeom>
          <a:noFill/>
          <a:ln w="9525" algn="ctr">
            <a:noFill/>
            <a:miter lim="800000"/>
          </a:ln>
          <a:effectLst/>
        </p:spPr>
        <p:txBody>
          <a:bodyPr wrap="none" lIns="82096" tIns="41047" rIns="82096" bIns="41047" anchor="b">
            <a:spAutoFit/>
          </a:bodyPr>
          <a:lstStyle/>
          <a:p>
            <a:pPr algn="r" defTabSz="814070">
              <a:defRPr/>
            </a:pPr>
            <a:fld id="{4ABDCABE-3F10-B64C-92F1-862014417034}" type="slidenum">
              <a:rPr lang="en-US" sz="800">
                <a:solidFill>
                  <a:srgbClr val="FFFFFF">
                    <a:alpha val="60000"/>
                  </a:srgbClr>
                </a:solidFill>
                <a:latin typeface="Arial" panose="020B0604020202020204"/>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4" y="6322223"/>
            <a:ext cx="3543100" cy="206006"/>
          </a:xfrm>
          <a:prstGeom prst="rect">
            <a:avLst/>
          </a:prstGeom>
          <a:noFill/>
          <a:ln w="9525">
            <a:noFill/>
            <a:miter lim="800000"/>
          </a:ln>
          <a:effectLst/>
        </p:spPr>
        <p:txBody>
          <a:bodyPr lIns="82096" tIns="41047" rIns="82096" bIns="41047" anchor="b">
            <a:spAutoFit/>
          </a:bodyPr>
          <a:lstStyle/>
          <a:p>
            <a:pPr defTabSz="814070">
              <a:defRPr/>
            </a:pPr>
            <a:r>
              <a:rPr lang="en-US" sz="80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rPr>
              <a:t>© 2015 思科和/</a:t>
            </a:r>
            <a:r>
              <a:rPr lang="en-US" sz="800" dirty="0" err="1">
                <a:solidFill>
                  <a:srgbClr val="FFFFFF">
                    <a:alpha val="60000"/>
                  </a:srgbClr>
                </a:solidFill>
                <a:latin typeface="宋体" panose="02010600030101010101" pitchFamily="2" charset="-122"/>
                <a:ea typeface="MS PGothic" panose="020B0600070205080204" charset="-128"/>
                <a:cs typeface="宋体" panose="02010600030101010101" pitchFamily="2" charset="-122"/>
              </a:rPr>
              <a:t>或其附属公司。版权所有。思科机密信息</a:t>
            </a:r>
            <a:endParaRPr lang="en-US" sz="800" dirty="0">
              <a:solidFill>
                <a:srgbClr val="FFFFFF">
                  <a:alpha val="60000"/>
                </a:srgbClr>
              </a:solidFill>
              <a:latin typeface="宋体" panose="02010600030101010101" pitchFamily="2" charset="-122"/>
              <a:ea typeface="MS PGothic" panose="020B0600070205080204" charset="-128"/>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print">
            <a:alphaModFix amt="60000"/>
            <a:biLevel thresh="25000"/>
          </a:blip>
          <a:srcRect/>
          <a:stretch>
            <a:fillRect/>
          </a:stretch>
        </p:blipFill>
        <p:spPr bwMode="auto">
          <a:xfrm>
            <a:off x="632078"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
        <p:nvSpPr>
          <p:cNvPr id="9"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2" tIns="60936" rIns="121872" bIns="60936" numCol="1" anchor="ctr" anchorCtr="0" compatLnSpc="1"/>
          <a:lstStyle>
            <a:lvl1pPr>
              <a:defRPr>
                <a:solidFill>
                  <a:schemeClr val="bg2"/>
                </a:solidFill>
                <a:effectLst/>
              </a:defRPr>
            </a:lvl1pPr>
          </a:lstStyle>
          <a:p>
            <a:pPr lvl="0"/>
            <a:r>
              <a:rPr lang="en-GB" dirty="0"/>
              <a:t>Click to edit Master title style</a:t>
            </a:r>
            <a:endParaRPr lang="en-GB" dirty="0"/>
          </a:p>
        </p:txBody>
      </p:sp>
    </p:spTree>
  </p:cSld>
  <p:clrMapOvr>
    <a:masterClrMapping/>
  </p:clrMapOvr>
  <p:transition spd="med">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a:p>
        </p:txBody>
      </p:sp>
      <p:sp>
        <p:nvSpPr>
          <p:cNvPr id="3" name="Date Placeholder 2"/>
          <p:cNvSpPr>
            <a:spLocks noGrp="1"/>
          </p:cNvSpPr>
          <p:nvPr>
            <p:ph type="dt" sz="half" idx="10"/>
          </p:nvPr>
        </p:nvSpPr>
        <p:spPr>
          <a:xfrm>
            <a:off x="609441" y="6356374"/>
            <a:ext cx="2844059" cy="365125"/>
          </a:xfrm>
          <a:prstGeom prst="rect">
            <a:avLst/>
          </a:prstGeom>
        </p:spPr>
        <p:txBody>
          <a:bodyPr lIns="91436" tIns="45719" rIns="91436" bIns="45719"/>
          <a:lstStyle/>
          <a:p>
            <a:pPr defTabSz="609600" fontAlgn="base">
              <a:spcBef>
                <a:spcPct val="0"/>
              </a:spcBef>
              <a:spcAft>
                <a:spcPct val="0"/>
              </a:spcAft>
            </a:pPr>
            <a:fld id="{A73052DD-C2CB-40DF-BE7C-20F52E120B40}" type="datetimeFigureOut">
              <a:rPr lang="en-US" smtClean="0">
                <a:solidFill>
                  <a:srgbClr val="676767">
                    <a:tint val="75000"/>
                  </a:srgbClr>
                </a:solidFill>
                <a:latin typeface="Arial" panose="020B0604020202020204"/>
                <a:ea typeface="MS PGothic" panose="020B0600070205080204" charset="-128"/>
                <a:cs typeface="MS PGothic" panose="020B0600070205080204" charset="-128"/>
              </a:rPr>
            </a:fld>
            <a:endParaRPr lang="en-US" dirty="0">
              <a:solidFill>
                <a:srgbClr val="676767">
                  <a:tint val="75000"/>
                </a:srgbClr>
              </a:solidFill>
              <a:latin typeface="Arial" panose="020B0604020202020204"/>
              <a:ea typeface="MS PGothic" panose="020B0600070205080204" charset="-128"/>
              <a:cs typeface="MS PGothic" panose="020B0600070205080204" charset="-128"/>
            </a:endParaRPr>
          </a:p>
        </p:txBody>
      </p:sp>
      <p:sp>
        <p:nvSpPr>
          <p:cNvPr id="4" name="Footer Placeholder 3"/>
          <p:cNvSpPr>
            <a:spLocks noGrp="1"/>
          </p:cNvSpPr>
          <p:nvPr>
            <p:ph type="ftr" sz="quarter" idx="11"/>
          </p:nvPr>
        </p:nvSpPr>
        <p:spPr>
          <a:xfrm>
            <a:off x="4164521" y="6356374"/>
            <a:ext cx="3859795" cy="365125"/>
          </a:xfrm>
          <a:prstGeom prst="rect">
            <a:avLst/>
          </a:prstGeom>
        </p:spPr>
        <p:txBody>
          <a:bodyPr lIns="91436" tIns="45719" rIns="91436" bIns="45719"/>
          <a:lstStyle/>
          <a:p>
            <a:pPr defTabSz="609600" fontAlgn="base">
              <a:spcBef>
                <a:spcPct val="0"/>
              </a:spcBef>
              <a:spcAft>
                <a:spcPct val="0"/>
              </a:spcAft>
            </a:pPr>
            <a:endParaRPr lang="en-US" dirty="0">
              <a:solidFill>
                <a:srgbClr val="676767">
                  <a:tint val="75000"/>
                </a:srgbClr>
              </a:solidFill>
              <a:latin typeface="Arial" panose="020B0604020202020204"/>
              <a:ea typeface="MS PGothic" panose="020B0600070205080204" charset="-128"/>
              <a:cs typeface="MS PGothic" panose="020B0600070205080204" charset="-128"/>
            </a:endParaRPr>
          </a:p>
        </p:txBody>
      </p:sp>
      <p:sp>
        <p:nvSpPr>
          <p:cNvPr id="5" name="Slide Number Placeholder 4"/>
          <p:cNvSpPr>
            <a:spLocks noGrp="1"/>
          </p:cNvSpPr>
          <p:nvPr>
            <p:ph type="sldNum" sz="quarter" idx="12"/>
          </p:nvPr>
        </p:nvSpPr>
        <p:spPr>
          <a:xfrm>
            <a:off x="8735332" y="6356374"/>
            <a:ext cx="2844059" cy="365125"/>
          </a:xfrm>
          <a:prstGeom prst="rect">
            <a:avLst/>
          </a:prstGeom>
        </p:spPr>
        <p:txBody>
          <a:bodyPr lIns="91436" tIns="45719" rIns="91436" bIns="45719"/>
          <a:lstStyle/>
          <a:p>
            <a:pPr defTabSz="609600" fontAlgn="base">
              <a:spcBef>
                <a:spcPct val="0"/>
              </a:spcBef>
              <a:spcAft>
                <a:spcPct val="0"/>
              </a:spcAft>
            </a:pPr>
            <a:fld id="{728CE343-7A65-449B-89A3-D060D78CE801}" type="slidenum">
              <a:rPr lang="en-US" smtClean="0">
                <a:solidFill>
                  <a:srgbClr val="676767">
                    <a:tint val="75000"/>
                  </a:srgbClr>
                </a:solidFill>
                <a:latin typeface="Arial" panose="020B0604020202020204"/>
                <a:ea typeface="MS PGothic" panose="020B0600070205080204" charset="-128"/>
                <a:cs typeface="MS PGothic" panose="020B0600070205080204" charset="-128"/>
              </a:rPr>
            </a:fld>
            <a:endParaRPr lang="en-US" dirty="0">
              <a:solidFill>
                <a:srgbClr val="676767">
                  <a:tint val="75000"/>
                </a:srgbClr>
              </a:solidFill>
              <a:latin typeface="Arial" panose="020B0604020202020204"/>
              <a:ea typeface="MS PGothic" panose="020B0600070205080204" charset="-128"/>
              <a:cs typeface="MS PGothic" panose="020B0600070205080204" charset="-128"/>
            </a:endParaRPr>
          </a:p>
        </p:txBody>
      </p:sp>
    </p:spTree>
  </p:cSld>
  <p:clrMapOvr>
    <a:masterClrMapping/>
  </p:clrMapOvr>
  <p:transition spd="slow">
    <p:wip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type="chart">
  <p:cSld name="2_Title and Chart">
    <p:spTree>
      <p:nvGrpSpPr>
        <p:cNvPr id="1" name=""/>
        <p:cNvGrpSpPr/>
        <p:nvPr/>
      </p:nvGrpSpPr>
      <p:grpSpPr>
        <a:xfrm>
          <a:off x="0" y="0"/>
          <a:ext cx="0" cy="0"/>
          <a:chOff x="0" y="0"/>
          <a:chExt cx="0" cy="0"/>
        </a:xfrm>
      </p:grpSpPr>
      <p:sp>
        <p:nvSpPr>
          <p:cNvPr id="2" name="Title 1"/>
          <p:cNvSpPr>
            <a:spLocks noGrp="1"/>
          </p:cNvSpPr>
          <p:nvPr>
            <p:ph type="title"/>
          </p:nvPr>
        </p:nvSpPr>
        <p:spPr>
          <a:xfrm>
            <a:off x="349161" y="6"/>
            <a:ext cx="9702390" cy="993775"/>
          </a:xfrm>
        </p:spPr>
        <p:txBody>
          <a:bodyPr/>
          <a:lstStyle/>
          <a:p>
            <a:r>
              <a:rPr lang="en-US"/>
              <a:t>Click to edit Master title style</a:t>
            </a:r>
            <a:endParaRPr lang="es-AR"/>
          </a:p>
        </p:txBody>
      </p:sp>
      <p:sp>
        <p:nvSpPr>
          <p:cNvPr id="3" name="Chart Placeholder 2"/>
          <p:cNvSpPr>
            <a:spLocks noGrp="1"/>
          </p:cNvSpPr>
          <p:nvPr>
            <p:ph type="chart" idx="1"/>
          </p:nvPr>
        </p:nvSpPr>
        <p:spPr>
          <a:xfrm>
            <a:off x="363981" y="1155700"/>
            <a:ext cx="11598430" cy="5367338"/>
          </a:xfrm>
          <a:prstGeom prst="rect">
            <a:avLst/>
          </a:prstGeom>
        </p:spPr>
        <p:txBody>
          <a:bodyPr/>
          <a:lstStyle/>
          <a:p>
            <a:endParaRPr lang="es-AR" dirty="0"/>
          </a:p>
        </p:txBody>
      </p:sp>
      <p:sp>
        <p:nvSpPr>
          <p:cNvPr id="4" name="Slide Number Placeholder 3"/>
          <p:cNvSpPr>
            <a:spLocks noGrp="1"/>
          </p:cNvSpPr>
          <p:nvPr>
            <p:ph type="sldNum" sz="quarter" idx="10"/>
          </p:nvPr>
        </p:nvSpPr>
        <p:spPr>
          <a:xfrm>
            <a:off x="10773150" y="6626225"/>
            <a:ext cx="1210419" cy="457200"/>
          </a:xfrm>
          <a:prstGeom prst="rect">
            <a:avLst/>
          </a:prstGeom>
        </p:spPr>
        <p:txBody>
          <a:bodyPr/>
          <a:lstStyle>
            <a:lvl1pPr>
              <a:defRPr/>
            </a:lvl1pPr>
          </a:lstStyle>
          <a:p>
            <a:pPr defTabSz="609600" fontAlgn="base">
              <a:spcBef>
                <a:spcPct val="0"/>
              </a:spcBef>
              <a:spcAft>
                <a:spcPct val="0"/>
              </a:spcAft>
            </a:pPr>
            <a:fld id="{86F729CE-3D36-4A53-B791-352A704E4BED}" type="slidenum">
              <a:rPr lang="en-GB">
                <a:solidFill>
                  <a:srgbClr val="FFFFFF"/>
                </a:solidFill>
                <a:latin typeface="Arial" panose="020B0604020202020204" pitchFamily="34" charset="0"/>
                <a:ea typeface="MS PGothic" panose="020B0600070205080204" charset="-128"/>
                <a:cs typeface="MS PGothic" panose="020B0600070205080204" charset="-128"/>
              </a:rPr>
            </a:fld>
            <a:endParaRPr lang="en-GB" dirty="0">
              <a:solidFill>
                <a:srgbClr val="FFFFFF"/>
              </a:solidFill>
              <a:latin typeface="Arial" panose="020B0604020202020204" pitchFamily="34" charset="0"/>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B_Pillar Opener_SOCIETY">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303536" y="3276601"/>
            <a:ext cx="6416062" cy="2590800"/>
          </a:xfrm>
        </p:spPr>
        <p:txBody>
          <a:bodyPr anchor="b">
            <a:noAutofit/>
          </a:bodyPr>
          <a:lstStyle>
            <a:lvl1pPr>
              <a:lnSpc>
                <a:spcPts val="6200"/>
              </a:lnSpc>
              <a:defRPr sz="6300">
                <a:solidFill>
                  <a:schemeClr val="bg1"/>
                </a:solidFill>
              </a:defRPr>
            </a:lvl1pPr>
          </a:lstStyle>
          <a:p>
            <a:r>
              <a:rPr lang="en-US" dirty="0"/>
              <a:t>Click </a:t>
            </a:r>
            <a:br>
              <a:rPr lang="en-US" dirty="0"/>
            </a:br>
            <a:r>
              <a:rPr lang="en-US" dirty="0"/>
              <a:t>to </a:t>
            </a:r>
            <a:br>
              <a:rPr lang="en-US" dirty="0"/>
            </a:br>
            <a:r>
              <a:rPr lang="en-US" dirty="0"/>
              <a:t>edit</a:t>
            </a:r>
            <a:endParaRPr lang="en-US" dirty="0"/>
          </a:p>
        </p:txBody>
      </p:sp>
      <p:sp>
        <p:nvSpPr>
          <p:cNvPr id="3" name="Text Placeholder 2"/>
          <p:cNvSpPr>
            <a:spLocks noGrp="1"/>
          </p:cNvSpPr>
          <p:nvPr>
            <p:ph type="body" idx="1"/>
          </p:nvPr>
        </p:nvSpPr>
        <p:spPr>
          <a:xfrm>
            <a:off x="1470702" y="528494"/>
            <a:ext cx="5385514" cy="319881"/>
          </a:xfrm>
          <a:prstGeom prst="rect">
            <a:avLst/>
          </a:prstGeom>
        </p:spPr>
        <p:txBody>
          <a:bodyPr lIns="0" tIns="0" rIns="0" bIns="0" anchor="ctr">
            <a:noAutofit/>
          </a:bodyPr>
          <a:lstStyle>
            <a:lvl1pPr marL="0" indent="0">
              <a:buNone/>
              <a:defRPr sz="1300" b="0">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endParaRPr lang="en-US" dirty="0"/>
          </a:p>
        </p:txBody>
      </p:sp>
      <p:sp>
        <p:nvSpPr>
          <p:cNvPr id="4" name="Content Placeholder 3"/>
          <p:cNvSpPr>
            <a:spLocks noGrp="1"/>
          </p:cNvSpPr>
          <p:nvPr>
            <p:ph sz="half" idx="2" hasCustomPrompt="1"/>
          </p:nvPr>
        </p:nvSpPr>
        <p:spPr>
          <a:xfrm>
            <a:off x="7776572" y="968259"/>
            <a:ext cx="3498093" cy="5257916"/>
          </a:xfrm>
          <a:prstGeom prst="rect">
            <a:avLst/>
          </a:prstGeom>
        </p:spPr>
        <p:txBody>
          <a:bodyPr>
            <a:noAutofit/>
          </a:bodyPr>
          <a:lstStyle>
            <a:lvl1pPr marL="211455" indent="0">
              <a:lnSpc>
                <a:spcPts val="3000"/>
              </a:lnSpc>
              <a:buClr>
                <a:schemeClr val="tx1">
                  <a:lumMod val="50000"/>
                  <a:lumOff val="50000"/>
                </a:schemeClr>
              </a:buClr>
              <a:buNone/>
              <a:defRPr sz="3000" baseline="0">
                <a:solidFill>
                  <a:schemeClr val="accent1"/>
                </a:solidFill>
              </a:defRPr>
            </a:lvl1pPr>
            <a:lvl2pPr marL="200025" indent="-200025">
              <a:spcBef>
                <a:spcPts val="800"/>
              </a:spcBef>
              <a:buClr>
                <a:schemeClr val="accent1"/>
              </a:buClr>
              <a:buSzPct val="100000"/>
              <a:buFont typeface="Arial" panose="020B0604020202020204" pitchFamily="34" charset="0"/>
              <a:buChar char="»"/>
              <a:defRPr sz="2000">
                <a:solidFill>
                  <a:schemeClr val="bg1"/>
                </a:solidFill>
              </a:defRPr>
            </a:lvl2pPr>
            <a:lvl3pPr marL="198755" indent="0">
              <a:spcBef>
                <a:spcPts val="500"/>
              </a:spcBef>
              <a:buFontTx/>
              <a:buNone/>
              <a:defRPr sz="2000" baseline="0">
                <a:solidFill>
                  <a:schemeClr val="bg1"/>
                </a:solidFill>
              </a:defRPr>
            </a:lvl3pPr>
            <a:lvl4pPr marL="196850" indent="0">
              <a:spcBef>
                <a:spcPts val="1200"/>
              </a:spcBef>
              <a:buNone/>
              <a:defRPr sz="3000">
                <a:solidFill>
                  <a:schemeClr val="bg1"/>
                </a:solidFill>
              </a:defRPr>
            </a:lvl4pPr>
            <a:lvl5pPr>
              <a:defRPr sz="1600">
                <a:solidFill>
                  <a:schemeClr val="bg1"/>
                </a:solidFill>
              </a:defRPr>
            </a:lvl5pPr>
            <a:lvl6pPr>
              <a:defRPr sz="1600"/>
            </a:lvl6pPr>
            <a:lvl7pPr>
              <a:defRPr sz="1600"/>
            </a:lvl7pPr>
            <a:lvl8pPr>
              <a:defRPr sz="1600"/>
            </a:lvl8pPr>
            <a:lvl9pPr>
              <a:defRPr sz="1600"/>
            </a:lvl9pPr>
          </a:lstStyle>
          <a:p>
            <a:pPr lvl="0"/>
            <a:r>
              <a:rPr lang="en-US" dirty="0"/>
              <a:t>Society</a:t>
            </a:r>
            <a:endParaRPr lang="en-US" dirty="0"/>
          </a:p>
          <a:p>
            <a:pPr lvl="1"/>
            <a:r>
              <a:rPr lang="en-US" dirty="0"/>
              <a:t>Bulleted content</a:t>
            </a:r>
            <a:endParaRPr lang="en-US" dirty="0"/>
          </a:p>
          <a:p>
            <a:pPr lvl="2"/>
            <a:r>
              <a:rPr lang="en-US" dirty="0"/>
              <a:t>Text without bullet</a:t>
            </a:r>
            <a:endParaRPr lang="en-US" dirty="0"/>
          </a:p>
          <a:p>
            <a:pPr lvl="3"/>
            <a:r>
              <a:rPr lang="en-US" dirty="0"/>
              <a:t>Larger Font</a:t>
            </a:r>
            <a:endParaRPr lang="en-US" dirty="0"/>
          </a:p>
        </p:txBody>
      </p:sp>
      <p:sp>
        <p:nvSpPr>
          <p:cNvPr id="8" name="Footer Placeholder 7"/>
          <p:cNvSpPr>
            <a:spLocks noGrp="1"/>
          </p:cNvSpPr>
          <p:nvPr>
            <p:ph type="ftr" sz="quarter" idx="11"/>
          </p:nvPr>
        </p:nvSpPr>
        <p:spPr>
          <a:xfrm>
            <a:off x="143690" y="6416692"/>
            <a:ext cx="3859795" cy="365125"/>
          </a:xfrm>
          <a:prstGeom prst="rect">
            <a:avLst/>
          </a:prstGeom>
        </p:spPr>
        <p:txBody>
          <a:bodyPr/>
          <a:lstStyle/>
          <a:p>
            <a:pPr defTabSz="609600" fontAlgn="base">
              <a:spcBef>
                <a:spcPct val="0"/>
              </a:spcBef>
              <a:spcAft>
                <a:spcPct val="0"/>
              </a:spcAft>
            </a:pPr>
            <a:r>
              <a:rPr lang="en-US">
                <a:solidFill>
                  <a:prstClr val="black"/>
                </a:solidFill>
                <a:latin typeface="Arial" panose="020B0604020202020204" pitchFamily="34" charset="0"/>
                <a:ea typeface="MS PGothic" panose="020B0600070205080204" charset="-128"/>
                <a:cs typeface="MS PGothic" panose="020B0600070205080204" charset="-128"/>
              </a:rPr>
              <a:t>Cisco CSR   Engaging the Network for Good</a:t>
            </a:r>
            <a:endParaRPr lang="en-US" dirty="0">
              <a:solidFill>
                <a:prstClr val="black"/>
              </a:solidFill>
              <a:latin typeface="Arial" panose="020B0604020202020204" pitchFamily="34" charset="0"/>
              <a:ea typeface="MS PGothic" panose="020B0600070205080204" charset="-128"/>
              <a:cs typeface="MS PGothic" panose="020B0600070205080204" charset="-128"/>
            </a:endParaRPr>
          </a:p>
        </p:txBody>
      </p:sp>
      <p:sp>
        <p:nvSpPr>
          <p:cNvPr id="9" name="Slide Number Placeholder 8"/>
          <p:cNvSpPr>
            <a:spLocks noGrp="1"/>
          </p:cNvSpPr>
          <p:nvPr>
            <p:ph type="sldNum" sz="quarter" idx="12"/>
          </p:nvPr>
        </p:nvSpPr>
        <p:spPr>
          <a:xfrm>
            <a:off x="11647099" y="6515100"/>
            <a:ext cx="487553" cy="177800"/>
          </a:xfrm>
          <a:prstGeom prst="rect">
            <a:avLst/>
          </a:prstGeom>
        </p:spPr>
        <p:txBody>
          <a:bodyPr/>
          <a:lstStyle/>
          <a:p>
            <a:pPr defTabSz="609600" fontAlgn="base">
              <a:spcBef>
                <a:spcPct val="0"/>
              </a:spcBef>
              <a:spcAft>
                <a:spcPct val="0"/>
              </a:spcAft>
            </a:pPr>
            <a:fld id="{E06D7C1B-AE64-49FF-8D94-2EB263819E36}" type="slidenum">
              <a:rPr lang="en-US" smtClean="0">
                <a:solidFill>
                  <a:prstClr val="black"/>
                </a:solidFill>
                <a:latin typeface="Arial" panose="020B0604020202020204" pitchFamily="34" charset="0"/>
                <a:ea typeface="MS PGothic" panose="020B0600070205080204" charset="-128"/>
                <a:cs typeface="MS PGothic" panose="020B0600070205080204" charset="-128"/>
              </a:rPr>
            </a:fld>
            <a:endParaRPr lang="en-US">
              <a:solidFill>
                <a:prstClr val="black"/>
              </a:solidFill>
              <a:latin typeface="Arial" panose="020B0604020202020204" pitchFamily="34" charset="0"/>
              <a:ea typeface="MS PGothic" panose="020B0600070205080204" charset="-128"/>
              <a:cs typeface="MS PGothic" panose="020B0600070205080204" charset="-128"/>
            </a:endParaRPr>
          </a:p>
        </p:txBody>
      </p:sp>
    </p:spTree>
  </p:cSld>
  <p:clrMapOvr>
    <a:masterClrMapping/>
  </p:clrMapOvr>
  <p:transition spd="slow">
    <p:wip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Bullet_Heavy Text">
    <p:spTree>
      <p:nvGrpSpPr>
        <p:cNvPr id="1" name=""/>
        <p:cNvGrpSpPr/>
        <p:nvPr/>
      </p:nvGrpSpPr>
      <p:grpSpPr>
        <a:xfrm>
          <a:off x="0" y="0"/>
          <a:ext cx="0" cy="0"/>
          <a:chOff x="0" y="0"/>
          <a:chExt cx="0" cy="0"/>
        </a:xfrm>
      </p:grpSpPr>
      <p:sp>
        <p:nvSpPr>
          <p:cNvPr id="14" name="Title 1"/>
          <p:cNvSpPr>
            <a:spLocks noGrp="1"/>
          </p:cNvSpPr>
          <p:nvPr>
            <p:ph type="ctrTitle" hasCustomPrompt="1"/>
          </p:nvPr>
        </p:nvSpPr>
        <p:spPr>
          <a:xfrm>
            <a:off x="346232" y="404085"/>
            <a:ext cx="11543628" cy="971709"/>
          </a:xfrm>
          <a:prstGeom prst="rect">
            <a:avLst/>
          </a:prstGeom>
        </p:spPr>
        <p:txBody>
          <a:bodyPr anchor="t" anchorCtr="0">
            <a:noAutofit/>
          </a:bodyPr>
          <a:lstStyle>
            <a:lvl1pPr algn="l">
              <a:lnSpc>
                <a:spcPct val="90000"/>
              </a:lnSpc>
              <a:defRPr sz="3300" b="0" i="0" spc="0" baseline="0">
                <a:solidFill>
                  <a:srgbClr val="00A2BF"/>
                </a:solidFill>
                <a:latin typeface="+mj-lt"/>
                <a:cs typeface="CiscoSans Thin"/>
              </a:defRPr>
            </a:lvl1pPr>
          </a:lstStyle>
          <a:p>
            <a:r>
              <a:rPr lang="en-US" dirty="0"/>
              <a:t>Title Goes Here</a:t>
            </a:r>
            <a:endParaRPr lang="en-US" dirty="0"/>
          </a:p>
        </p:txBody>
      </p:sp>
      <p:sp>
        <p:nvSpPr>
          <p:cNvPr id="6" name="Text Placeholder 3"/>
          <p:cNvSpPr>
            <a:spLocks noGrp="1"/>
          </p:cNvSpPr>
          <p:nvPr>
            <p:ph type="body" sz="quarter" idx="10"/>
          </p:nvPr>
        </p:nvSpPr>
        <p:spPr>
          <a:xfrm>
            <a:off x="327191" y="1666619"/>
            <a:ext cx="5558062" cy="4354712"/>
          </a:xfrm>
          <a:prstGeom prst="rect">
            <a:avLst/>
          </a:prstGeom>
        </p:spPr>
        <p:txBody>
          <a:bodyPr lIns="121883" tIns="60941" rIns="121883" bIns="60941">
            <a:noAutofit/>
          </a:bodyPr>
          <a:lstStyle>
            <a:lvl1pPr marL="304800" indent="-228600">
              <a:lnSpc>
                <a:spcPct val="95000"/>
              </a:lnSpc>
              <a:spcBef>
                <a:spcPts val="1480"/>
              </a:spcBef>
              <a:buClr>
                <a:schemeClr val="tx2"/>
              </a:buClr>
              <a:buSzPct val="80000"/>
              <a:buFont typeface="Wingdings" panose="05000000000000000000" pitchFamily="2" charset="2"/>
              <a:buChar char="§"/>
              <a:defRPr sz="2700" b="0" i="0">
                <a:solidFill>
                  <a:schemeClr val="tx2"/>
                </a:solidFill>
                <a:latin typeface="+mn-lt"/>
                <a:cs typeface="CiscoSans ExtraLight"/>
              </a:defRPr>
            </a:lvl1pPr>
            <a:lvl2pPr marL="609600" indent="-287655">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838200" indent="-228600">
              <a:buClr>
                <a:schemeClr val="tx2"/>
              </a:buClr>
              <a:buSzPct val="80000"/>
              <a:buFont typeface="Wingdings" panose="05000000000000000000" pitchFamily="2" charset="2"/>
              <a:buChar char="§"/>
              <a:defRPr sz="2100" b="0" i="0">
                <a:solidFill>
                  <a:schemeClr val="tx2"/>
                </a:solidFill>
                <a:latin typeface="+mn-lt"/>
                <a:cs typeface="CiscoSans ExtraLight"/>
              </a:defRPr>
            </a:lvl3pPr>
            <a:lvl4pPr marL="1066165" indent="-228600">
              <a:buClr>
                <a:schemeClr val="tx2"/>
              </a:buClr>
              <a:buSzPct val="80000"/>
              <a:buFont typeface="Wingdings" panose="05000000000000000000" pitchFamily="2" charset="2"/>
              <a:buChar char="§"/>
              <a:defRPr sz="1900" b="0" i="0">
                <a:solidFill>
                  <a:schemeClr val="tx2"/>
                </a:solidFill>
                <a:latin typeface="+mn-lt"/>
                <a:cs typeface="CiscoSans ExtraLight"/>
              </a:defRPr>
            </a:lvl4pPr>
            <a:lvl5pPr marL="1294765" indent="-228600">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
        <p:nvSpPr>
          <p:cNvPr id="7" name="Text Placeholder 3"/>
          <p:cNvSpPr>
            <a:spLocks noGrp="1"/>
          </p:cNvSpPr>
          <p:nvPr>
            <p:ph type="body" sz="quarter" idx="11"/>
          </p:nvPr>
        </p:nvSpPr>
        <p:spPr>
          <a:xfrm>
            <a:off x="6186380" y="1666619"/>
            <a:ext cx="5558062" cy="4354712"/>
          </a:xfrm>
          <a:prstGeom prst="rect">
            <a:avLst/>
          </a:prstGeom>
        </p:spPr>
        <p:txBody>
          <a:bodyPr lIns="121883" tIns="60941" rIns="121883" bIns="60941">
            <a:noAutofit/>
          </a:bodyPr>
          <a:lstStyle>
            <a:lvl1pPr marL="304800" indent="-228600">
              <a:lnSpc>
                <a:spcPct val="95000"/>
              </a:lnSpc>
              <a:spcBef>
                <a:spcPts val="1480"/>
              </a:spcBef>
              <a:buClr>
                <a:schemeClr val="tx2"/>
              </a:buClr>
              <a:buSzPct val="80000"/>
              <a:buFont typeface="Wingdings" panose="05000000000000000000" pitchFamily="2" charset="2"/>
              <a:buChar char="§"/>
              <a:defRPr sz="2700" b="0" i="0">
                <a:solidFill>
                  <a:schemeClr val="tx2"/>
                </a:solidFill>
                <a:latin typeface="+mn-lt"/>
                <a:cs typeface="CiscoSans ExtraLight"/>
              </a:defRPr>
            </a:lvl1pPr>
            <a:lvl2pPr marL="609600" indent="-287655">
              <a:lnSpc>
                <a:spcPct val="95000"/>
              </a:lnSpc>
              <a:spcBef>
                <a:spcPts val="600"/>
              </a:spcBef>
              <a:buClr>
                <a:schemeClr val="tx2"/>
              </a:buClr>
              <a:buSzPct val="80000"/>
              <a:buFont typeface="Wingdings" panose="05000000000000000000" pitchFamily="2" charset="2"/>
              <a:buChar char="§"/>
              <a:defRPr sz="2400" b="0" i="0">
                <a:solidFill>
                  <a:schemeClr val="tx2"/>
                </a:solidFill>
                <a:latin typeface="+mn-lt"/>
                <a:cs typeface="CiscoSans ExtraLight"/>
              </a:defRPr>
            </a:lvl2pPr>
            <a:lvl3pPr marL="838200" indent="-228600">
              <a:buClr>
                <a:schemeClr val="tx2"/>
              </a:buClr>
              <a:buSzPct val="80000"/>
              <a:buFont typeface="Wingdings" panose="05000000000000000000" pitchFamily="2" charset="2"/>
              <a:buChar char="§"/>
              <a:defRPr sz="2100" b="0" i="0">
                <a:solidFill>
                  <a:schemeClr val="tx2"/>
                </a:solidFill>
                <a:latin typeface="+mn-lt"/>
                <a:cs typeface="CiscoSans ExtraLight"/>
              </a:defRPr>
            </a:lvl3pPr>
            <a:lvl4pPr marL="1066165" indent="-228600">
              <a:buClr>
                <a:schemeClr val="tx2"/>
              </a:buClr>
              <a:buSzPct val="80000"/>
              <a:buFont typeface="Wingdings" panose="05000000000000000000" pitchFamily="2" charset="2"/>
              <a:buChar char="§"/>
              <a:defRPr sz="1900" b="0" i="0">
                <a:solidFill>
                  <a:schemeClr val="tx2"/>
                </a:solidFill>
                <a:latin typeface="+mn-lt"/>
                <a:cs typeface="CiscoSans ExtraLight"/>
              </a:defRPr>
            </a:lvl4pPr>
            <a:lvl5pPr marL="1294765" indent="-228600">
              <a:buClr>
                <a:schemeClr val="tx2"/>
              </a:buClr>
              <a:buSzPct val="80000"/>
              <a:buFont typeface="Wingdings" panose="05000000000000000000" pitchFamily="2" charset="2"/>
              <a:buChar char="§"/>
              <a:defRPr sz="1600" b="0" i="0">
                <a:solidFill>
                  <a:schemeClr val="tx2"/>
                </a:solidFill>
                <a:latin typeface="+mn-lt"/>
                <a:cs typeface="CiscoSans ExtraLight"/>
              </a:defRPr>
            </a:lvl5pPr>
          </a:lstStyle>
          <a:p>
            <a:pPr lvl="0"/>
            <a:r>
              <a:rPr lang="en-US"/>
              <a:t>Click to edit Master text styles</a:t>
            </a:r>
            <a:endParaRPr lang="en-US"/>
          </a:p>
          <a:p>
            <a:pPr lvl="1"/>
            <a:r>
              <a:rPr lang="en-US"/>
              <a:t>Second level</a:t>
            </a:r>
            <a:endParaRPr lang="en-US"/>
          </a:p>
          <a:p>
            <a:pPr lvl="2"/>
            <a:r>
              <a:rPr lang="en-US"/>
              <a:t>Third level</a:t>
            </a:r>
            <a:endParaRPr lang="en-US"/>
          </a:p>
          <a:p>
            <a:pPr lvl="3"/>
            <a:r>
              <a:rPr lang="en-US"/>
              <a:t>Fourth level</a:t>
            </a:r>
            <a:endParaRPr lang="en-US"/>
          </a:p>
          <a:p>
            <a:pPr lvl="4"/>
            <a:r>
              <a:rPr lang="en-US"/>
              <a:t>Fifth level</a:t>
            </a:r>
            <a:endParaRPr lang="en-US" dirty="0"/>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cSld name="3_Blank_gradient only">
    <p:bg>
      <p:bgRef idx="1001">
        <a:schemeClr val="bg1"/>
      </p:bgRef>
    </p:bg>
    <p:spTree>
      <p:nvGrpSpPr>
        <p:cNvPr id="1" name=""/>
        <p:cNvGrpSpPr/>
        <p:nvPr/>
      </p:nvGrpSpPr>
      <p:grpSpPr>
        <a:xfrm>
          <a:off x="0" y="0"/>
          <a:ext cx="0" cy="0"/>
          <a:chOff x="0" y="0"/>
          <a:chExt cx="0" cy="0"/>
        </a:xfrm>
      </p:grpSpPr>
    </p:spTree>
  </p:cSld>
  <p:clrMapOvr>
    <a:overrideClrMapping bg1="lt1" tx1="dk1" bg2="lt2" tx2="dk2" accent1="accent1" accent2="accent2" accent3="accent3" accent4="accent4" accent5="accent5" accent6="accent6" hlink="hlink" folHlink="folHlink"/>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showMasterSp="0">
  <p:cSld name="1_Closing_Photo">
    <p:spTree>
      <p:nvGrpSpPr>
        <p:cNvPr id="1" name=""/>
        <p:cNvGrpSpPr/>
        <p:nvPr/>
      </p:nvGrpSpPr>
      <p:grpSpPr>
        <a:xfrm>
          <a:off x="0" y="0"/>
          <a:ext cx="0" cy="0"/>
          <a:chOff x="0" y="0"/>
          <a:chExt cx="0" cy="0"/>
        </a:xfrm>
      </p:grpSpPr>
      <p:pic>
        <p:nvPicPr>
          <p:cNvPr id="16" name="Picture Placeholder 5"/>
          <p:cNvPicPr>
            <a:picLocks noChangeAspect="1"/>
          </p:cNvPicPr>
          <p:nvPr/>
        </p:nvPicPr>
        <p:blipFill>
          <a:blip r:embed="rId2" cstate="print"/>
          <a:stretch>
            <a:fillRect/>
          </a:stretch>
        </p:blipFill>
        <p:spPr>
          <a:xfrm>
            <a:off x="-4287" y="-3425"/>
            <a:ext cx="12197398" cy="6864857"/>
          </a:xfrm>
          <a:prstGeom prst="rect">
            <a:avLst/>
          </a:prstGeom>
        </p:spPr>
      </p:pic>
      <p:pic>
        <p:nvPicPr>
          <p:cNvPr id="17" name="Picture 16" descr="pref_1-line_logo+tagline-rt-white-CMYK.ai"/>
          <p:cNvPicPr>
            <a:picLocks noChangeAspect="1"/>
          </p:cNvPicPr>
          <p:nvPr/>
        </p:nvPicPr>
        <p:blipFill>
          <a:blip r:embed="rId3">
            <a:alphaModFix amt="60000"/>
            <a:duotone>
              <a:prstClr val="black"/>
              <a:schemeClr val="accent3">
                <a:tint val="45000"/>
                <a:satMod val="400000"/>
              </a:schemeClr>
            </a:duotone>
            <a:lum bright="-100000" contrast="-100000"/>
          </a:blip>
          <a:stretch>
            <a:fillRect/>
          </a:stretch>
        </p:blipFill>
        <p:spPr>
          <a:xfrm>
            <a:off x="255594" y="2191513"/>
            <a:ext cx="11677638" cy="2474976"/>
          </a:xfrm>
          <a:prstGeom prst="rect">
            <a:avLst/>
          </a:prstGeom>
        </p:spPr>
      </p:pic>
    </p:spTree>
  </p:cSld>
  <p:clrMapOvr>
    <a:masterClrMapping/>
  </p:clrMapOvr>
  <p:transition spd="slow">
    <p:wip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showMasterSp="0" userDrawn="1">
  <p:cSld name="2_Full bleed photo">
    <p:bg>
      <p:bgPr>
        <a:solidFill>
          <a:schemeClr val="tx2"/>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1" y="17"/>
            <a:ext cx="12188826" cy="6644639"/>
          </a:xfrm>
          <a:prstGeom prst="rect">
            <a:avLst/>
          </a:prstGeom>
        </p:spPr>
        <p:txBody>
          <a:bodyPr vert="horz" lIns="121899" tIns="60949" rIns="121899" bIns="60949"/>
          <a:lstStyle>
            <a:lvl1pPr marL="0" indent="0" algn="ctr">
              <a:buNone/>
              <a:defRPr sz="2000" baseline="0">
                <a:solidFill>
                  <a:schemeClr val="bg1"/>
                </a:solidFill>
                <a:latin typeface="+mn-lt"/>
                <a:cs typeface="CiscoSans ExtraLight"/>
              </a:defRPr>
            </a:lvl1pPr>
          </a:lstStyle>
          <a:p>
            <a:r>
              <a:rPr lang="en-US"/>
              <a:t>Click icon to add picture</a:t>
            </a:r>
            <a:endParaRPr lang="en-US" dirty="0"/>
          </a:p>
        </p:txBody>
      </p:sp>
      <p:cxnSp>
        <p:nvCxnSpPr>
          <p:cNvPr id="7" name="Straight Connector 6"/>
          <p:cNvCxnSpPr/>
          <p:nvPr userDrawn="1"/>
        </p:nvCxnSpPr>
        <p:spPr>
          <a:xfrm>
            <a:off x="6"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med">
    <p:wipe dir="r"/>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showMasterSp="0" userDrawn="1">
  <p:cSld name="3_Full bleed photo with Titl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8" y="1389533"/>
            <a:ext cx="12188824" cy="5098363"/>
          </a:xfrm>
          <a:prstGeom prst="rect">
            <a:avLst/>
          </a:prstGeom>
        </p:spPr>
        <p:txBody>
          <a:bodyPr vert="horz" lIns="121861" tIns="60931" rIns="121861" bIns="60931"/>
          <a:lstStyle>
            <a:lvl1pPr marL="0" indent="0" algn="ctr">
              <a:buNone/>
              <a:defRPr sz="2000" baseline="0">
                <a:latin typeface="+mn-lt"/>
                <a:cs typeface="CiscoSans ExtraLight"/>
              </a:defRPr>
            </a:lvl1pPr>
          </a:lstStyle>
          <a:p>
            <a:r>
              <a:rPr lang="en-US"/>
              <a:t>Drag picture to placeholder or click icon to add</a:t>
            </a:r>
            <a:endParaRPr lang="en-US" dirty="0"/>
          </a:p>
        </p:txBody>
      </p:sp>
      <p:sp>
        <p:nvSpPr>
          <p:cNvPr id="5" name="Title 1"/>
          <p:cNvSpPr>
            <a:spLocks noGrp="1"/>
          </p:cNvSpPr>
          <p:nvPr>
            <p:ph type="ctrTitle" hasCustomPrompt="1"/>
          </p:nvPr>
        </p:nvSpPr>
        <p:spPr>
          <a:xfrm>
            <a:off x="344537" y="404107"/>
            <a:ext cx="11543628" cy="671679"/>
          </a:xfrm>
          <a:prstGeom prst="rect">
            <a:avLst/>
          </a:prstGeom>
        </p:spPr>
        <p:txBody>
          <a:bodyPr anchor="t" anchorCtr="0">
            <a:noAutofit/>
          </a:bodyPr>
          <a:lstStyle>
            <a:lvl1pPr algn="l">
              <a:lnSpc>
                <a:spcPct val="90000"/>
              </a:lnSpc>
              <a:defRPr sz="3300" b="0" i="0" spc="0" baseline="0">
                <a:solidFill>
                  <a:srgbClr val="00A2BF"/>
                </a:solidFill>
                <a:latin typeface="+mj-lt"/>
                <a:cs typeface="CiscoSans Thin"/>
              </a:defRPr>
            </a:lvl1pPr>
          </a:lstStyle>
          <a:p>
            <a:r>
              <a:rPr lang="en-US" dirty="0"/>
              <a:t>Slide Title Goes Here</a:t>
            </a:r>
            <a:endParaRPr lang="en-US" dirty="0"/>
          </a:p>
        </p:txBody>
      </p:sp>
      <p:sp>
        <p:nvSpPr>
          <p:cNvPr id="9" name="Rectangle 5"/>
          <p:cNvSpPr>
            <a:spLocks noChangeArrowheads="1"/>
          </p:cNvSpPr>
          <p:nvPr userDrawn="1"/>
        </p:nvSpPr>
        <p:spPr bwMode="ltGray">
          <a:xfrm>
            <a:off x="10431894" y="6576183"/>
            <a:ext cx="999341" cy="205998"/>
          </a:xfrm>
          <a:prstGeom prst="rect">
            <a:avLst/>
          </a:prstGeom>
          <a:noFill/>
          <a:ln w="9525">
            <a:noFill/>
            <a:miter lim="800000"/>
          </a:ln>
          <a:effectLst/>
        </p:spPr>
        <p:txBody>
          <a:bodyPr wrap="none" lIns="82088" tIns="41043" rIns="82088" bIns="41043" anchor="b">
            <a:spAutoFit/>
          </a:bodyPr>
          <a:lstStyle/>
          <a:p>
            <a:pPr algn="r" defTabSz="814070" fontAlgn="base">
              <a:spcBef>
                <a:spcPct val="0"/>
              </a:spcBef>
              <a:spcAft>
                <a:spcPct val="0"/>
              </a:spcAft>
            </a:pPr>
            <a:r>
              <a:rPr lang="en-US" sz="800" dirty="0">
                <a:solidFill>
                  <a:srgbClr val="231F20"/>
                </a:solidFill>
                <a:latin typeface="CiscoSansTT Light"/>
                <a:ea typeface="MS PGothic" panose="020B0600070205080204" charset="-128"/>
                <a:cs typeface="CiscoSans Thin"/>
              </a:rPr>
              <a:t>Cisco Confidential</a:t>
            </a:r>
            <a:endParaRPr lang="en-US" sz="800" dirty="0">
              <a:solidFill>
                <a:srgbClr val="231F20"/>
              </a:solidFill>
              <a:latin typeface="CiscoSansTT Light"/>
              <a:ea typeface="MS PGothic" panose="020B0600070205080204" charset="-128"/>
              <a:cs typeface="CiscoSans Thin"/>
            </a:endParaRPr>
          </a:p>
        </p:txBody>
      </p:sp>
      <p:sp>
        <p:nvSpPr>
          <p:cNvPr id="10" name="Rectangle 7"/>
          <p:cNvSpPr>
            <a:spLocks noChangeArrowheads="1"/>
          </p:cNvSpPr>
          <p:nvPr userDrawn="1"/>
        </p:nvSpPr>
        <p:spPr bwMode="ltGray">
          <a:xfrm>
            <a:off x="11544723" y="6572079"/>
            <a:ext cx="294020" cy="205998"/>
          </a:xfrm>
          <a:prstGeom prst="rect">
            <a:avLst/>
          </a:prstGeom>
          <a:noFill/>
          <a:ln w="9525" algn="ctr">
            <a:noFill/>
            <a:miter lim="800000"/>
          </a:ln>
          <a:effectLst/>
        </p:spPr>
        <p:txBody>
          <a:bodyPr wrap="none" lIns="82088" tIns="41043" rIns="82088" bIns="41043" anchor="b">
            <a:spAutoFit/>
          </a:bodyPr>
          <a:lstStyle/>
          <a:p>
            <a:pPr algn="r" defTabSz="814070" fontAlgn="base">
              <a:spcBef>
                <a:spcPct val="0"/>
              </a:spcBef>
              <a:spcAft>
                <a:spcPct val="0"/>
              </a:spcAft>
            </a:pPr>
            <a:fld id="{DFCF27A5-1A5B-48D3-A060-2758FFBB1ADD}" type="slidenum">
              <a:rPr lang="en-US" sz="800">
                <a:solidFill>
                  <a:srgbClr val="231F20"/>
                </a:solidFill>
                <a:latin typeface="CiscoSansTT Light"/>
                <a:ea typeface="MS PGothic" panose="020B0600070205080204" charset="-128"/>
                <a:cs typeface="CiscoSans Thin"/>
              </a:rPr>
            </a:fld>
            <a:endParaRPr lang="en-US" sz="800" dirty="0">
              <a:solidFill>
                <a:srgbClr val="231F20"/>
              </a:solidFill>
              <a:latin typeface="CiscoSansTT Light"/>
              <a:ea typeface="MS PGothic" panose="020B0600070205080204" charset="-128"/>
              <a:cs typeface="CiscoSans Thin"/>
            </a:endParaRPr>
          </a:p>
        </p:txBody>
      </p:sp>
      <p:sp>
        <p:nvSpPr>
          <p:cNvPr id="11" name="Rectangle 4"/>
          <p:cNvSpPr>
            <a:spLocks noChangeArrowheads="1"/>
          </p:cNvSpPr>
          <p:nvPr userDrawn="1"/>
        </p:nvSpPr>
        <p:spPr bwMode="ltGray">
          <a:xfrm>
            <a:off x="389305" y="6555508"/>
            <a:ext cx="4559499" cy="205998"/>
          </a:xfrm>
          <a:prstGeom prst="rect">
            <a:avLst/>
          </a:prstGeom>
          <a:noFill/>
          <a:ln w="9525">
            <a:noFill/>
            <a:miter lim="800000"/>
          </a:ln>
          <a:effectLst/>
        </p:spPr>
        <p:txBody>
          <a:bodyPr wrap="square" lIns="82088" tIns="41043" rIns="82088" bIns="41043" anchor="b" anchorCtr="0">
            <a:spAutoFit/>
          </a:bodyPr>
          <a:lstStyle/>
          <a:p>
            <a:pPr defTabSz="814070" fontAlgn="base">
              <a:spcBef>
                <a:spcPct val="0"/>
              </a:spcBef>
              <a:spcAft>
                <a:spcPct val="0"/>
              </a:spcAft>
            </a:pPr>
            <a:r>
              <a:rPr lang="en-US" sz="800" dirty="0">
                <a:solidFill>
                  <a:srgbClr val="231F20"/>
                </a:solidFill>
                <a:latin typeface="CiscoSansTT Light"/>
                <a:ea typeface="MS PGothic" panose="020B0600070205080204" charset="-128"/>
                <a:cs typeface="CiscoSans Thin"/>
              </a:rPr>
              <a:t>© 2013-2015  Cisco and/or its affiliates. All rights reserved.</a:t>
            </a:r>
            <a:endParaRPr lang="en-US" sz="800" dirty="0">
              <a:solidFill>
                <a:srgbClr val="231F20"/>
              </a:solidFill>
              <a:latin typeface="CiscoSansTT Light"/>
              <a:ea typeface="MS PGothic" panose="020B0600070205080204" charset="-128"/>
              <a:cs typeface="CiscoSans Thin"/>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userDrawn="1">
  <p:cSld name="1_blue-side Segue">
    <p:spTree>
      <p:nvGrpSpPr>
        <p:cNvPr id="1" name=""/>
        <p:cNvGrpSpPr/>
        <p:nvPr/>
      </p:nvGrpSpPr>
      <p:grpSpPr>
        <a:xfrm>
          <a:off x="0" y="0"/>
          <a:ext cx="0" cy="0"/>
          <a:chOff x="0" y="0"/>
          <a:chExt cx="0" cy="0"/>
        </a:xfrm>
      </p:grpSpPr>
      <p:sp>
        <p:nvSpPr>
          <p:cNvPr id="7" name="Rectangle 6"/>
          <p:cNvSpPr/>
          <p:nvPr userDrawn="1"/>
        </p:nvSpPr>
        <p:spPr>
          <a:xfrm>
            <a:off x="6" y="0"/>
            <a:ext cx="12188825" cy="6888480"/>
          </a:xfrm>
          <a:prstGeom prst="rect">
            <a:avLst/>
          </a:prstGeom>
          <a:solidFill>
            <a:schemeClr val="bg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spcCol="0" rtlCol="0" anchor="ctr"/>
          <a:lstStyle/>
          <a:p>
            <a:pPr algn="ctr" defTabSz="609600" fontAlgn="base">
              <a:spcBef>
                <a:spcPct val="0"/>
              </a:spcBef>
              <a:spcAft>
                <a:spcPct val="0"/>
              </a:spcAft>
            </a:pPr>
            <a:endParaRPr lang="en-US" dirty="0">
              <a:solidFill>
                <a:srgbClr val="FFFFFF"/>
              </a:solidFill>
              <a:latin typeface="Arial" panose="020B0604020202020204"/>
            </a:endParaRPr>
          </a:p>
        </p:txBody>
      </p:sp>
      <p:pic>
        <p:nvPicPr>
          <p:cNvPr id="19" name="Picture 18"/>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flipH="1">
            <a:off x="1" y="-1611603"/>
            <a:ext cx="8237350" cy="8500085"/>
          </a:xfrm>
          <a:prstGeom prst="rect">
            <a:avLst/>
          </a:prstGeom>
        </p:spPr>
      </p:pic>
      <p:sp>
        <p:nvSpPr>
          <p:cNvPr id="17" name="Rectangle 16"/>
          <p:cNvSpPr/>
          <p:nvPr userDrawn="1"/>
        </p:nvSpPr>
        <p:spPr>
          <a:xfrm>
            <a:off x="7" y="3"/>
            <a:ext cx="12188825" cy="3522132"/>
          </a:xfrm>
          <a:prstGeom prst="rect">
            <a:avLst/>
          </a:prstGeom>
          <a:gradFill flip="none" rotWithShape="1">
            <a:gsLst>
              <a:gs pos="0">
                <a:srgbClr val="0096D6">
                  <a:shade val="30000"/>
                  <a:satMod val="115000"/>
                  <a:alpha val="0"/>
                </a:srgbClr>
              </a:gs>
              <a:gs pos="50000">
                <a:srgbClr val="000000">
                  <a:alpha val="25000"/>
                </a:srgbClr>
              </a:gs>
              <a:gs pos="100000">
                <a:srgbClr val="000000">
                  <a:alpha val="50000"/>
                </a:srgbClr>
              </a:gs>
            </a:gsLst>
            <a:lin ang="16200000" scaled="1"/>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121899" tIns="60949" rIns="121899" bIns="60949" rtlCol="0" anchor="ctr"/>
          <a:lstStyle/>
          <a:p>
            <a:pPr algn="ctr" defTabSz="609600" fontAlgn="base">
              <a:spcBef>
                <a:spcPct val="0"/>
              </a:spcBef>
              <a:spcAft>
                <a:spcPct val="0"/>
              </a:spcAft>
            </a:pPr>
            <a:endParaRPr lang="en-US" dirty="0">
              <a:solidFill>
                <a:srgbClr val="FFFFFF"/>
              </a:solidFill>
              <a:latin typeface="Arial" panose="020B0604020202020204"/>
            </a:endParaRPr>
          </a:p>
        </p:txBody>
      </p:sp>
      <p:grpSp>
        <p:nvGrpSpPr>
          <p:cNvPr id="3" name="Group 17"/>
          <p:cNvGrpSpPr>
            <a:grpSpLocks noChangeAspect="1"/>
          </p:cNvGrpSpPr>
          <p:nvPr userDrawn="1"/>
        </p:nvGrpSpPr>
        <p:grpSpPr>
          <a:xfrm>
            <a:off x="7046335" y="0"/>
            <a:ext cx="5142496" cy="6888480"/>
            <a:chOff x="5660571" y="7"/>
            <a:chExt cx="3483429" cy="6857993"/>
          </a:xfrm>
        </p:grpSpPr>
        <p:sp>
          <p:nvSpPr>
            <p:cNvPr id="4" name="Rectangle 38"/>
            <p:cNvSpPr/>
            <p:nvPr/>
          </p:nvSpPr>
          <p:spPr>
            <a:xfrm flipH="1">
              <a:off x="5660571" y="2267225"/>
              <a:ext cx="806774" cy="4590775"/>
            </a:xfrm>
            <a:custGeom>
              <a:avLst/>
              <a:gdLst/>
              <a:ahLst/>
              <a:cxnLst/>
              <a:rect l="l" t="t" r="r" b="b"/>
              <a:pathLst>
                <a:path w="806774" h="4590775">
                  <a:moveTo>
                    <a:pt x="53571" y="0"/>
                  </a:moveTo>
                  <a:cubicBezTo>
                    <a:pt x="-14864" y="1140993"/>
                    <a:pt x="64792" y="2922660"/>
                    <a:pt x="806774" y="4590775"/>
                  </a:cubicBezTo>
                  <a:lnTo>
                    <a:pt x="455121" y="4590775"/>
                  </a:lnTo>
                  <a:cubicBezTo>
                    <a:pt x="341668" y="4121118"/>
                    <a:pt x="120417" y="3291164"/>
                    <a:pt x="35421" y="2131460"/>
                  </a:cubicBezTo>
                  <a:lnTo>
                    <a:pt x="35422" y="2131460"/>
                  </a:lnTo>
                  <a:cubicBezTo>
                    <a:pt x="31399" y="2078189"/>
                    <a:pt x="27680" y="2024219"/>
                    <a:pt x="24715" y="1969529"/>
                  </a:cubicBezTo>
                  <a:lnTo>
                    <a:pt x="17831" y="1849869"/>
                  </a:lnTo>
                  <a:lnTo>
                    <a:pt x="12108" y="1729040"/>
                  </a:lnTo>
                  <a:lnTo>
                    <a:pt x="6007" y="1554167"/>
                  </a:lnTo>
                  <a:cubicBezTo>
                    <a:pt x="5110" y="1522700"/>
                    <a:pt x="4214" y="1491234"/>
                    <a:pt x="3317" y="1459767"/>
                  </a:cubicBezTo>
                  <a:cubicBezTo>
                    <a:pt x="2211" y="1365210"/>
                    <a:pt x="1106" y="1270654"/>
                    <a:pt x="0" y="1176097"/>
                  </a:cubicBezTo>
                  <a:lnTo>
                    <a:pt x="0" y="1176053"/>
                  </a:lnTo>
                  <a:lnTo>
                    <a:pt x="0" y="1176010"/>
                  </a:lnTo>
                  <a:cubicBezTo>
                    <a:pt x="1106" y="1081453"/>
                    <a:pt x="2211" y="986896"/>
                    <a:pt x="3317" y="892339"/>
                  </a:cubicBezTo>
                  <a:cubicBezTo>
                    <a:pt x="4214" y="860873"/>
                    <a:pt x="5110" y="829406"/>
                    <a:pt x="6007" y="797940"/>
                  </a:cubicBezTo>
                  <a:lnTo>
                    <a:pt x="12108" y="623067"/>
                  </a:lnTo>
                  <a:lnTo>
                    <a:pt x="17831" y="502238"/>
                  </a:lnTo>
                  <a:lnTo>
                    <a:pt x="24715" y="382576"/>
                  </a:lnTo>
                  <a:cubicBezTo>
                    <a:pt x="27680" y="327887"/>
                    <a:pt x="31399" y="273918"/>
                    <a:pt x="35422" y="220646"/>
                  </a:cubicBezTo>
                  <a:lnTo>
                    <a:pt x="35421" y="220646"/>
                  </a:lnTo>
                  <a:cubicBezTo>
                    <a:pt x="40913" y="145717"/>
                    <a:pt x="46973" y="72165"/>
                    <a:pt x="53571" y="0"/>
                  </a:cubicBezTo>
                  <a:close/>
                </a:path>
              </a:pathLst>
            </a:custGeom>
            <a:gradFill flip="none" rotWithShape="1">
              <a:gsLst>
                <a:gs pos="0">
                  <a:schemeClr val="accent1">
                    <a:shade val="67500"/>
                    <a:satMod val="115000"/>
                    <a:alpha val="50000"/>
                  </a:schemeClr>
                </a:gs>
                <a:gs pos="100000">
                  <a:schemeClr val="accent1">
                    <a:shade val="100000"/>
                    <a:satMod val="115000"/>
                    <a:alpha val="2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09600" fontAlgn="base">
                <a:spcBef>
                  <a:spcPct val="0"/>
                </a:spcBef>
                <a:spcAft>
                  <a:spcPct val="0"/>
                </a:spcAft>
              </a:pPr>
              <a:endParaRPr lang="en-US" dirty="0">
                <a:solidFill>
                  <a:srgbClr val="FFFFFF"/>
                </a:solidFill>
                <a:latin typeface="Arial" panose="020B0604020202020204"/>
              </a:endParaRPr>
            </a:p>
          </p:txBody>
        </p:sp>
        <p:sp>
          <p:nvSpPr>
            <p:cNvPr id="5" name="Rectangle 4"/>
            <p:cNvSpPr/>
            <p:nvPr/>
          </p:nvSpPr>
          <p:spPr>
            <a:xfrm>
              <a:off x="6009774" y="7"/>
              <a:ext cx="3134226" cy="6857993"/>
            </a:xfrm>
            <a:custGeom>
              <a:avLst/>
              <a:gdLst/>
              <a:ahLst/>
              <a:cxnLst/>
              <a:rect l="l" t="t" r="r" b="b"/>
              <a:pathLst>
                <a:path w="3134226" h="6857993">
                  <a:moveTo>
                    <a:pt x="0" y="0"/>
                  </a:moveTo>
                  <a:lnTo>
                    <a:pt x="3134226" y="0"/>
                  </a:lnTo>
                  <a:lnTo>
                    <a:pt x="3134226" y="6857993"/>
                  </a:lnTo>
                  <a:lnTo>
                    <a:pt x="2306" y="6857993"/>
                  </a:lnTo>
                  <a:cubicBezTo>
                    <a:pt x="115061" y="6390081"/>
                    <a:pt x="338749" y="5556741"/>
                    <a:pt x="424323" y="4389151"/>
                  </a:cubicBezTo>
                  <a:lnTo>
                    <a:pt x="424322" y="4389151"/>
                  </a:lnTo>
                  <a:cubicBezTo>
                    <a:pt x="428345" y="4335880"/>
                    <a:pt x="432064" y="4281910"/>
                    <a:pt x="435029" y="4227220"/>
                  </a:cubicBezTo>
                  <a:lnTo>
                    <a:pt x="441913" y="4107560"/>
                  </a:lnTo>
                  <a:lnTo>
                    <a:pt x="447636" y="3986731"/>
                  </a:lnTo>
                  <a:lnTo>
                    <a:pt x="453737" y="3811858"/>
                  </a:lnTo>
                  <a:lnTo>
                    <a:pt x="456427" y="3717458"/>
                  </a:lnTo>
                  <a:lnTo>
                    <a:pt x="459744" y="3433788"/>
                  </a:lnTo>
                  <a:lnTo>
                    <a:pt x="459744" y="3433744"/>
                  </a:lnTo>
                  <a:lnTo>
                    <a:pt x="459744" y="3433701"/>
                  </a:lnTo>
                  <a:lnTo>
                    <a:pt x="456427" y="3150030"/>
                  </a:lnTo>
                  <a:lnTo>
                    <a:pt x="453737" y="3055631"/>
                  </a:lnTo>
                  <a:lnTo>
                    <a:pt x="447636" y="2880758"/>
                  </a:lnTo>
                  <a:lnTo>
                    <a:pt x="441913" y="2759929"/>
                  </a:lnTo>
                  <a:lnTo>
                    <a:pt x="435029" y="2640267"/>
                  </a:lnTo>
                  <a:cubicBezTo>
                    <a:pt x="432064" y="2585578"/>
                    <a:pt x="428345" y="2531609"/>
                    <a:pt x="424322" y="2478337"/>
                  </a:cubicBezTo>
                  <a:lnTo>
                    <a:pt x="424323" y="2478337"/>
                  </a:lnTo>
                  <a:cubicBezTo>
                    <a:pt x="338167" y="1302803"/>
                    <a:pt x="112010" y="466081"/>
                    <a:pt x="0" y="0"/>
                  </a:cubicBezTo>
                  <a:close/>
                </a:path>
              </a:pathLst>
            </a:custGeom>
            <a:gradFill flip="none" rotWithShape="1">
              <a:gsLst>
                <a:gs pos="0">
                  <a:srgbClr val="435295"/>
                </a:gs>
                <a:gs pos="50000">
                  <a:schemeClr val="accent1">
                    <a:shade val="67500"/>
                    <a:satMod val="115000"/>
                  </a:schemeClr>
                </a:gs>
                <a:gs pos="100000">
                  <a:srgbClr val="0083C1"/>
                </a:gs>
              </a:gsLst>
              <a:path path="circle">
                <a:fillToRect r="100000" b="100000"/>
              </a:path>
              <a:tileRect l="-100000" t="-100000"/>
            </a:gradFill>
            <a:ln>
              <a:noFill/>
            </a:ln>
          </p:spPr>
          <p:style>
            <a:lnRef idx="2">
              <a:schemeClr val="accent1">
                <a:shade val="50000"/>
              </a:schemeClr>
            </a:lnRef>
            <a:fillRef idx="1">
              <a:schemeClr val="accent1"/>
            </a:fillRef>
            <a:effectRef idx="0">
              <a:schemeClr val="accent1"/>
            </a:effectRef>
            <a:fontRef idx="minor">
              <a:schemeClr val="lt1"/>
            </a:fontRef>
          </p:style>
          <p:txBody>
            <a:bodyPr lIns="68589" tIns="34295" rIns="68589" bIns="34295" rtlCol="0" anchor="ctr"/>
            <a:lstStyle/>
            <a:p>
              <a:pPr algn="ctr" defTabSz="609600" fontAlgn="base">
                <a:spcBef>
                  <a:spcPct val="0"/>
                </a:spcBef>
                <a:spcAft>
                  <a:spcPct val="0"/>
                </a:spcAft>
              </a:pPr>
              <a:endParaRPr lang="en-US" dirty="0">
                <a:solidFill>
                  <a:srgbClr val="FFFFFF"/>
                </a:solidFill>
                <a:latin typeface="Arial" panose="020B0604020202020204"/>
              </a:endParaRPr>
            </a:p>
          </p:txBody>
        </p:sp>
      </p:grpSp>
      <p:sp>
        <p:nvSpPr>
          <p:cNvPr id="12" name="Rectangle 7"/>
          <p:cNvSpPr>
            <a:spLocks noChangeArrowheads="1"/>
          </p:cNvSpPr>
          <p:nvPr userDrawn="1"/>
        </p:nvSpPr>
        <p:spPr bwMode="ltGray">
          <a:xfrm>
            <a:off x="11514796" y="6522013"/>
            <a:ext cx="349339" cy="233656"/>
          </a:xfrm>
          <a:prstGeom prst="rect">
            <a:avLst/>
          </a:prstGeom>
          <a:noFill/>
          <a:ln w="9525" algn="ctr">
            <a:noFill/>
            <a:miter lim="800000"/>
          </a:ln>
          <a:effectLst/>
        </p:spPr>
        <p:txBody>
          <a:bodyPr wrap="none" lIns="109480" tIns="54738" rIns="109480" bIns="54738" anchor="b">
            <a:spAutoFit/>
          </a:bodyPr>
          <a:lstStyle/>
          <a:p>
            <a:pPr algn="r" defTabSz="1085850" fontAlgn="base">
              <a:spcBef>
                <a:spcPct val="0"/>
              </a:spcBef>
              <a:spcAft>
                <a:spcPct val="0"/>
              </a:spcAft>
            </a:pPr>
            <a:fld id="{DFCF27A5-1A5B-48D3-A060-2758FFBB1ADD}" type="slidenum">
              <a:rPr lang="en-US" sz="800">
                <a:solidFill>
                  <a:srgbClr val="C0C0C0"/>
                </a:solidFill>
                <a:latin typeface="CiscoSansTT ExtraLight"/>
                <a:ea typeface="MS PGothic" panose="020B0600070205080204" charset="-128"/>
                <a:cs typeface="MS PGothic" panose="020B0600070205080204" charset="-128"/>
              </a:rPr>
            </a:fld>
            <a:endParaRPr lang="en-US" sz="800" dirty="0">
              <a:solidFill>
                <a:srgbClr val="C0C0C0"/>
              </a:solidFill>
              <a:latin typeface="CiscoSansTT ExtraLight"/>
              <a:ea typeface="MS PGothic" panose="020B0600070205080204" charset="-128"/>
              <a:cs typeface="MS PGothic" panose="020B0600070205080204" charset="-128"/>
            </a:endParaRPr>
          </a:p>
        </p:txBody>
      </p:sp>
      <p:sp>
        <p:nvSpPr>
          <p:cNvPr id="14" name="Text Placeholder 3"/>
          <p:cNvSpPr>
            <a:spLocks noGrp="1"/>
          </p:cNvSpPr>
          <p:nvPr>
            <p:ph type="body" sz="quarter" idx="11"/>
          </p:nvPr>
        </p:nvSpPr>
        <p:spPr>
          <a:xfrm>
            <a:off x="8237356" y="1600595"/>
            <a:ext cx="3531863" cy="4704855"/>
          </a:xfrm>
          <a:prstGeom prst="rect">
            <a:avLst/>
          </a:prstGeom>
        </p:spPr>
        <p:txBody>
          <a:bodyPr>
            <a:noAutofit/>
          </a:bodyPr>
          <a:lstStyle>
            <a:lvl1pPr>
              <a:lnSpc>
                <a:spcPct val="95000"/>
              </a:lnSpc>
              <a:spcBef>
                <a:spcPts val="1975"/>
              </a:spcBef>
              <a:buClr>
                <a:schemeClr val="accent3"/>
              </a:buClr>
              <a:defRPr sz="2400">
                <a:solidFill>
                  <a:schemeClr val="bg2"/>
                </a:solidFill>
                <a:latin typeface="+mj-lt"/>
              </a:defRPr>
            </a:lvl1pPr>
            <a:lvl2pPr marL="922655" indent="-381000">
              <a:lnSpc>
                <a:spcPct val="95000"/>
              </a:lnSpc>
              <a:spcBef>
                <a:spcPts val="800"/>
              </a:spcBef>
              <a:buClr>
                <a:schemeClr val="accent3"/>
              </a:buClr>
              <a:buFont typeface="Arial" panose="020B0604020202020204" pitchFamily="34" charset="0"/>
              <a:buChar char="•"/>
              <a:defRPr sz="1900">
                <a:solidFill>
                  <a:schemeClr val="bg2"/>
                </a:solidFill>
                <a:latin typeface="+mj-lt"/>
              </a:defRPr>
            </a:lvl2pPr>
            <a:lvl3pPr marL="988060" indent="-228600">
              <a:buClr>
                <a:schemeClr val="accent3"/>
              </a:buClr>
              <a:buFont typeface="Arial" panose="020B0604020202020204" pitchFamily="34" charset="0"/>
              <a:buChar char="•"/>
              <a:defRPr sz="1600">
                <a:solidFill>
                  <a:schemeClr val="bg2"/>
                </a:solidFill>
                <a:latin typeface="+mj-lt"/>
              </a:defRPr>
            </a:lvl3pPr>
            <a:lvl4pPr marL="1146810" indent="-228600">
              <a:buClr>
                <a:schemeClr val="accent3"/>
              </a:buClr>
              <a:buFont typeface="Arial" panose="020B0604020202020204" pitchFamily="34" charset="0"/>
              <a:buChar char="•"/>
              <a:defRPr sz="1500">
                <a:solidFill>
                  <a:schemeClr val="bg2"/>
                </a:solidFill>
                <a:latin typeface="+mj-lt"/>
              </a:defRPr>
            </a:lvl4pPr>
            <a:lvl5pPr marL="1297305" indent="-228600">
              <a:buClr>
                <a:schemeClr val="accent3"/>
              </a:buClr>
              <a:buFont typeface="Arial" panose="020B0604020202020204" pitchFamily="34" charset="0"/>
              <a:buChar char="•"/>
              <a:defRPr sz="1500">
                <a:solidFill>
                  <a:schemeClr val="bg2"/>
                </a:solidFill>
                <a:latin typeface="+mj-lt"/>
              </a:defRPr>
            </a:lvl5pPr>
          </a:lstStyle>
          <a:p>
            <a:pPr lvl="0"/>
            <a:r>
              <a:rPr lang="en-US" dirty="0"/>
              <a:t>Click to edit Master text styles</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6" name="Title 1"/>
          <p:cNvSpPr>
            <a:spLocks noGrp="1"/>
          </p:cNvSpPr>
          <p:nvPr>
            <p:ph type="title"/>
          </p:nvPr>
        </p:nvSpPr>
        <p:spPr>
          <a:xfrm>
            <a:off x="306201" y="277870"/>
            <a:ext cx="11448831" cy="838200"/>
          </a:xfrm>
        </p:spPr>
        <p:txBody>
          <a:bodyPr anchor="t"/>
          <a:lstStyle>
            <a:lvl1pPr marL="0" algn="l" defTabSz="1218565" rtl="0" eaLnBrk="1" fontAlgn="base" latinLnBrk="0" hangingPunct="1">
              <a:lnSpc>
                <a:spcPct val="80000"/>
              </a:lnSpc>
              <a:spcBef>
                <a:spcPct val="0"/>
              </a:spcBef>
              <a:spcAft>
                <a:spcPct val="0"/>
              </a:spcAft>
              <a:buNone/>
              <a:defRPr lang="en-US" sz="3200" b="0" kern="1200" spc="0" baseline="0" dirty="0">
                <a:solidFill>
                  <a:schemeClr val="bg1"/>
                </a:solidFill>
                <a:latin typeface="+mj-lt"/>
                <a:ea typeface="MS PGothic" panose="020B0600070205080204" charset="-128"/>
                <a:cs typeface="MS PGothic" panose="020B0600070205080204" charset="-128"/>
              </a:defRPr>
            </a:lvl1pPr>
          </a:lstStyle>
          <a:p>
            <a:r>
              <a:rPr lang="en-US" dirty="0"/>
              <a:t>Click to edit Master title style</a:t>
            </a:r>
            <a:endParaRPr lang="en-US" dirty="0"/>
          </a:p>
        </p:txBody>
      </p:sp>
      <p:sp>
        <p:nvSpPr>
          <p:cNvPr id="13" name="Rectangle 4"/>
          <p:cNvSpPr>
            <a:spLocks noChangeArrowheads="1"/>
          </p:cNvSpPr>
          <p:nvPr userDrawn="1"/>
        </p:nvSpPr>
        <p:spPr bwMode="ltGray">
          <a:xfrm>
            <a:off x="335081" y="6527850"/>
            <a:ext cx="6522920" cy="233656"/>
          </a:xfrm>
          <a:prstGeom prst="rect">
            <a:avLst/>
          </a:prstGeom>
          <a:noFill/>
          <a:ln w="9525">
            <a:noFill/>
            <a:miter lim="800000"/>
          </a:ln>
          <a:effectLst/>
        </p:spPr>
        <p:txBody>
          <a:bodyPr wrap="square" lIns="109480" tIns="54738" rIns="109480" bIns="54738" anchor="b" anchorCtr="0">
            <a:spAutoFit/>
          </a:bodyPr>
          <a:lstStyle/>
          <a:p>
            <a:pPr defTabSz="1085850" fontAlgn="base">
              <a:spcBef>
                <a:spcPct val="0"/>
              </a:spcBef>
              <a:spcAft>
                <a:spcPct val="0"/>
              </a:spcAft>
            </a:pPr>
            <a:r>
              <a:rPr lang="en-US" sz="800" dirty="0">
                <a:solidFill>
                  <a:srgbClr val="C0C0C0"/>
                </a:solidFill>
                <a:latin typeface="CiscoSansTT ExtraLight"/>
                <a:ea typeface="MS PGothic" panose="020B0600070205080204" charset="-128"/>
                <a:cs typeface="MS PGothic" panose="020B0600070205080204" charset="-128"/>
              </a:rPr>
              <a:t>© 2014 Cisco and/or its affiliates. All rights reserved.</a:t>
            </a:r>
            <a:endParaRPr lang="en-US" sz="800" dirty="0">
              <a:solidFill>
                <a:srgbClr val="C0C0C0"/>
              </a:solidFill>
              <a:latin typeface="CiscoSansTT ExtraLight"/>
              <a:ea typeface="MS PGothic" panose="020B0600070205080204" charset="-128"/>
              <a:cs typeface="MS PGothic" panose="020B0600070205080204" charset="-128"/>
            </a:endParaRPr>
          </a:p>
        </p:txBody>
      </p:sp>
    </p:spTree>
  </p:cSld>
  <p:clrMapOvr>
    <a:masterClrMapping/>
  </p:clrMapOvr>
  <p:transition>
    <p:wipe dir="r"/>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showMasterSp="0" userDrawn="1">
  <p:cSld name="3_Title Slide-animated gradient">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7071" y="432000"/>
            <a:ext cx="1254569" cy="780288"/>
          </a:xfrm>
          <a:prstGeom prst="rect">
            <a:avLst/>
          </a:prstGeom>
        </p:spPr>
      </p:pic>
      <p:sp>
        <p:nvSpPr>
          <p:cNvPr id="16" name="Subtitle 2"/>
          <p:cNvSpPr>
            <a:spLocks noGrp="1"/>
          </p:cNvSpPr>
          <p:nvPr>
            <p:ph type="subTitle" idx="1" hasCustomPrompt="1"/>
          </p:nvPr>
        </p:nvSpPr>
        <p:spPr>
          <a:xfrm>
            <a:off x="625842" y="5057614"/>
            <a:ext cx="11059012" cy="384175"/>
          </a:xfrm>
          <a:prstGeom prst="rect">
            <a:avLst/>
          </a:prstGeom>
        </p:spPr>
        <p:txBody>
          <a:bodyPr lIns="121872" tIns="60936" rIns="121872" bIns="60936" anchor="b" anchorCtr="0">
            <a:noAutofit/>
          </a:bodyPr>
          <a:lstStyle>
            <a:lvl1pPr marL="0" indent="0" algn="l">
              <a:buNone/>
              <a:defRPr sz="1900" b="0" i="0">
                <a:solidFill>
                  <a:srgbClr val="FFFFFE"/>
                </a:solidFill>
                <a:latin typeface="+mn-lt"/>
                <a:cs typeface="Cisco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en-GB" dirty="0"/>
              <a:t>Speaker Name</a:t>
            </a:r>
            <a:endParaRPr lang="en-US" dirty="0"/>
          </a:p>
        </p:txBody>
      </p:sp>
      <p:sp>
        <p:nvSpPr>
          <p:cNvPr id="17" name="Text Placeholder 38"/>
          <p:cNvSpPr>
            <a:spLocks noGrp="1"/>
          </p:cNvSpPr>
          <p:nvPr>
            <p:ph type="body" sz="quarter" idx="11" hasCustomPrompt="1"/>
          </p:nvPr>
        </p:nvSpPr>
        <p:spPr>
          <a:xfrm>
            <a:off x="625842" y="5377610"/>
            <a:ext cx="11059012"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8" name="Text Placeholder 40"/>
          <p:cNvSpPr>
            <a:spLocks noGrp="1"/>
          </p:cNvSpPr>
          <p:nvPr>
            <p:ph type="body" sz="quarter" idx="12" hasCustomPrompt="1"/>
          </p:nvPr>
        </p:nvSpPr>
        <p:spPr>
          <a:xfrm>
            <a:off x="625842" y="5697606"/>
            <a:ext cx="11059012" cy="384175"/>
          </a:xfrm>
          <a:prstGeom prst="rect">
            <a:avLst/>
          </a:prstGeom>
        </p:spPr>
        <p:txBody>
          <a:bodyPr lIns="121872" tIns="60936" rIns="121872" bIns="60936"/>
          <a:lstStyle>
            <a:lvl1pPr marL="0" indent="0" algn="l">
              <a:buFontTx/>
              <a:buNone/>
              <a:defRPr lang="en-US" sz="1900" b="0" i="0" kern="1200" dirty="0" smtClean="0">
                <a:solidFill>
                  <a:srgbClr val="FFFFFE"/>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9"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900" baseline="0">
                <a:solidFill>
                  <a:srgbClr val="FFFFFE"/>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Subtitle Goes Here</a:t>
            </a:r>
            <a:endParaRPr lang="en-GB" dirty="0"/>
          </a:p>
        </p:txBody>
      </p:sp>
      <p:sp>
        <p:nvSpPr>
          <p:cNvPr id="20" name="Title 1"/>
          <p:cNvSpPr>
            <a:spLocks noGrp="1"/>
          </p:cNvSpPr>
          <p:nvPr>
            <p:ph type="ctrTitle" hasCustomPrompt="1"/>
          </p:nvPr>
        </p:nvSpPr>
        <p:spPr>
          <a:xfrm>
            <a:off x="567547"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FFFFFE"/>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showMasterSp="0" userDrawn="1">
  <p:cSld name="1_Title_Photo">
    <p:spTree>
      <p:nvGrpSpPr>
        <p:cNvPr id="1" name=""/>
        <p:cNvGrpSpPr/>
        <p:nvPr/>
      </p:nvGrpSpPr>
      <p:grpSpPr>
        <a:xfrm>
          <a:off x="0" y="0"/>
          <a:ext cx="0" cy="0"/>
          <a:chOff x="0" y="0"/>
          <a:chExt cx="0" cy="0"/>
        </a:xfrm>
      </p:grpSpPr>
      <p:pic>
        <p:nvPicPr>
          <p:cNvPr id="2" name="Picture 1" descr="ducks.png"/>
          <p:cNvPicPr>
            <a:picLocks noChangeAspect="1"/>
          </p:cNvPicPr>
          <p:nvPr userDrawn="1"/>
        </p:nvPicPr>
        <p:blipFill>
          <a:blip r:embed="rId2"/>
          <a:stretch>
            <a:fillRect/>
          </a:stretch>
        </p:blipFill>
        <p:spPr>
          <a:xfrm>
            <a:off x="-6095" y="-7997"/>
            <a:ext cx="12201014" cy="6873999"/>
          </a:xfrm>
          <a:prstGeom prst="rect">
            <a:avLst/>
          </a:prstGeom>
        </p:spPr>
      </p:pic>
      <p:pic>
        <p:nvPicPr>
          <p:cNvPr id="15"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bwMode="auto">
          <a:xfrm>
            <a:off x="567916" y="427582"/>
            <a:ext cx="1263846" cy="781051"/>
          </a:xfrm>
          <a:prstGeom prst="rect">
            <a:avLst/>
          </a:prstGeom>
          <a:noFill/>
          <a:ln>
            <a:noFill/>
          </a:ln>
          <a:extLst>
            <a:ext uri="{909E8E84-426E-40DD-AFC4-6F175D3DCCD1}">
              <a14:hiddenFill xmlns:a14="http://schemas.microsoft.com/office/drawing/2010/main">
                <a:solidFill>
                  <a:srgbClr val="FFFFFF">
                    <a:alpha val="81960"/>
                  </a:srgbClr>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Subtitle 2"/>
          <p:cNvSpPr>
            <a:spLocks noGrp="1"/>
          </p:cNvSpPr>
          <p:nvPr>
            <p:ph type="subTitle" idx="1" hasCustomPrompt="1"/>
          </p:nvPr>
        </p:nvSpPr>
        <p:spPr>
          <a:xfrm>
            <a:off x="625842" y="5057614"/>
            <a:ext cx="11059012" cy="384175"/>
          </a:xfrm>
          <a:prstGeom prst="rect">
            <a:avLst/>
          </a:prstGeom>
        </p:spPr>
        <p:txBody>
          <a:bodyPr lIns="121872" tIns="60936" rIns="121872" bIns="60936" anchor="b" anchorCtr="0">
            <a:noAutofit/>
          </a:bodyPr>
          <a:lstStyle>
            <a:lvl1pPr marL="0" indent="0" algn="l">
              <a:buNone/>
              <a:defRPr sz="1900" b="0" i="0">
                <a:solidFill>
                  <a:srgbClr val="4D4D4D"/>
                </a:solidFill>
                <a:latin typeface="+mn-lt"/>
                <a:cs typeface="CiscoSan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330" indent="0" algn="ctr">
              <a:buNone/>
              <a:defRPr>
                <a:solidFill>
                  <a:schemeClr val="tx1">
                    <a:tint val="75000"/>
                  </a:schemeClr>
                </a:solidFill>
              </a:defRPr>
            </a:lvl9pPr>
          </a:lstStyle>
          <a:p>
            <a:r>
              <a:rPr lang="en-GB" dirty="0"/>
              <a:t>Speaker Name</a:t>
            </a:r>
            <a:endParaRPr lang="en-US" dirty="0"/>
          </a:p>
        </p:txBody>
      </p:sp>
      <p:sp>
        <p:nvSpPr>
          <p:cNvPr id="12" name="Text Placeholder 38"/>
          <p:cNvSpPr>
            <a:spLocks noGrp="1"/>
          </p:cNvSpPr>
          <p:nvPr>
            <p:ph type="body" sz="quarter" idx="11" hasCustomPrompt="1"/>
          </p:nvPr>
        </p:nvSpPr>
        <p:spPr>
          <a:xfrm>
            <a:off x="625842" y="5438085"/>
            <a:ext cx="11059012" cy="384175"/>
          </a:xfrm>
          <a:prstGeom prst="rect">
            <a:avLst/>
          </a:prstGeom>
        </p:spPr>
        <p:txBody>
          <a:bodyPr lIns="121872" tIns="60936" rIns="121872" bIns="60936"/>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Speaker Title</a:t>
            </a:r>
            <a:endParaRPr lang="en-GB" dirty="0"/>
          </a:p>
        </p:txBody>
      </p:sp>
      <p:sp>
        <p:nvSpPr>
          <p:cNvPr id="13" name="Text Placeholder 40"/>
          <p:cNvSpPr>
            <a:spLocks noGrp="1"/>
          </p:cNvSpPr>
          <p:nvPr>
            <p:ph type="body" sz="quarter" idx="12" hasCustomPrompt="1"/>
          </p:nvPr>
        </p:nvSpPr>
        <p:spPr>
          <a:xfrm>
            <a:off x="625842" y="5818555"/>
            <a:ext cx="11059012" cy="384175"/>
          </a:xfrm>
          <a:prstGeom prst="rect">
            <a:avLst/>
          </a:prstGeom>
        </p:spPr>
        <p:txBody>
          <a:bodyPr lIns="121872" tIns="60936" rIns="121872" bIns="60936"/>
          <a:lstStyle>
            <a:lvl1pPr marL="0" indent="0" algn="l">
              <a:buFontTx/>
              <a:buNone/>
              <a:defRPr lang="en-US" sz="1900" b="0" i="0" kern="1200" dirty="0" smtClean="0">
                <a:solidFill>
                  <a:srgbClr val="4D4D4D"/>
                </a:solidFill>
                <a:latin typeface="+mn-lt"/>
                <a:ea typeface="+mn-ea"/>
                <a:cs typeface="CiscoSans ExtraLight" pitchFamily="34" charset="0"/>
              </a:defRPr>
            </a:lvl1pPr>
            <a:lvl2pPr>
              <a:buFontTx/>
              <a:buNone/>
              <a:defRPr lang="en-US" sz="2000" kern="1200" dirty="0" smtClean="0">
                <a:solidFill>
                  <a:schemeClr val="bg1"/>
                </a:solidFill>
                <a:latin typeface="+mj-lt"/>
                <a:ea typeface="+mn-ea"/>
                <a:cs typeface="+mn-cs"/>
              </a:defRPr>
            </a:lvl2pPr>
            <a:lvl3pPr>
              <a:buFontTx/>
              <a:buNone/>
              <a:defRPr lang="en-US" sz="2000" kern="1200" dirty="0" smtClean="0">
                <a:solidFill>
                  <a:schemeClr val="bg1"/>
                </a:solidFill>
                <a:latin typeface="+mj-lt"/>
                <a:ea typeface="+mn-ea"/>
                <a:cs typeface="+mn-cs"/>
              </a:defRPr>
            </a:lvl3pPr>
            <a:lvl4pPr>
              <a:buFontTx/>
              <a:buNone/>
              <a:defRPr lang="en-US" sz="2000" kern="1200" dirty="0" smtClean="0">
                <a:solidFill>
                  <a:schemeClr val="bg1"/>
                </a:solidFill>
                <a:latin typeface="+mj-lt"/>
                <a:ea typeface="+mn-ea"/>
                <a:cs typeface="+mn-cs"/>
              </a:defRPr>
            </a:lvl4pPr>
            <a:lvl5pPr>
              <a:buFontTx/>
              <a:buNone/>
              <a:defRPr lang="en-US" sz="2000" kern="1200" dirty="0" smtClean="0">
                <a:solidFill>
                  <a:schemeClr val="bg1"/>
                </a:solidFill>
                <a:latin typeface="+mj-lt"/>
                <a:ea typeface="+mn-ea"/>
                <a:cs typeface="+mn-cs"/>
              </a:defRPr>
            </a:lvl5pPr>
          </a:lstStyle>
          <a:p>
            <a:pPr lvl="0"/>
            <a:r>
              <a:rPr lang="en-GB" dirty="0"/>
              <a:t>Date</a:t>
            </a:r>
            <a:endParaRPr lang="en-GB" dirty="0"/>
          </a:p>
        </p:txBody>
      </p:sp>
      <p:sp>
        <p:nvSpPr>
          <p:cNvPr id="14" name="Text Placeholder 2"/>
          <p:cNvSpPr>
            <a:spLocks noGrp="1"/>
          </p:cNvSpPr>
          <p:nvPr>
            <p:ph type="body" sz="quarter" idx="13" hasCustomPrompt="1"/>
          </p:nvPr>
        </p:nvSpPr>
        <p:spPr>
          <a:xfrm>
            <a:off x="617566" y="4281951"/>
            <a:ext cx="11067285" cy="398668"/>
          </a:xfrm>
          <a:prstGeom prst="rect">
            <a:avLst/>
          </a:prstGeom>
        </p:spPr>
        <p:txBody>
          <a:bodyPr lIns="121872" tIns="60936" rIns="121872" bIns="60936"/>
          <a:lstStyle>
            <a:lvl1pPr marL="0" indent="0">
              <a:buFont typeface="Arial" panose="020B0604020202020204" pitchFamily="34" charset="0"/>
              <a:buNone/>
              <a:defRPr sz="2900" baseline="0">
                <a:solidFill>
                  <a:srgbClr val="4D4D4D"/>
                </a:solidFill>
                <a:latin typeface="+mj-lt"/>
              </a:defRPr>
            </a:lvl1pPr>
            <a:lvl2pPr marL="406400" indent="0">
              <a:buNone/>
              <a:defRPr/>
            </a:lvl2pPr>
            <a:lvl3pPr marL="569595" indent="0">
              <a:buNone/>
              <a:defRPr/>
            </a:lvl3pPr>
            <a:lvl4pPr marL="688975" indent="0">
              <a:buNone/>
              <a:defRPr/>
            </a:lvl4pPr>
            <a:lvl5pPr marL="801370" indent="0">
              <a:buNone/>
              <a:defRPr/>
            </a:lvl5pPr>
          </a:lstStyle>
          <a:p>
            <a:pPr lvl="0"/>
            <a:r>
              <a:rPr lang="en-GB" dirty="0"/>
              <a:t>Subtitle Goes Here</a:t>
            </a:r>
            <a:endParaRPr lang="en-GB" dirty="0"/>
          </a:p>
        </p:txBody>
      </p:sp>
      <p:sp>
        <p:nvSpPr>
          <p:cNvPr id="10" name="Title 1"/>
          <p:cNvSpPr>
            <a:spLocks noGrp="1"/>
          </p:cNvSpPr>
          <p:nvPr>
            <p:ph type="ctrTitle" hasCustomPrompt="1"/>
          </p:nvPr>
        </p:nvSpPr>
        <p:spPr>
          <a:xfrm>
            <a:off x="567547" y="3519969"/>
            <a:ext cx="11117307" cy="859640"/>
          </a:xfrm>
          <a:prstGeom prst="rect">
            <a:avLst/>
          </a:prstGeom>
        </p:spPr>
        <p:txBody>
          <a:bodyPr anchor="b"/>
          <a:lstStyle>
            <a:lvl1pPr marL="0" indent="0" algn="l">
              <a:lnSpc>
                <a:spcPct val="90000"/>
              </a:lnSpc>
              <a:buFont typeface="Arial" panose="020B0604020202020204" pitchFamily="34" charset="0"/>
              <a:buNone/>
              <a:defRPr sz="6900" b="0" i="0" spc="0" baseline="0">
                <a:solidFill>
                  <a:srgbClr val="4D4D4D"/>
                </a:solidFill>
                <a:latin typeface="+mj-lt"/>
                <a:cs typeface="CiscoSans Thin"/>
              </a:defRPr>
            </a:lvl1pPr>
          </a:lstStyle>
          <a:p>
            <a:r>
              <a:rPr lang="en-GB" dirty="0"/>
              <a:t>Presentation Title Goes Here</a:t>
            </a:r>
            <a:endParaRPr lang="en-US" dirty="0"/>
          </a:p>
        </p:txBody>
      </p:sp>
    </p:spTree>
  </p:cSld>
  <p:clrMapOvr>
    <a:masterClrMapping/>
  </p:clrMapOvr>
  <p:transition spd="slow">
    <p:wip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Demo">
    <p:spTree>
      <p:nvGrpSpPr>
        <p:cNvPr id="1" name=""/>
        <p:cNvGrpSpPr/>
        <p:nvPr/>
      </p:nvGrpSpPr>
      <p:grpSpPr>
        <a:xfrm>
          <a:off x="0" y="0"/>
          <a:ext cx="0" cy="0"/>
          <a:chOff x="0" y="0"/>
          <a:chExt cx="0" cy="0"/>
        </a:xfrm>
      </p:grpSpPr>
      <p:sp>
        <p:nvSpPr>
          <p:cNvPr id="5" name="Rectangle 3"/>
          <p:cNvSpPr>
            <a:spLocks noChangeArrowheads="1"/>
          </p:cNvSpPr>
          <p:nvPr/>
        </p:nvSpPr>
        <p:spPr bwMode="white">
          <a:xfrm>
            <a:off x="6"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09" rIns="91416" bIns="45709"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6" name="Rectangle 3"/>
          <p:cNvSpPr>
            <a:spLocks noChangeArrowheads="1"/>
          </p:cNvSpPr>
          <p:nvPr/>
        </p:nvSpPr>
        <p:spPr bwMode="hidden">
          <a:xfrm>
            <a:off x="6"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6" tIns="45709" rIns="91416" bIns="45709"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3" name="Subtitle 2"/>
          <p:cNvSpPr>
            <a:spLocks noGrp="1"/>
          </p:cNvSpPr>
          <p:nvPr>
            <p:ph type="subTitle" idx="1" hasCustomPrompt="1"/>
          </p:nvPr>
        </p:nvSpPr>
        <p:spPr>
          <a:xfrm>
            <a:off x="666382" y="4279417"/>
            <a:ext cx="6244864" cy="384175"/>
          </a:xfrm>
          <a:prstGeom prst="rect">
            <a:avLst/>
          </a:prstGeom>
        </p:spPr>
        <p:txBody>
          <a:bodyPr vert="horz" lIns="91416" tIns="45709" rIns="91416" bIns="45709" rtlCol="0">
            <a:noAutofit/>
          </a:bodyPr>
          <a:lstStyle>
            <a:lvl1pPr marL="0" indent="0" algn="l" defTabSz="914400" rtl="0" eaLnBrk="1" latinLnBrk="0" hangingPunct="1">
              <a:lnSpc>
                <a:spcPct val="95000"/>
              </a:lnSpc>
              <a:spcBef>
                <a:spcPts val="1440"/>
              </a:spcBef>
              <a:buClr>
                <a:srgbClr val="92D050"/>
              </a:buClr>
              <a:buSzPct val="90000"/>
              <a:buFont typeface="Arial" panose="020B0604020202020204" pitchFamily="34" charset="0"/>
              <a:buNone/>
              <a:defRPr lang="en-US" sz="2400" kern="1200" baseline="0" dirty="0">
                <a:solidFill>
                  <a:schemeClr val="accent3"/>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0965" indent="0" algn="ctr">
              <a:buNone/>
              <a:defRPr>
                <a:solidFill>
                  <a:schemeClr val="tx1">
                    <a:tint val="75000"/>
                  </a:schemeClr>
                </a:solidFill>
              </a:defRPr>
            </a:lvl4pPr>
            <a:lvl5pPr marL="1828165" indent="0" algn="ctr">
              <a:buNone/>
              <a:defRPr>
                <a:solidFill>
                  <a:schemeClr val="tx1">
                    <a:tint val="75000"/>
                  </a:schemeClr>
                </a:solidFill>
              </a:defRPr>
            </a:lvl5pPr>
            <a:lvl6pPr marL="2285365" indent="0" algn="ctr">
              <a:buNone/>
              <a:defRPr>
                <a:solidFill>
                  <a:schemeClr val="tx1">
                    <a:tint val="75000"/>
                  </a:schemeClr>
                </a:solidFill>
              </a:defRPr>
            </a:lvl6pPr>
            <a:lvl7pPr marL="2742565" indent="0" algn="ctr">
              <a:buNone/>
              <a:defRPr>
                <a:solidFill>
                  <a:schemeClr val="tx1">
                    <a:tint val="75000"/>
                  </a:schemeClr>
                </a:solidFill>
              </a:defRPr>
            </a:lvl7pPr>
            <a:lvl8pPr marL="3199765" indent="0" algn="ctr">
              <a:buNone/>
              <a:defRPr>
                <a:solidFill>
                  <a:schemeClr val="tx1">
                    <a:tint val="75000"/>
                  </a:schemeClr>
                </a:solidFill>
              </a:defRPr>
            </a:lvl8pPr>
            <a:lvl9pPr marL="3656965" indent="0" algn="ctr">
              <a:buNone/>
              <a:defRPr>
                <a:solidFill>
                  <a:schemeClr val="tx1">
                    <a:tint val="75000"/>
                  </a:schemeClr>
                </a:solidFill>
              </a:defRPr>
            </a:lvl9pPr>
          </a:lstStyle>
          <a:p>
            <a:pPr lvl="0"/>
            <a:r>
              <a:rPr lang="en-GB" dirty="0"/>
              <a:t>Presenter Name and Title Go Here</a:t>
            </a:r>
            <a:endParaRPr lang="en-US" dirty="0"/>
          </a:p>
        </p:txBody>
      </p:sp>
      <p:sp>
        <p:nvSpPr>
          <p:cNvPr id="2" name="Title 1"/>
          <p:cNvSpPr>
            <a:spLocks noGrp="1"/>
          </p:cNvSpPr>
          <p:nvPr>
            <p:ph type="ctrTitle" hasCustomPrompt="1"/>
          </p:nvPr>
        </p:nvSpPr>
        <p:spPr>
          <a:xfrm>
            <a:off x="612547" y="3282713"/>
            <a:ext cx="6281773" cy="1022351"/>
          </a:xfrm>
        </p:spPr>
        <p:txBody>
          <a:bodyPr lIns="82272" tIns="45709" rIns="82272" bIns="45709" rtlCol="0" anchor="b">
            <a:noAutofit/>
          </a:bodyPr>
          <a:lstStyle>
            <a:lvl1pPr marL="0" indent="0" algn="l" defTabSz="914400" rtl="0" eaLnBrk="1" latinLnBrk="0" hangingPunct="1">
              <a:lnSpc>
                <a:spcPct val="80000"/>
              </a:lnSpc>
              <a:spcBef>
                <a:spcPct val="0"/>
              </a:spcBef>
              <a:buClr>
                <a:schemeClr val="tx1"/>
              </a:buClr>
              <a:buFont typeface="Ciscolight" pitchFamily="2" charset="0"/>
              <a:buNone/>
              <a:defRPr lang="en-US" sz="6900" b="0" kern="1200" spc="0" baseline="0" dirty="0">
                <a:solidFill>
                  <a:srgbClr val="3E6BB4"/>
                </a:solidFill>
                <a:latin typeface="+mj-lt"/>
                <a:ea typeface="+mj-ea"/>
                <a:cs typeface="+mj-cs"/>
              </a:defRPr>
            </a:lvl1pPr>
          </a:lstStyle>
          <a:p>
            <a:r>
              <a:rPr lang="en-GB" dirty="0"/>
              <a:t>Demo Title</a:t>
            </a:r>
            <a:endParaRPr lang="en-US" dirty="0"/>
          </a:p>
        </p:txBody>
      </p:sp>
      <p:sp>
        <p:nvSpPr>
          <p:cNvPr id="31" name="Picture Placeholder 30"/>
          <p:cNvSpPr>
            <a:spLocks noGrp="1"/>
          </p:cNvSpPr>
          <p:nvPr>
            <p:ph type="pic" sz="quarter" idx="10"/>
          </p:nvPr>
        </p:nvSpPr>
        <p:spPr>
          <a:xfrm>
            <a:off x="7385252" y="1917717"/>
            <a:ext cx="3567771" cy="2889251"/>
          </a:xfrm>
          <a:prstGeom prst="rect">
            <a:avLst/>
          </a:prstGeom>
        </p:spPr>
        <p:txBody>
          <a:bodyPr lIns="121872" tIns="60936" rIns="121872" bIns="60936" anchor="ctr" anchorCtr="1"/>
          <a:lstStyle>
            <a:lvl1pPr marL="0" indent="0" algn="ctr">
              <a:buNone/>
              <a:defRPr>
                <a:solidFill>
                  <a:schemeClr val="accent3"/>
                </a:solidFill>
                <a:latin typeface="+mj-lt"/>
              </a:defRPr>
            </a:lvl1pPr>
          </a:lstStyle>
          <a:p>
            <a:pPr lvl="0"/>
            <a:r>
              <a:rPr lang="en-US" noProof="0" dirty="0"/>
              <a:t>Click icon to add picture</a:t>
            </a:r>
            <a:endParaRPr lang="en-US" noProof="0" dirty="0"/>
          </a:p>
        </p:txBody>
      </p:sp>
    </p:spTree>
  </p:cSld>
  <p:clrMapOvr>
    <a:masterClrMapping/>
  </p:clrMapOvr>
  <p:transition spd="slow">
    <p:wip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showMasterSp="0" userDrawn="1">
  <p:cSld name="3_Segue">
    <p:bg>
      <p:bgPr>
        <a:gradFill rotWithShape="0">
          <a:gsLst>
            <a:gs pos="0">
              <a:srgbClr val="36A4D7"/>
            </a:gs>
            <a:gs pos="99001">
              <a:srgbClr val="2D5AA3"/>
            </a:gs>
            <a:gs pos="100000">
              <a:srgbClr val="2D5AA3"/>
            </a:gs>
          </a:gsLst>
          <a:lin ang="5400000"/>
        </a:gradFill>
        <a:effectLst/>
      </p:bgPr>
    </p:bg>
    <p:spTree>
      <p:nvGrpSpPr>
        <p:cNvPr id="1" name=""/>
        <p:cNvGrpSpPr/>
        <p:nvPr/>
      </p:nvGrpSpPr>
      <p:grpSpPr>
        <a:xfrm>
          <a:off x="0" y="0"/>
          <a:ext cx="0" cy="0"/>
          <a:chOff x="0" y="0"/>
          <a:chExt cx="0" cy="0"/>
        </a:xfrm>
      </p:grpSpPr>
      <p:sp>
        <p:nvSpPr>
          <p:cNvPr id="6" name="Title 1"/>
          <p:cNvSpPr>
            <a:spLocks noGrp="1"/>
          </p:cNvSpPr>
          <p:nvPr>
            <p:ph type="ctrTitle" hasCustomPrompt="1"/>
          </p:nvPr>
        </p:nvSpPr>
        <p:spPr>
          <a:xfrm>
            <a:off x="555099" y="1220560"/>
            <a:ext cx="1012808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chemeClr val="bg1"/>
                </a:solidFill>
                <a:latin typeface="+mj-lt"/>
                <a:cs typeface="CiscoSans Thin"/>
              </a:defRPr>
            </a:lvl1pPr>
          </a:lstStyle>
          <a:p>
            <a:r>
              <a:rPr lang="en-GB" dirty="0"/>
              <a:t>Section Title Goes Here</a:t>
            </a:r>
            <a:endParaRPr lang="en-US" dirty="0"/>
          </a:p>
        </p:txBody>
      </p:sp>
      <p:sp>
        <p:nvSpPr>
          <p:cNvPr id="7" name="Rectangle 7"/>
          <p:cNvSpPr>
            <a:spLocks noChangeArrowheads="1"/>
          </p:cNvSpPr>
          <p:nvPr userDrawn="1"/>
        </p:nvSpPr>
        <p:spPr bwMode="ltGray">
          <a:xfrm>
            <a:off x="11348425"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FFFFFF">
                    <a:alpha val="60000"/>
                  </a:srgbClr>
                </a:solidFill>
                <a:latin typeface="Arial" panose="020B0604020202020204"/>
                <a:ea typeface="MS PGothic" panose="020B0600070205080204" charset="-128"/>
                <a:cs typeface="CiscoSans Thin"/>
              </a:rPr>
            </a:fld>
            <a:endParaRPr lang="zh-CN" altLang="en-US" sz="800" dirty="0">
              <a:solidFill>
                <a:srgbClr val="FFFFFF">
                  <a:alpha val="60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8" name="Rectangle 4"/>
          <p:cNvSpPr>
            <a:spLocks noChangeArrowheads="1"/>
          </p:cNvSpPr>
          <p:nvPr userDrawn="1"/>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 2015 </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思科和</a:t>
            </a:r>
            <a:r>
              <a:rPr lang="en-US" altLang="zh-CN"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a:t>
            </a:r>
            <a:r>
              <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rPr>
              <a:t>或其附属公司。版权所有。思科机密信息</a:t>
            </a:r>
            <a:endParaRPr lang="zh-CN" altLang="en-US" sz="800">
              <a:solidFill>
                <a:srgbClr val="FFFFFF">
                  <a:alpha val="60000"/>
                </a:srgbClr>
              </a:solidFill>
              <a:latin typeface="Arial" panose="020B0604020202020204" pitchFamily="34" charset="0"/>
              <a:ea typeface="黑体" panose="02010609060101010101" pitchFamily="49" charset="-122"/>
              <a:cs typeface="宋体" panose="02010600030101010101" pitchFamily="2" charset="-122"/>
            </a:endParaRPr>
          </a:p>
        </p:txBody>
      </p:sp>
      <p:pic>
        <p:nvPicPr>
          <p:cNvPr id="10" name="Picture 2" descr="C:\Users\spius\Pictures\cisco logo blue gradient.png"/>
          <p:cNvPicPr>
            <a:picLocks noChangeAspect="1" noChangeArrowheads="1"/>
          </p:cNvPicPr>
          <p:nvPr userDrawn="1"/>
        </p:nvPicPr>
        <p:blipFill>
          <a:blip r:embed="rId2" cstate="print">
            <a:alphaModFix amt="60000"/>
            <a:biLevel thresh="25000"/>
          </a:blip>
          <a:srcRect/>
          <a:stretch>
            <a:fillRect/>
          </a:stretch>
        </p:blipFill>
        <p:spPr bwMode="auto">
          <a:xfrm>
            <a:off x="632078"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ransition spd="slow">
    <p:wip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Segue">
    <p:spTree>
      <p:nvGrpSpPr>
        <p:cNvPr id="1" name=""/>
        <p:cNvGrpSpPr/>
        <p:nvPr/>
      </p:nvGrpSpPr>
      <p:grpSpPr>
        <a:xfrm>
          <a:off x="0" y="0"/>
          <a:ext cx="0" cy="0"/>
          <a:chOff x="0" y="0"/>
          <a:chExt cx="0" cy="0"/>
        </a:xfrm>
      </p:grpSpPr>
      <p:sp>
        <p:nvSpPr>
          <p:cNvPr id="3" name="Rectangle 3"/>
          <p:cNvSpPr>
            <a:spLocks noChangeArrowheads="1"/>
          </p:cNvSpPr>
          <p:nvPr/>
        </p:nvSpPr>
        <p:spPr bwMode="white">
          <a:xfrm>
            <a:off x="6"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2" tIns="45707" rIns="91412" bIns="45707"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4" name="Rectangle 6"/>
          <p:cNvSpPr>
            <a:spLocks noChangeArrowheads="1"/>
          </p:cNvSpPr>
          <p:nvPr/>
        </p:nvSpPr>
        <p:spPr bwMode="hidden">
          <a:xfrm>
            <a:off x="6" y="0"/>
            <a:ext cx="12188825" cy="177800"/>
          </a:xfrm>
          <a:prstGeom prst="rect">
            <a:avLst/>
          </a:prstGeom>
          <a:solidFill>
            <a:schemeClr val="bg2"/>
          </a:solidFill>
          <a:ln>
            <a:noFill/>
          </a:ln>
          <a:extLst>
            <a:ext uri="{91240B29-F687-4F45-9708-019B960494DF}">
              <a14:hiddenLine xmlns:a14="http://schemas.microsoft.com/office/drawing/2010/main" w="25400">
                <a:solidFill>
                  <a:srgbClr val="000000"/>
                </a:solidFill>
                <a:miter lim="800000"/>
                <a:headEnd/>
                <a:tailEnd/>
              </a14:hiddenLine>
            </a:ext>
          </a:extLst>
        </p:spPr>
        <p:txBody>
          <a:bodyPr wrap="none" lIns="91412" tIns="45707" rIns="91412" bIns="45707" anchor="ctr"/>
          <a:lstStyle/>
          <a:p>
            <a:pPr defTabSz="609600" fontAlgn="base">
              <a:spcBef>
                <a:spcPct val="0"/>
              </a:spcBef>
              <a:spcAft>
                <a:spcPct val="0"/>
              </a:spcAft>
            </a:pPr>
            <a:endParaRPr lang="en-US" dirty="0">
              <a:solidFill>
                <a:srgbClr val="676767"/>
              </a:solidFill>
              <a:latin typeface="Arial" panose="020B0604020202020204" pitchFamily="34" charset="0"/>
              <a:ea typeface="MS PGothic" panose="020B0600070205080204" charset="-128"/>
              <a:cs typeface="MS PGothic" panose="020B0600070205080204" charset="-128"/>
            </a:endParaRPr>
          </a:p>
        </p:txBody>
      </p:sp>
      <p:sp>
        <p:nvSpPr>
          <p:cNvPr id="7" name="Title 1"/>
          <p:cNvSpPr>
            <a:spLocks noGrp="1"/>
          </p:cNvSpPr>
          <p:nvPr>
            <p:ph type="ctrTitle" hasCustomPrompt="1"/>
          </p:nvPr>
        </p:nvSpPr>
        <p:spPr>
          <a:xfrm>
            <a:off x="555099" y="1220560"/>
            <a:ext cx="10128083" cy="3426595"/>
          </a:xfrm>
          <a:prstGeom prst="rect">
            <a:avLst/>
          </a:prstGeom>
        </p:spPr>
        <p:txBody>
          <a:bodyPr anchor="b">
            <a:noAutofit/>
          </a:bodyPr>
          <a:lstStyle>
            <a:lvl1pPr marL="0" indent="0" algn="l">
              <a:lnSpc>
                <a:spcPct val="90000"/>
              </a:lnSpc>
              <a:buFont typeface="Arial" panose="020B0604020202020204" pitchFamily="34" charset="0"/>
              <a:buNone/>
              <a:defRPr sz="6100" b="0" i="0" spc="0" baseline="0">
                <a:solidFill>
                  <a:srgbClr val="3E6BB4"/>
                </a:solidFill>
                <a:latin typeface="+mj-lt"/>
                <a:cs typeface="CiscoSans Thin"/>
              </a:defRPr>
            </a:lvl1pPr>
          </a:lstStyle>
          <a:p>
            <a:r>
              <a:rPr lang="en-GB" dirty="0"/>
              <a:t>Section Title Goes Here</a:t>
            </a:r>
            <a:endParaRPr lang="en-US" dirty="0"/>
          </a:p>
        </p:txBody>
      </p:sp>
    </p:spTree>
  </p:cSld>
  <p:clrMapOvr>
    <a:masterClrMapping/>
  </p:clrMapOvr>
  <p:transition spd="slow">
    <p:wipe/>
  </p:transition>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image" Target="../media/image2.jpeg"/><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203.xml"/><Relationship Id="rId8" Type="http://schemas.openxmlformats.org/officeDocument/2006/relationships/slideLayout" Target="../slideLayouts/slideLayout202.xml"/><Relationship Id="rId7" Type="http://schemas.openxmlformats.org/officeDocument/2006/relationships/slideLayout" Target="../slideLayouts/slideLayout201.xml"/><Relationship Id="rId63" Type="http://schemas.openxmlformats.org/officeDocument/2006/relationships/theme" Target="../theme/theme10.xml"/><Relationship Id="rId62" Type="http://schemas.openxmlformats.org/officeDocument/2006/relationships/slideLayout" Target="../slideLayouts/slideLayout256.xml"/><Relationship Id="rId61" Type="http://schemas.openxmlformats.org/officeDocument/2006/relationships/slideLayout" Target="../slideLayouts/slideLayout255.xml"/><Relationship Id="rId60" Type="http://schemas.openxmlformats.org/officeDocument/2006/relationships/slideLayout" Target="../slideLayouts/slideLayout254.xml"/><Relationship Id="rId6" Type="http://schemas.openxmlformats.org/officeDocument/2006/relationships/slideLayout" Target="../slideLayouts/slideLayout200.xml"/><Relationship Id="rId59" Type="http://schemas.openxmlformats.org/officeDocument/2006/relationships/slideLayout" Target="../slideLayouts/slideLayout253.xml"/><Relationship Id="rId58" Type="http://schemas.openxmlformats.org/officeDocument/2006/relationships/slideLayout" Target="../slideLayouts/slideLayout252.xml"/><Relationship Id="rId57" Type="http://schemas.openxmlformats.org/officeDocument/2006/relationships/slideLayout" Target="../slideLayouts/slideLayout251.xml"/><Relationship Id="rId56" Type="http://schemas.openxmlformats.org/officeDocument/2006/relationships/slideLayout" Target="../slideLayouts/slideLayout250.xml"/><Relationship Id="rId55" Type="http://schemas.openxmlformats.org/officeDocument/2006/relationships/slideLayout" Target="../slideLayouts/slideLayout249.xml"/><Relationship Id="rId54" Type="http://schemas.openxmlformats.org/officeDocument/2006/relationships/slideLayout" Target="../slideLayouts/slideLayout248.xml"/><Relationship Id="rId53" Type="http://schemas.openxmlformats.org/officeDocument/2006/relationships/slideLayout" Target="../slideLayouts/slideLayout247.xml"/><Relationship Id="rId52" Type="http://schemas.openxmlformats.org/officeDocument/2006/relationships/slideLayout" Target="../slideLayouts/slideLayout246.xml"/><Relationship Id="rId51" Type="http://schemas.openxmlformats.org/officeDocument/2006/relationships/slideLayout" Target="../slideLayouts/slideLayout245.xml"/><Relationship Id="rId50" Type="http://schemas.openxmlformats.org/officeDocument/2006/relationships/slideLayout" Target="../slideLayouts/slideLayout244.xml"/><Relationship Id="rId5" Type="http://schemas.openxmlformats.org/officeDocument/2006/relationships/slideLayout" Target="../slideLayouts/slideLayout199.xml"/><Relationship Id="rId49" Type="http://schemas.openxmlformats.org/officeDocument/2006/relationships/slideLayout" Target="../slideLayouts/slideLayout243.xml"/><Relationship Id="rId48" Type="http://schemas.openxmlformats.org/officeDocument/2006/relationships/slideLayout" Target="../slideLayouts/slideLayout242.xml"/><Relationship Id="rId47" Type="http://schemas.openxmlformats.org/officeDocument/2006/relationships/slideLayout" Target="../slideLayouts/slideLayout241.xml"/><Relationship Id="rId46" Type="http://schemas.openxmlformats.org/officeDocument/2006/relationships/slideLayout" Target="../slideLayouts/slideLayout240.xml"/><Relationship Id="rId45" Type="http://schemas.openxmlformats.org/officeDocument/2006/relationships/slideLayout" Target="../slideLayouts/slideLayout239.xml"/><Relationship Id="rId44" Type="http://schemas.openxmlformats.org/officeDocument/2006/relationships/slideLayout" Target="../slideLayouts/slideLayout238.xml"/><Relationship Id="rId43" Type="http://schemas.openxmlformats.org/officeDocument/2006/relationships/slideLayout" Target="../slideLayouts/slideLayout237.xml"/><Relationship Id="rId42" Type="http://schemas.openxmlformats.org/officeDocument/2006/relationships/slideLayout" Target="../slideLayouts/slideLayout236.xml"/><Relationship Id="rId41" Type="http://schemas.openxmlformats.org/officeDocument/2006/relationships/slideLayout" Target="../slideLayouts/slideLayout235.xml"/><Relationship Id="rId40" Type="http://schemas.openxmlformats.org/officeDocument/2006/relationships/slideLayout" Target="../slideLayouts/slideLayout234.xml"/><Relationship Id="rId4" Type="http://schemas.openxmlformats.org/officeDocument/2006/relationships/slideLayout" Target="../slideLayouts/slideLayout198.xml"/><Relationship Id="rId39" Type="http://schemas.openxmlformats.org/officeDocument/2006/relationships/slideLayout" Target="../slideLayouts/slideLayout233.xml"/><Relationship Id="rId38" Type="http://schemas.openxmlformats.org/officeDocument/2006/relationships/slideLayout" Target="../slideLayouts/slideLayout232.xml"/><Relationship Id="rId37" Type="http://schemas.openxmlformats.org/officeDocument/2006/relationships/slideLayout" Target="../slideLayouts/slideLayout231.xml"/><Relationship Id="rId36" Type="http://schemas.openxmlformats.org/officeDocument/2006/relationships/slideLayout" Target="../slideLayouts/slideLayout230.xml"/><Relationship Id="rId35" Type="http://schemas.openxmlformats.org/officeDocument/2006/relationships/slideLayout" Target="../slideLayouts/slideLayout229.xml"/><Relationship Id="rId34" Type="http://schemas.openxmlformats.org/officeDocument/2006/relationships/slideLayout" Target="../slideLayouts/slideLayout228.xml"/><Relationship Id="rId33" Type="http://schemas.openxmlformats.org/officeDocument/2006/relationships/slideLayout" Target="../slideLayouts/slideLayout227.xml"/><Relationship Id="rId32" Type="http://schemas.openxmlformats.org/officeDocument/2006/relationships/slideLayout" Target="../slideLayouts/slideLayout226.xml"/><Relationship Id="rId31" Type="http://schemas.openxmlformats.org/officeDocument/2006/relationships/slideLayout" Target="../slideLayouts/slideLayout225.xml"/><Relationship Id="rId30" Type="http://schemas.openxmlformats.org/officeDocument/2006/relationships/slideLayout" Target="../slideLayouts/slideLayout224.xml"/><Relationship Id="rId3" Type="http://schemas.openxmlformats.org/officeDocument/2006/relationships/slideLayout" Target="../slideLayouts/slideLayout197.xml"/><Relationship Id="rId29" Type="http://schemas.openxmlformats.org/officeDocument/2006/relationships/slideLayout" Target="../slideLayouts/slideLayout223.xml"/><Relationship Id="rId28" Type="http://schemas.openxmlformats.org/officeDocument/2006/relationships/slideLayout" Target="../slideLayouts/slideLayout222.xml"/><Relationship Id="rId27" Type="http://schemas.openxmlformats.org/officeDocument/2006/relationships/slideLayout" Target="../slideLayouts/slideLayout221.xml"/><Relationship Id="rId26" Type="http://schemas.openxmlformats.org/officeDocument/2006/relationships/slideLayout" Target="../slideLayouts/slideLayout220.xml"/><Relationship Id="rId25" Type="http://schemas.openxmlformats.org/officeDocument/2006/relationships/slideLayout" Target="../slideLayouts/slideLayout219.xml"/><Relationship Id="rId24" Type="http://schemas.openxmlformats.org/officeDocument/2006/relationships/slideLayout" Target="../slideLayouts/slideLayout218.xml"/><Relationship Id="rId23" Type="http://schemas.openxmlformats.org/officeDocument/2006/relationships/slideLayout" Target="../slideLayouts/slideLayout217.xml"/><Relationship Id="rId22" Type="http://schemas.openxmlformats.org/officeDocument/2006/relationships/slideLayout" Target="../slideLayouts/slideLayout216.xml"/><Relationship Id="rId21" Type="http://schemas.openxmlformats.org/officeDocument/2006/relationships/slideLayout" Target="../slideLayouts/slideLayout215.xml"/><Relationship Id="rId20" Type="http://schemas.openxmlformats.org/officeDocument/2006/relationships/slideLayout" Target="../slideLayouts/slideLayout214.xml"/><Relationship Id="rId2" Type="http://schemas.openxmlformats.org/officeDocument/2006/relationships/slideLayout" Target="../slideLayouts/slideLayout196.xml"/><Relationship Id="rId19" Type="http://schemas.openxmlformats.org/officeDocument/2006/relationships/slideLayout" Target="../slideLayouts/slideLayout213.xml"/><Relationship Id="rId18" Type="http://schemas.openxmlformats.org/officeDocument/2006/relationships/slideLayout" Target="../slideLayouts/slideLayout212.xml"/><Relationship Id="rId17" Type="http://schemas.openxmlformats.org/officeDocument/2006/relationships/slideLayout" Target="../slideLayouts/slideLayout211.xml"/><Relationship Id="rId16" Type="http://schemas.openxmlformats.org/officeDocument/2006/relationships/slideLayout" Target="../slideLayouts/slideLayout210.xml"/><Relationship Id="rId15" Type="http://schemas.openxmlformats.org/officeDocument/2006/relationships/slideLayout" Target="../slideLayouts/slideLayout209.xml"/><Relationship Id="rId14" Type="http://schemas.openxmlformats.org/officeDocument/2006/relationships/slideLayout" Target="../slideLayouts/slideLayout208.xml"/><Relationship Id="rId13" Type="http://schemas.openxmlformats.org/officeDocument/2006/relationships/slideLayout" Target="../slideLayouts/slideLayout207.xml"/><Relationship Id="rId12" Type="http://schemas.openxmlformats.org/officeDocument/2006/relationships/slideLayout" Target="../slideLayouts/slideLayout206.xml"/><Relationship Id="rId11" Type="http://schemas.openxmlformats.org/officeDocument/2006/relationships/slideLayout" Target="../slideLayouts/slideLayout205.xml"/><Relationship Id="rId10" Type="http://schemas.openxmlformats.org/officeDocument/2006/relationships/slideLayout" Target="../slideLayouts/slideLayout204.xml"/><Relationship Id="rId1" Type="http://schemas.openxmlformats.org/officeDocument/2006/relationships/slideLayout" Target="../slideLayouts/slideLayout195.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265.xml"/><Relationship Id="rId8" Type="http://schemas.openxmlformats.org/officeDocument/2006/relationships/slideLayout" Target="../slideLayouts/slideLayout264.xml"/><Relationship Id="rId7" Type="http://schemas.openxmlformats.org/officeDocument/2006/relationships/slideLayout" Target="../slideLayouts/slideLayout263.xml"/><Relationship Id="rId6" Type="http://schemas.openxmlformats.org/officeDocument/2006/relationships/slideLayout" Target="../slideLayouts/slideLayout262.xml"/><Relationship Id="rId5" Type="http://schemas.openxmlformats.org/officeDocument/2006/relationships/slideLayout" Target="../slideLayouts/slideLayout261.xml"/><Relationship Id="rId49" Type="http://schemas.openxmlformats.org/officeDocument/2006/relationships/theme" Target="../theme/theme11.xml"/><Relationship Id="rId48" Type="http://schemas.openxmlformats.org/officeDocument/2006/relationships/image" Target="../media/image21.png"/><Relationship Id="rId47" Type="http://schemas.openxmlformats.org/officeDocument/2006/relationships/slideLayout" Target="../slideLayouts/slideLayout303.xml"/><Relationship Id="rId46" Type="http://schemas.openxmlformats.org/officeDocument/2006/relationships/slideLayout" Target="../slideLayouts/slideLayout302.xml"/><Relationship Id="rId45" Type="http://schemas.openxmlformats.org/officeDocument/2006/relationships/slideLayout" Target="../slideLayouts/slideLayout301.xml"/><Relationship Id="rId44" Type="http://schemas.openxmlformats.org/officeDocument/2006/relationships/slideLayout" Target="../slideLayouts/slideLayout300.xml"/><Relationship Id="rId43" Type="http://schemas.openxmlformats.org/officeDocument/2006/relationships/slideLayout" Target="../slideLayouts/slideLayout299.xml"/><Relationship Id="rId42" Type="http://schemas.openxmlformats.org/officeDocument/2006/relationships/slideLayout" Target="../slideLayouts/slideLayout298.xml"/><Relationship Id="rId41" Type="http://schemas.openxmlformats.org/officeDocument/2006/relationships/slideLayout" Target="../slideLayouts/slideLayout297.xml"/><Relationship Id="rId40" Type="http://schemas.openxmlformats.org/officeDocument/2006/relationships/slideLayout" Target="../slideLayouts/slideLayout296.xml"/><Relationship Id="rId4" Type="http://schemas.openxmlformats.org/officeDocument/2006/relationships/slideLayout" Target="../slideLayouts/slideLayout260.xml"/><Relationship Id="rId39" Type="http://schemas.openxmlformats.org/officeDocument/2006/relationships/slideLayout" Target="../slideLayouts/slideLayout295.xml"/><Relationship Id="rId38" Type="http://schemas.openxmlformats.org/officeDocument/2006/relationships/slideLayout" Target="../slideLayouts/slideLayout294.xml"/><Relationship Id="rId37" Type="http://schemas.openxmlformats.org/officeDocument/2006/relationships/slideLayout" Target="../slideLayouts/slideLayout293.xml"/><Relationship Id="rId36" Type="http://schemas.openxmlformats.org/officeDocument/2006/relationships/slideLayout" Target="../slideLayouts/slideLayout292.xml"/><Relationship Id="rId35" Type="http://schemas.openxmlformats.org/officeDocument/2006/relationships/slideLayout" Target="../slideLayouts/slideLayout291.xml"/><Relationship Id="rId34" Type="http://schemas.openxmlformats.org/officeDocument/2006/relationships/slideLayout" Target="../slideLayouts/slideLayout290.xml"/><Relationship Id="rId33" Type="http://schemas.openxmlformats.org/officeDocument/2006/relationships/slideLayout" Target="../slideLayouts/slideLayout289.xml"/><Relationship Id="rId32" Type="http://schemas.openxmlformats.org/officeDocument/2006/relationships/slideLayout" Target="../slideLayouts/slideLayout288.xml"/><Relationship Id="rId31" Type="http://schemas.openxmlformats.org/officeDocument/2006/relationships/slideLayout" Target="../slideLayouts/slideLayout287.xml"/><Relationship Id="rId30" Type="http://schemas.openxmlformats.org/officeDocument/2006/relationships/slideLayout" Target="../slideLayouts/slideLayout286.xml"/><Relationship Id="rId3" Type="http://schemas.openxmlformats.org/officeDocument/2006/relationships/slideLayout" Target="../slideLayouts/slideLayout259.xml"/><Relationship Id="rId29" Type="http://schemas.openxmlformats.org/officeDocument/2006/relationships/slideLayout" Target="../slideLayouts/slideLayout285.xml"/><Relationship Id="rId28" Type="http://schemas.openxmlformats.org/officeDocument/2006/relationships/slideLayout" Target="../slideLayouts/slideLayout284.xml"/><Relationship Id="rId27" Type="http://schemas.openxmlformats.org/officeDocument/2006/relationships/slideLayout" Target="../slideLayouts/slideLayout283.xml"/><Relationship Id="rId26" Type="http://schemas.openxmlformats.org/officeDocument/2006/relationships/slideLayout" Target="../slideLayouts/slideLayout282.xml"/><Relationship Id="rId25" Type="http://schemas.openxmlformats.org/officeDocument/2006/relationships/slideLayout" Target="../slideLayouts/slideLayout281.xml"/><Relationship Id="rId24" Type="http://schemas.openxmlformats.org/officeDocument/2006/relationships/slideLayout" Target="../slideLayouts/slideLayout280.xml"/><Relationship Id="rId23" Type="http://schemas.openxmlformats.org/officeDocument/2006/relationships/slideLayout" Target="../slideLayouts/slideLayout279.xml"/><Relationship Id="rId22" Type="http://schemas.openxmlformats.org/officeDocument/2006/relationships/slideLayout" Target="../slideLayouts/slideLayout278.xml"/><Relationship Id="rId21" Type="http://schemas.openxmlformats.org/officeDocument/2006/relationships/slideLayout" Target="../slideLayouts/slideLayout277.xml"/><Relationship Id="rId20" Type="http://schemas.openxmlformats.org/officeDocument/2006/relationships/slideLayout" Target="../slideLayouts/slideLayout276.xml"/><Relationship Id="rId2" Type="http://schemas.openxmlformats.org/officeDocument/2006/relationships/slideLayout" Target="../slideLayouts/slideLayout258.xml"/><Relationship Id="rId19" Type="http://schemas.openxmlformats.org/officeDocument/2006/relationships/slideLayout" Target="../slideLayouts/slideLayout275.xml"/><Relationship Id="rId18" Type="http://schemas.openxmlformats.org/officeDocument/2006/relationships/slideLayout" Target="../slideLayouts/slideLayout274.xml"/><Relationship Id="rId17" Type="http://schemas.openxmlformats.org/officeDocument/2006/relationships/slideLayout" Target="../slideLayouts/slideLayout273.xml"/><Relationship Id="rId16" Type="http://schemas.openxmlformats.org/officeDocument/2006/relationships/slideLayout" Target="../slideLayouts/slideLayout272.xml"/><Relationship Id="rId15" Type="http://schemas.openxmlformats.org/officeDocument/2006/relationships/slideLayout" Target="../slideLayouts/slideLayout271.xml"/><Relationship Id="rId14" Type="http://schemas.openxmlformats.org/officeDocument/2006/relationships/slideLayout" Target="../slideLayouts/slideLayout270.xml"/><Relationship Id="rId13" Type="http://schemas.openxmlformats.org/officeDocument/2006/relationships/slideLayout" Target="../slideLayouts/slideLayout269.xml"/><Relationship Id="rId12" Type="http://schemas.openxmlformats.org/officeDocument/2006/relationships/slideLayout" Target="../slideLayouts/slideLayout268.xml"/><Relationship Id="rId11" Type="http://schemas.openxmlformats.org/officeDocument/2006/relationships/slideLayout" Target="../slideLayouts/slideLayout267.xml"/><Relationship Id="rId10" Type="http://schemas.openxmlformats.org/officeDocument/2006/relationships/slideLayout" Target="../slideLayouts/slideLayout266.xml"/><Relationship Id="rId1" Type="http://schemas.openxmlformats.org/officeDocument/2006/relationships/slideLayout" Target="../slideLayouts/slideLayout257.xml"/></Relationships>
</file>

<file path=ppt/slideMasters/_rels/slideMaster12.xml.rels><?xml version="1.0" encoding="UTF-8" standalone="yes"?>
<Relationships xmlns="http://schemas.openxmlformats.org/package/2006/relationships"><Relationship Id="rId7" Type="http://schemas.openxmlformats.org/officeDocument/2006/relationships/theme" Target="../theme/theme12.xml"/><Relationship Id="rId6" Type="http://schemas.openxmlformats.org/officeDocument/2006/relationships/slideLayout" Target="../slideLayouts/slideLayout309.xml"/><Relationship Id="rId5" Type="http://schemas.openxmlformats.org/officeDocument/2006/relationships/slideLayout" Target="../slideLayouts/slideLayout308.xml"/><Relationship Id="rId4" Type="http://schemas.openxmlformats.org/officeDocument/2006/relationships/slideLayout" Target="../slideLayouts/slideLayout307.xml"/><Relationship Id="rId3" Type="http://schemas.openxmlformats.org/officeDocument/2006/relationships/slideLayout" Target="../slideLayouts/slideLayout306.xml"/><Relationship Id="rId2" Type="http://schemas.openxmlformats.org/officeDocument/2006/relationships/slideLayout" Target="../slideLayouts/slideLayout305.xml"/><Relationship Id="rId1" Type="http://schemas.openxmlformats.org/officeDocument/2006/relationships/slideLayout" Target="../slideLayouts/slideLayout304.xml"/></Relationships>
</file>

<file path=ppt/slideMasters/_rels/slideMaster13.xml.rels><?xml version="1.0" encoding="UTF-8" standalone="yes"?>
<Relationships xmlns="http://schemas.openxmlformats.org/package/2006/relationships"><Relationship Id="rId6" Type="http://schemas.openxmlformats.org/officeDocument/2006/relationships/theme" Target="../theme/theme13.xml"/><Relationship Id="rId5" Type="http://schemas.openxmlformats.org/officeDocument/2006/relationships/slideLayout" Target="../slideLayouts/slideLayout314.xml"/><Relationship Id="rId4" Type="http://schemas.openxmlformats.org/officeDocument/2006/relationships/slideLayout" Target="../slideLayouts/slideLayout313.xml"/><Relationship Id="rId3" Type="http://schemas.openxmlformats.org/officeDocument/2006/relationships/slideLayout" Target="../slideLayouts/slideLayout312.xml"/><Relationship Id="rId2" Type="http://schemas.openxmlformats.org/officeDocument/2006/relationships/slideLayout" Target="../slideLayouts/slideLayout311.xml"/><Relationship Id="rId1" Type="http://schemas.openxmlformats.org/officeDocument/2006/relationships/slideLayout" Target="../slideLayouts/slideLayout310.xml"/></Relationships>
</file>

<file path=ppt/slideMasters/_rels/slideMaster14.xml.rels><?xml version="1.0" encoding="UTF-8" standalone="yes"?>
<Relationships xmlns="http://schemas.openxmlformats.org/package/2006/relationships"><Relationship Id="rId9" Type="http://schemas.openxmlformats.org/officeDocument/2006/relationships/slideLayout" Target="../slideLayouts/slideLayout323.xml"/><Relationship Id="rId8" Type="http://schemas.openxmlformats.org/officeDocument/2006/relationships/slideLayout" Target="../slideLayouts/slideLayout322.xml"/><Relationship Id="rId7" Type="http://schemas.openxmlformats.org/officeDocument/2006/relationships/slideLayout" Target="../slideLayouts/slideLayout321.xml"/><Relationship Id="rId6" Type="http://schemas.openxmlformats.org/officeDocument/2006/relationships/slideLayout" Target="../slideLayouts/slideLayout320.xml"/><Relationship Id="rId5" Type="http://schemas.openxmlformats.org/officeDocument/2006/relationships/slideLayout" Target="../slideLayouts/slideLayout319.xml"/><Relationship Id="rId4" Type="http://schemas.openxmlformats.org/officeDocument/2006/relationships/slideLayout" Target="../slideLayouts/slideLayout318.xml"/><Relationship Id="rId3" Type="http://schemas.openxmlformats.org/officeDocument/2006/relationships/slideLayout" Target="../slideLayouts/slideLayout317.xml"/><Relationship Id="rId2" Type="http://schemas.openxmlformats.org/officeDocument/2006/relationships/slideLayout" Target="../slideLayouts/slideLayout316.xml"/><Relationship Id="rId12" Type="http://schemas.openxmlformats.org/officeDocument/2006/relationships/theme" Target="../theme/theme14.xml"/><Relationship Id="rId11" Type="http://schemas.openxmlformats.org/officeDocument/2006/relationships/image" Target="../media/image2.jpeg"/><Relationship Id="rId10" Type="http://schemas.openxmlformats.org/officeDocument/2006/relationships/slideLayout" Target="../slideLayouts/slideLayout324.xml"/><Relationship Id="rId1" Type="http://schemas.openxmlformats.org/officeDocument/2006/relationships/slideLayout" Target="../slideLayouts/slideLayout315.xml"/></Relationships>
</file>

<file path=ppt/slideMasters/_rels/slideMaster15.xml.rels><?xml version="1.0" encoding="UTF-8" standalone="yes"?>
<Relationships xmlns="http://schemas.openxmlformats.org/package/2006/relationships"><Relationship Id="rId9" Type="http://schemas.openxmlformats.org/officeDocument/2006/relationships/slideLayout" Target="../slideLayouts/slideLayout333.xml"/><Relationship Id="rId8" Type="http://schemas.openxmlformats.org/officeDocument/2006/relationships/slideLayout" Target="../slideLayouts/slideLayout332.xml"/><Relationship Id="rId7" Type="http://schemas.openxmlformats.org/officeDocument/2006/relationships/slideLayout" Target="../slideLayouts/slideLayout331.xml"/><Relationship Id="rId6" Type="http://schemas.openxmlformats.org/officeDocument/2006/relationships/slideLayout" Target="../slideLayouts/slideLayout330.xml"/><Relationship Id="rId5" Type="http://schemas.openxmlformats.org/officeDocument/2006/relationships/slideLayout" Target="../slideLayouts/slideLayout329.xml"/><Relationship Id="rId46" Type="http://schemas.openxmlformats.org/officeDocument/2006/relationships/theme" Target="../theme/theme15.xml"/><Relationship Id="rId45" Type="http://schemas.openxmlformats.org/officeDocument/2006/relationships/image" Target="../media/image30.png"/><Relationship Id="rId44" Type="http://schemas.openxmlformats.org/officeDocument/2006/relationships/image" Target="../media/image27.png"/><Relationship Id="rId43" Type="http://schemas.openxmlformats.org/officeDocument/2006/relationships/image" Target="../media/image29.jpeg"/><Relationship Id="rId42" Type="http://schemas.openxmlformats.org/officeDocument/2006/relationships/slideLayout" Target="../slideLayouts/slideLayout366.xml"/><Relationship Id="rId41" Type="http://schemas.openxmlformats.org/officeDocument/2006/relationships/slideLayout" Target="../slideLayouts/slideLayout365.xml"/><Relationship Id="rId40" Type="http://schemas.openxmlformats.org/officeDocument/2006/relationships/slideLayout" Target="../slideLayouts/slideLayout364.xml"/><Relationship Id="rId4" Type="http://schemas.openxmlformats.org/officeDocument/2006/relationships/slideLayout" Target="../slideLayouts/slideLayout328.xml"/><Relationship Id="rId39" Type="http://schemas.openxmlformats.org/officeDocument/2006/relationships/slideLayout" Target="../slideLayouts/slideLayout363.xml"/><Relationship Id="rId38" Type="http://schemas.openxmlformats.org/officeDocument/2006/relationships/slideLayout" Target="../slideLayouts/slideLayout362.xml"/><Relationship Id="rId37" Type="http://schemas.openxmlformats.org/officeDocument/2006/relationships/slideLayout" Target="../slideLayouts/slideLayout361.xml"/><Relationship Id="rId36" Type="http://schemas.openxmlformats.org/officeDocument/2006/relationships/slideLayout" Target="../slideLayouts/slideLayout360.xml"/><Relationship Id="rId35" Type="http://schemas.openxmlformats.org/officeDocument/2006/relationships/slideLayout" Target="../slideLayouts/slideLayout359.xml"/><Relationship Id="rId34" Type="http://schemas.openxmlformats.org/officeDocument/2006/relationships/slideLayout" Target="../slideLayouts/slideLayout358.xml"/><Relationship Id="rId33" Type="http://schemas.openxmlformats.org/officeDocument/2006/relationships/slideLayout" Target="../slideLayouts/slideLayout357.xml"/><Relationship Id="rId32" Type="http://schemas.openxmlformats.org/officeDocument/2006/relationships/slideLayout" Target="../slideLayouts/slideLayout356.xml"/><Relationship Id="rId31" Type="http://schemas.openxmlformats.org/officeDocument/2006/relationships/slideLayout" Target="../slideLayouts/slideLayout355.xml"/><Relationship Id="rId30" Type="http://schemas.openxmlformats.org/officeDocument/2006/relationships/slideLayout" Target="../slideLayouts/slideLayout354.xml"/><Relationship Id="rId3" Type="http://schemas.openxmlformats.org/officeDocument/2006/relationships/slideLayout" Target="../slideLayouts/slideLayout327.xml"/><Relationship Id="rId29" Type="http://schemas.openxmlformats.org/officeDocument/2006/relationships/slideLayout" Target="../slideLayouts/slideLayout353.xml"/><Relationship Id="rId28" Type="http://schemas.openxmlformats.org/officeDocument/2006/relationships/slideLayout" Target="../slideLayouts/slideLayout352.xml"/><Relationship Id="rId27" Type="http://schemas.openxmlformats.org/officeDocument/2006/relationships/slideLayout" Target="../slideLayouts/slideLayout351.xml"/><Relationship Id="rId26" Type="http://schemas.openxmlformats.org/officeDocument/2006/relationships/slideLayout" Target="../slideLayouts/slideLayout350.xml"/><Relationship Id="rId25" Type="http://schemas.openxmlformats.org/officeDocument/2006/relationships/slideLayout" Target="../slideLayouts/slideLayout349.xml"/><Relationship Id="rId24" Type="http://schemas.openxmlformats.org/officeDocument/2006/relationships/slideLayout" Target="../slideLayouts/slideLayout348.xml"/><Relationship Id="rId23" Type="http://schemas.openxmlformats.org/officeDocument/2006/relationships/slideLayout" Target="../slideLayouts/slideLayout347.xml"/><Relationship Id="rId22" Type="http://schemas.openxmlformats.org/officeDocument/2006/relationships/slideLayout" Target="../slideLayouts/slideLayout346.xml"/><Relationship Id="rId21" Type="http://schemas.openxmlformats.org/officeDocument/2006/relationships/slideLayout" Target="../slideLayouts/slideLayout345.xml"/><Relationship Id="rId20" Type="http://schemas.openxmlformats.org/officeDocument/2006/relationships/slideLayout" Target="../slideLayouts/slideLayout344.xml"/><Relationship Id="rId2" Type="http://schemas.openxmlformats.org/officeDocument/2006/relationships/slideLayout" Target="../slideLayouts/slideLayout326.xml"/><Relationship Id="rId19" Type="http://schemas.openxmlformats.org/officeDocument/2006/relationships/slideLayout" Target="../slideLayouts/slideLayout343.xml"/><Relationship Id="rId18" Type="http://schemas.openxmlformats.org/officeDocument/2006/relationships/slideLayout" Target="../slideLayouts/slideLayout342.xml"/><Relationship Id="rId17" Type="http://schemas.openxmlformats.org/officeDocument/2006/relationships/slideLayout" Target="../slideLayouts/slideLayout341.xml"/><Relationship Id="rId16" Type="http://schemas.openxmlformats.org/officeDocument/2006/relationships/slideLayout" Target="../slideLayouts/slideLayout340.xml"/><Relationship Id="rId15" Type="http://schemas.openxmlformats.org/officeDocument/2006/relationships/slideLayout" Target="../slideLayouts/slideLayout339.xml"/><Relationship Id="rId14" Type="http://schemas.openxmlformats.org/officeDocument/2006/relationships/slideLayout" Target="../slideLayouts/slideLayout338.xml"/><Relationship Id="rId13" Type="http://schemas.openxmlformats.org/officeDocument/2006/relationships/slideLayout" Target="../slideLayouts/slideLayout337.xml"/><Relationship Id="rId12" Type="http://schemas.openxmlformats.org/officeDocument/2006/relationships/slideLayout" Target="../slideLayouts/slideLayout336.xml"/><Relationship Id="rId11" Type="http://schemas.openxmlformats.org/officeDocument/2006/relationships/slideLayout" Target="../slideLayouts/slideLayout335.xml"/><Relationship Id="rId10" Type="http://schemas.openxmlformats.org/officeDocument/2006/relationships/slideLayout" Target="../slideLayouts/slideLayout334.xml"/><Relationship Id="rId1" Type="http://schemas.openxmlformats.org/officeDocument/2006/relationships/slideLayout" Target="../slideLayouts/slideLayout325.xml"/></Relationships>
</file>

<file path=ppt/slideMasters/_rels/slideMaster16.xml.rels><?xml version="1.0" encoding="UTF-8" standalone="yes"?>
<Relationships xmlns="http://schemas.openxmlformats.org/package/2006/relationships"><Relationship Id="rId9" Type="http://schemas.openxmlformats.org/officeDocument/2006/relationships/theme" Target="../theme/theme16.xml"/><Relationship Id="rId8" Type="http://schemas.openxmlformats.org/officeDocument/2006/relationships/image" Target="../media/image2.jpeg"/><Relationship Id="rId7" Type="http://schemas.openxmlformats.org/officeDocument/2006/relationships/slideLayout" Target="../slideLayouts/slideLayout373.xml"/><Relationship Id="rId6" Type="http://schemas.openxmlformats.org/officeDocument/2006/relationships/slideLayout" Target="../slideLayouts/slideLayout372.xml"/><Relationship Id="rId5" Type="http://schemas.openxmlformats.org/officeDocument/2006/relationships/slideLayout" Target="../slideLayouts/slideLayout371.xml"/><Relationship Id="rId4" Type="http://schemas.openxmlformats.org/officeDocument/2006/relationships/slideLayout" Target="../slideLayouts/slideLayout370.xml"/><Relationship Id="rId3" Type="http://schemas.openxmlformats.org/officeDocument/2006/relationships/slideLayout" Target="../slideLayouts/slideLayout369.xml"/><Relationship Id="rId2" Type="http://schemas.openxmlformats.org/officeDocument/2006/relationships/slideLayout" Target="../slideLayouts/slideLayout368.xml"/><Relationship Id="rId1" Type="http://schemas.openxmlformats.org/officeDocument/2006/relationships/slideLayout" Target="../slideLayouts/slideLayout367.xml"/></Relationships>
</file>

<file path=ppt/slideMasters/_rels/slideMaster17.xml.rels><?xml version="1.0" encoding="UTF-8" standalone="yes"?>
<Relationships xmlns="http://schemas.openxmlformats.org/package/2006/relationships"><Relationship Id="rId9" Type="http://schemas.openxmlformats.org/officeDocument/2006/relationships/slideLayout" Target="../slideLayouts/slideLayout382.xml"/><Relationship Id="rId8" Type="http://schemas.openxmlformats.org/officeDocument/2006/relationships/slideLayout" Target="../slideLayouts/slideLayout381.xml"/><Relationship Id="rId7" Type="http://schemas.openxmlformats.org/officeDocument/2006/relationships/slideLayout" Target="../slideLayouts/slideLayout380.xml"/><Relationship Id="rId6" Type="http://schemas.openxmlformats.org/officeDocument/2006/relationships/slideLayout" Target="../slideLayouts/slideLayout379.xml"/><Relationship Id="rId5" Type="http://schemas.openxmlformats.org/officeDocument/2006/relationships/slideLayout" Target="../slideLayouts/slideLayout378.xml"/><Relationship Id="rId47" Type="http://schemas.openxmlformats.org/officeDocument/2006/relationships/theme" Target="../theme/theme17.xml"/><Relationship Id="rId46" Type="http://schemas.openxmlformats.org/officeDocument/2006/relationships/image" Target="../media/image32.png"/><Relationship Id="rId45" Type="http://schemas.openxmlformats.org/officeDocument/2006/relationships/image" Target="../media/image27.png"/><Relationship Id="rId44" Type="http://schemas.openxmlformats.org/officeDocument/2006/relationships/image" Target="../media/image29.jpeg"/><Relationship Id="rId43" Type="http://schemas.openxmlformats.org/officeDocument/2006/relationships/slideLayout" Target="../slideLayouts/slideLayout416.xml"/><Relationship Id="rId42" Type="http://schemas.openxmlformats.org/officeDocument/2006/relationships/slideLayout" Target="../slideLayouts/slideLayout415.xml"/><Relationship Id="rId41" Type="http://schemas.openxmlformats.org/officeDocument/2006/relationships/slideLayout" Target="../slideLayouts/slideLayout414.xml"/><Relationship Id="rId40" Type="http://schemas.openxmlformats.org/officeDocument/2006/relationships/slideLayout" Target="../slideLayouts/slideLayout413.xml"/><Relationship Id="rId4" Type="http://schemas.openxmlformats.org/officeDocument/2006/relationships/slideLayout" Target="../slideLayouts/slideLayout377.xml"/><Relationship Id="rId39" Type="http://schemas.openxmlformats.org/officeDocument/2006/relationships/slideLayout" Target="../slideLayouts/slideLayout412.xml"/><Relationship Id="rId38" Type="http://schemas.openxmlformats.org/officeDocument/2006/relationships/slideLayout" Target="../slideLayouts/slideLayout411.xml"/><Relationship Id="rId37" Type="http://schemas.openxmlformats.org/officeDocument/2006/relationships/slideLayout" Target="../slideLayouts/slideLayout410.xml"/><Relationship Id="rId36" Type="http://schemas.openxmlformats.org/officeDocument/2006/relationships/slideLayout" Target="../slideLayouts/slideLayout409.xml"/><Relationship Id="rId35" Type="http://schemas.openxmlformats.org/officeDocument/2006/relationships/slideLayout" Target="../slideLayouts/slideLayout408.xml"/><Relationship Id="rId34" Type="http://schemas.openxmlformats.org/officeDocument/2006/relationships/slideLayout" Target="../slideLayouts/slideLayout407.xml"/><Relationship Id="rId33" Type="http://schemas.openxmlformats.org/officeDocument/2006/relationships/slideLayout" Target="../slideLayouts/slideLayout406.xml"/><Relationship Id="rId32" Type="http://schemas.openxmlformats.org/officeDocument/2006/relationships/slideLayout" Target="../slideLayouts/slideLayout405.xml"/><Relationship Id="rId31" Type="http://schemas.openxmlformats.org/officeDocument/2006/relationships/slideLayout" Target="../slideLayouts/slideLayout404.xml"/><Relationship Id="rId30" Type="http://schemas.openxmlformats.org/officeDocument/2006/relationships/slideLayout" Target="../slideLayouts/slideLayout403.xml"/><Relationship Id="rId3" Type="http://schemas.openxmlformats.org/officeDocument/2006/relationships/slideLayout" Target="../slideLayouts/slideLayout376.xml"/><Relationship Id="rId29" Type="http://schemas.openxmlformats.org/officeDocument/2006/relationships/slideLayout" Target="../slideLayouts/slideLayout402.xml"/><Relationship Id="rId28" Type="http://schemas.openxmlformats.org/officeDocument/2006/relationships/slideLayout" Target="../slideLayouts/slideLayout401.xml"/><Relationship Id="rId27" Type="http://schemas.openxmlformats.org/officeDocument/2006/relationships/slideLayout" Target="../slideLayouts/slideLayout400.xml"/><Relationship Id="rId26" Type="http://schemas.openxmlformats.org/officeDocument/2006/relationships/slideLayout" Target="../slideLayouts/slideLayout399.xml"/><Relationship Id="rId25" Type="http://schemas.openxmlformats.org/officeDocument/2006/relationships/slideLayout" Target="../slideLayouts/slideLayout398.xml"/><Relationship Id="rId24" Type="http://schemas.openxmlformats.org/officeDocument/2006/relationships/slideLayout" Target="../slideLayouts/slideLayout397.xml"/><Relationship Id="rId23" Type="http://schemas.openxmlformats.org/officeDocument/2006/relationships/slideLayout" Target="../slideLayouts/slideLayout396.xml"/><Relationship Id="rId22" Type="http://schemas.openxmlformats.org/officeDocument/2006/relationships/slideLayout" Target="../slideLayouts/slideLayout395.xml"/><Relationship Id="rId21" Type="http://schemas.openxmlformats.org/officeDocument/2006/relationships/slideLayout" Target="../slideLayouts/slideLayout394.xml"/><Relationship Id="rId20" Type="http://schemas.openxmlformats.org/officeDocument/2006/relationships/slideLayout" Target="../slideLayouts/slideLayout393.xml"/><Relationship Id="rId2" Type="http://schemas.openxmlformats.org/officeDocument/2006/relationships/slideLayout" Target="../slideLayouts/slideLayout375.xml"/><Relationship Id="rId19" Type="http://schemas.openxmlformats.org/officeDocument/2006/relationships/slideLayout" Target="../slideLayouts/slideLayout392.xml"/><Relationship Id="rId18" Type="http://schemas.openxmlformats.org/officeDocument/2006/relationships/slideLayout" Target="../slideLayouts/slideLayout391.xml"/><Relationship Id="rId17" Type="http://schemas.openxmlformats.org/officeDocument/2006/relationships/slideLayout" Target="../slideLayouts/slideLayout390.xml"/><Relationship Id="rId16" Type="http://schemas.openxmlformats.org/officeDocument/2006/relationships/slideLayout" Target="../slideLayouts/slideLayout389.xml"/><Relationship Id="rId15" Type="http://schemas.openxmlformats.org/officeDocument/2006/relationships/slideLayout" Target="../slideLayouts/slideLayout388.xml"/><Relationship Id="rId14" Type="http://schemas.openxmlformats.org/officeDocument/2006/relationships/slideLayout" Target="../slideLayouts/slideLayout387.xml"/><Relationship Id="rId13" Type="http://schemas.openxmlformats.org/officeDocument/2006/relationships/slideLayout" Target="../slideLayouts/slideLayout386.xml"/><Relationship Id="rId12" Type="http://schemas.openxmlformats.org/officeDocument/2006/relationships/slideLayout" Target="../slideLayouts/slideLayout385.xml"/><Relationship Id="rId11" Type="http://schemas.openxmlformats.org/officeDocument/2006/relationships/slideLayout" Target="../slideLayouts/slideLayout384.xml"/><Relationship Id="rId10" Type="http://schemas.openxmlformats.org/officeDocument/2006/relationships/slideLayout" Target="../slideLayouts/slideLayout383.xml"/><Relationship Id="rId1" Type="http://schemas.openxmlformats.org/officeDocument/2006/relationships/slideLayout" Target="../slideLayouts/slideLayout374.xml"/></Relationships>
</file>

<file path=ppt/slideMasters/_rels/slideMaster18.xml.rels><?xml version="1.0" encoding="UTF-8" standalone="yes"?>
<Relationships xmlns="http://schemas.openxmlformats.org/package/2006/relationships"><Relationship Id="rId9" Type="http://schemas.openxmlformats.org/officeDocument/2006/relationships/slideLayout" Target="../slideLayouts/slideLayout425.xml"/><Relationship Id="rId8" Type="http://schemas.openxmlformats.org/officeDocument/2006/relationships/slideLayout" Target="../slideLayouts/slideLayout424.xml"/><Relationship Id="rId7" Type="http://schemas.openxmlformats.org/officeDocument/2006/relationships/slideLayout" Target="../slideLayouts/slideLayout423.xml"/><Relationship Id="rId6" Type="http://schemas.openxmlformats.org/officeDocument/2006/relationships/slideLayout" Target="../slideLayouts/slideLayout422.xml"/><Relationship Id="rId5" Type="http://schemas.openxmlformats.org/officeDocument/2006/relationships/slideLayout" Target="../slideLayouts/slideLayout421.xml"/><Relationship Id="rId4" Type="http://schemas.openxmlformats.org/officeDocument/2006/relationships/slideLayout" Target="../slideLayouts/slideLayout420.xml"/><Relationship Id="rId3" Type="http://schemas.openxmlformats.org/officeDocument/2006/relationships/slideLayout" Target="../slideLayouts/slideLayout419.xml"/><Relationship Id="rId2" Type="http://schemas.openxmlformats.org/officeDocument/2006/relationships/slideLayout" Target="../slideLayouts/slideLayout418.xml"/><Relationship Id="rId11" Type="http://schemas.openxmlformats.org/officeDocument/2006/relationships/theme" Target="../theme/theme18.xml"/><Relationship Id="rId10" Type="http://schemas.openxmlformats.org/officeDocument/2006/relationships/image" Target="../media/image2.jpeg"/><Relationship Id="rId1" Type="http://schemas.openxmlformats.org/officeDocument/2006/relationships/slideLayout" Target="../slideLayouts/slideLayout417.xml"/></Relationships>
</file>

<file path=ppt/slideMasters/_rels/slideMaster19.xml.rels><?xml version="1.0" encoding="UTF-8" standalone="yes"?>
<Relationships xmlns="http://schemas.openxmlformats.org/package/2006/relationships"><Relationship Id="rId9" Type="http://schemas.openxmlformats.org/officeDocument/2006/relationships/slideLayout" Target="../slideLayouts/slideLayout434.xml"/><Relationship Id="rId8" Type="http://schemas.openxmlformats.org/officeDocument/2006/relationships/slideLayout" Target="../slideLayouts/slideLayout433.xml"/><Relationship Id="rId7" Type="http://schemas.openxmlformats.org/officeDocument/2006/relationships/slideLayout" Target="../slideLayouts/slideLayout432.xml"/><Relationship Id="rId6" Type="http://schemas.openxmlformats.org/officeDocument/2006/relationships/slideLayout" Target="../slideLayouts/slideLayout431.xml"/><Relationship Id="rId5" Type="http://schemas.openxmlformats.org/officeDocument/2006/relationships/slideLayout" Target="../slideLayouts/slideLayout430.xml"/><Relationship Id="rId4" Type="http://schemas.openxmlformats.org/officeDocument/2006/relationships/slideLayout" Target="../slideLayouts/slideLayout429.xml"/><Relationship Id="rId37" Type="http://schemas.openxmlformats.org/officeDocument/2006/relationships/theme" Target="../theme/theme19.xml"/><Relationship Id="rId36" Type="http://schemas.openxmlformats.org/officeDocument/2006/relationships/image" Target="../media/image2.jpeg"/><Relationship Id="rId35" Type="http://schemas.openxmlformats.org/officeDocument/2006/relationships/slideLayout" Target="../slideLayouts/slideLayout460.xml"/><Relationship Id="rId34" Type="http://schemas.openxmlformats.org/officeDocument/2006/relationships/slideLayout" Target="../slideLayouts/slideLayout459.xml"/><Relationship Id="rId33" Type="http://schemas.openxmlformats.org/officeDocument/2006/relationships/slideLayout" Target="../slideLayouts/slideLayout458.xml"/><Relationship Id="rId32" Type="http://schemas.openxmlformats.org/officeDocument/2006/relationships/slideLayout" Target="../slideLayouts/slideLayout457.xml"/><Relationship Id="rId31" Type="http://schemas.openxmlformats.org/officeDocument/2006/relationships/slideLayout" Target="../slideLayouts/slideLayout456.xml"/><Relationship Id="rId30" Type="http://schemas.openxmlformats.org/officeDocument/2006/relationships/slideLayout" Target="../slideLayouts/slideLayout455.xml"/><Relationship Id="rId3" Type="http://schemas.openxmlformats.org/officeDocument/2006/relationships/slideLayout" Target="../slideLayouts/slideLayout428.xml"/><Relationship Id="rId29" Type="http://schemas.openxmlformats.org/officeDocument/2006/relationships/slideLayout" Target="../slideLayouts/slideLayout454.xml"/><Relationship Id="rId28" Type="http://schemas.openxmlformats.org/officeDocument/2006/relationships/slideLayout" Target="../slideLayouts/slideLayout453.xml"/><Relationship Id="rId27" Type="http://schemas.openxmlformats.org/officeDocument/2006/relationships/slideLayout" Target="../slideLayouts/slideLayout452.xml"/><Relationship Id="rId26" Type="http://schemas.openxmlformats.org/officeDocument/2006/relationships/slideLayout" Target="../slideLayouts/slideLayout451.xml"/><Relationship Id="rId25" Type="http://schemas.openxmlformats.org/officeDocument/2006/relationships/slideLayout" Target="../slideLayouts/slideLayout450.xml"/><Relationship Id="rId24" Type="http://schemas.openxmlformats.org/officeDocument/2006/relationships/slideLayout" Target="../slideLayouts/slideLayout449.xml"/><Relationship Id="rId23" Type="http://schemas.openxmlformats.org/officeDocument/2006/relationships/slideLayout" Target="../slideLayouts/slideLayout448.xml"/><Relationship Id="rId22" Type="http://schemas.openxmlformats.org/officeDocument/2006/relationships/slideLayout" Target="../slideLayouts/slideLayout447.xml"/><Relationship Id="rId21" Type="http://schemas.openxmlformats.org/officeDocument/2006/relationships/slideLayout" Target="../slideLayouts/slideLayout446.xml"/><Relationship Id="rId20" Type="http://schemas.openxmlformats.org/officeDocument/2006/relationships/slideLayout" Target="../slideLayouts/slideLayout445.xml"/><Relationship Id="rId2" Type="http://schemas.openxmlformats.org/officeDocument/2006/relationships/slideLayout" Target="../slideLayouts/slideLayout427.xml"/><Relationship Id="rId19" Type="http://schemas.openxmlformats.org/officeDocument/2006/relationships/slideLayout" Target="../slideLayouts/slideLayout444.xml"/><Relationship Id="rId18" Type="http://schemas.openxmlformats.org/officeDocument/2006/relationships/slideLayout" Target="../slideLayouts/slideLayout443.xml"/><Relationship Id="rId17" Type="http://schemas.openxmlformats.org/officeDocument/2006/relationships/slideLayout" Target="../slideLayouts/slideLayout442.xml"/><Relationship Id="rId16" Type="http://schemas.openxmlformats.org/officeDocument/2006/relationships/slideLayout" Target="../slideLayouts/slideLayout441.xml"/><Relationship Id="rId15" Type="http://schemas.openxmlformats.org/officeDocument/2006/relationships/slideLayout" Target="../slideLayouts/slideLayout440.xml"/><Relationship Id="rId14" Type="http://schemas.openxmlformats.org/officeDocument/2006/relationships/slideLayout" Target="../slideLayouts/slideLayout439.xml"/><Relationship Id="rId13" Type="http://schemas.openxmlformats.org/officeDocument/2006/relationships/slideLayout" Target="../slideLayouts/slideLayout438.xml"/><Relationship Id="rId12" Type="http://schemas.openxmlformats.org/officeDocument/2006/relationships/slideLayout" Target="../slideLayouts/slideLayout437.xml"/><Relationship Id="rId11" Type="http://schemas.openxmlformats.org/officeDocument/2006/relationships/slideLayout" Target="../slideLayouts/slideLayout436.xml"/><Relationship Id="rId10" Type="http://schemas.openxmlformats.org/officeDocument/2006/relationships/slideLayout" Target="../slideLayouts/slideLayout435.xml"/><Relationship Id="rId1" Type="http://schemas.openxmlformats.org/officeDocument/2006/relationships/slideLayout" Target="../slideLayouts/slideLayout426.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7" Type="http://schemas.openxmlformats.org/officeDocument/2006/relationships/theme" Target="../theme/theme2.xml"/><Relationship Id="rId16" Type="http://schemas.openxmlformats.org/officeDocument/2006/relationships/slideLayout" Target="../slideLayouts/slideLayout22.xml"/><Relationship Id="rId15" Type="http://schemas.openxmlformats.org/officeDocument/2006/relationships/slideLayout" Target="../slideLayouts/slideLayout21.xml"/><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20.xml.rels><?xml version="1.0" encoding="UTF-8" standalone="yes"?>
<Relationships xmlns="http://schemas.openxmlformats.org/package/2006/relationships"><Relationship Id="rId9" Type="http://schemas.openxmlformats.org/officeDocument/2006/relationships/slideLayout" Target="../slideLayouts/slideLayout469.xml"/><Relationship Id="rId8" Type="http://schemas.openxmlformats.org/officeDocument/2006/relationships/slideLayout" Target="../slideLayouts/slideLayout468.xml"/><Relationship Id="rId7" Type="http://schemas.openxmlformats.org/officeDocument/2006/relationships/slideLayout" Target="../slideLayouts/slideLayout467.xml"/><Relationship Id="rId6" Type="http://schemas.openxmlformats.org/officeDocument/2006/relationships/slideLayout" Target="../slideLayouts/slideLayout466.xml"/><Relationship Id="rId5" Type="http://schemas.openxmlformats.org/officeDocument/2006/relationships/slideLayout" Target="../slideLayouts/slideLayout465.xml"/><Relationship Id="rId48" Type="http://schemas.openxmlformats.org/officeDocument/2006/relationships/theme" Target="../theme/theme20.xml"/><Relationship Id="rId47" Type="http://schemas.openxmlformats.org/officeDocument/2006/relationships/image" Target="../media/image8.png"/><Relationship Id="rId46" Type="http://schemas.openxmlformats.org/officeDocument/2006/relationships/slideLayout" Target="../slideLayouts/slideLayout506.xml"/><Relationship Id="rId45" Type="http://schemas.openxmlformats.org/officeDocument/2006/relationships/slideLayout" Target="../slideLayouts/slideLayout505.xml"/><Relationship Id="rId44" Type="http://schemas.openxmlformats.org/officeDocument/2006/relationships/slideLayout" Target="../slideLayouts/slideLayout504.xml"/><Relationship Id="rId43" Type="http://schemas.openxmlformats.org/officeDocument/2006/relationships/slideLayout" Target="../slideLayouts/slideLayout503.xml"/><Relationship Id="rId42" Type="http://schemas.openxmlformats.org/officeDocument/2006/relationships/slideLayout" Target="../slideLayouts/slideLayout502.xml"/><Relationship Id="rId41" Type="http://schemas.openxmlformats.org/officeDocument/2006/relationships/slideLayout" Target="../slideLayouts/slideLayout501.xml"/><Relationship Id="rId40" Type="http://schemas.openxmlformats.org/officeDocument/2006/relationships/slideLayout" Target="../slideLayouts/slideLayout500.xml"/><Relationship Id="rId4" Type="http://schemas.openxmlformats.org/officeDocument/2006/relationships/slideLayout" Target="../slideLayouts/slideLayout464.xml"/><Relationship Id="rId39" Type="http://schemas.openxmlformats.org/officeDocument/2006/relationships/slideLayout" Target="../slideLayouts/slideLayout499.xml"/><Relationship Id="rId38" Type="http://schemas.openxmlformats.org/officeDocument/2006/relationships/slideLayout" Target="../slideLayouts/slideLayout498.xml"/><Relationship Id="rId37" Type="http://schemas.openxmlformats.org/officeDocument/2006/relationships/slideLayout" Target="../slideLayouts/slideLayout497.xml"/><Relationship Id="rId36" Type="http://schemas.openxmlformats.org/officeDocument/2006/relationships/slideLayout" Target="../slideLayouts/slideLayout496.xml"/><Relationship Id="rId35" Type="http://schemas.openxmlformats.org/officeDocument/2006/relationships/slideLayout" Target="../slideLayouts/slideLayout495.xml"/><Relationship Id="rId34" Type="http://schemas.openxmlformats.org/officeDocument/2006/relationships/slideLayout" Target="../slideLayouts/slideLayout494.xml"/><Relationship Id="rId33" Type="http://schemas.openxmlformats.org/officeDocument/2006/relationships/slideLayout" Target="../slideLayouts/slideLayout493.xml"/><Relationship Id="rId32" Type="http://schemas.openxmlformats.org/officeDocument/2006/relationships/slideLayout" Target="../slideLayouts/slideLayout492.xml"/><Relationship Id="rId31" Type="http://schemas.openxmlformats.org/officeDocument/2006/relationships/slideLayout" Target="../slideLayouts/slideLayout491.xml"/><Relationship Id="rId30" Type="http://schemas.openxmlformats.org/officeDocument/2006/relationships/slideLayout" Target="../slideLayouts/slideLayout490.xml"/><Relationship Id="rId3" Type="http://schemas.openxmlformats.org/officeDocument/2006/relationships/slideLayout" Target="../slideLayouts/slideLayout463.xml"/><Relationship Id="rId29" Type="http://schemas.openxmlformats.org/officeDocument/2006/relationships/slideLayout" Target="../slideLayouts/slideLayout489.xml"/><Relationship Id="rId28" Type="http://schemas.openxmlformats.org/officeDocument/2006/relationships/slideLayout" Target="../slideLayouts/slideLayout488.xml"/><Relationship Id="rId27" Type="http://schemas.openxmlformats.org/officeDocument/2006/relationships/slideLayout" Target="../slideLayouts/slideLayout487.xml"/><Relationship Id="rId26" Type="http://schemas.openxmlformats.org/officeDocument/2006/relationships/slideLayout" Target="../slideLayouts/slideLayout486.xml"/><Relationship Id="rId25" Type="http://schemas.openxmlformats.org/officeDocument/2006/relationships/slideLayout" Target="../slideLayouts/slideLayout485.xml"/><Relationship Id="rId24" Type="http://schemas.openxmlformats.org/officeDocument/2006/relationships/slideLayout" Target="../slideLayouts/slideLayout484.xml"/><Relationship Id="rId23" Type="http://schemas.openxmlformats.org/officeDocument/2006/relationships/slideLayout" Target="../slideLayouts/slideLayout483.xml"/><Relationship Id="rId22" Type="http://schemas.openxmlformats.org/officeDocument/2006/relationships/slideLayout" Target="../slideLayouts/slideLayout482.xml"/><Relationship Id="rId21" Type="http://schemas.openxmlformats.org/officeDocument/2006/relationships/slideLayout" Target="../slideLayouts/slideLayout481.xml"/><Relationship Id="rId20" Type="http://schemas.openxmlformats.org/officeDocument/2006/relationships/slideLayout" Target="../slideLayouts/slideLayout480.xml"/><Relationship Id="rId2" Type="http://schemas.openxmlformats.org/officeDocument/2006/relationships/slideLayout" Target="../slideLayouts/slideLayout462.xml"/><Relationship Id="rId19" Type="http://schemas.openxmlformats.org/officeDocument/2006/relationships/slideLayout" Target="../slideLayouts/slideLayout479.xml"/><Relationship Id="rId18" Type="http://schemas.openxmlformats.org/officeDocument/2006/relationships/slideLayout" Target="../slideLayouts/slideLayout478.xml"/><Relationship Id="rId17" Type="http://schemas.openxmlformats.org/officeDocument/2006/relationships/slideLayout" Target="../slideLayouts/slideLayout477.xml"/><Relationship Id="rId16" Type="http://schemas.openxmlformats.org/officeDocument/2006/relationships/slideLayout" Target="../slideLayouts/slideLayout476.xml"/><Relationship Id="rId15" Type="http://schemas.openxmlformats.org/officeDocument/2006/relationships/slideLayout" Target="../slideLayouts/slideLayout475.xml"/><Relationship Id="rId14" Type="http://schemas.openxmlformats.org/officeDocument/2006/relationships/slideLayout" Target="../slideLayouts/slideLayout474.xml"/><Relationship Id="rId13" Type="http://schemas.openxmlformats.org/officeDocument/2006/relationships/slideLayout" Target="../slideLayouts/slideLayout473.xml"/><Relationship Id="rId12" Type="http://schemas.openxmlformats.org/officeDocument/2006/relationships/slideLayout" Target="../slideLayouts/slideLayout472.xml"/><Relationship Id="rId11" Type="http://schemas.openxmlformats.org/officeDocument/2006/relationships/slideLayout" Target="../slideLayouts/slideLayout471.xml"/><Relationship Id="rId10" Type="http://schemas.openxmlformats.org/officeDocument/2006/relationships/slideLayout" Target="../slideLayouts/slideLayout470.xml"/><Relationship Id="rId1" Type="http://schemas.openxmlformats.org/officeDocument/2006/relationships/slideLayout" Target="../slideLayouts/slideLayout461.xml"/></Relationships>
</file>

<file path=ppt/slideMasters/_rels/slideMaster21.xml.rels><?xml version="1.0" encoding="UTF-8" standalone="yes"?>
<Relationships xmlns="http://schemas.openxmlformats.org/package/2006/relationships"><Relationship Id="rId9" Type="http://schemas.openxmlformats.org/officeDocument/2006/relationships/slideLayout" Target="../slideLayouts/slideLayout515.xml"/><Relationship Id="rId8" Type="http://schemas.openxmlformats.org/officeDocument/2006/relationships/slideLayout" Target="../slideLayouts/slideLayout514.xml"/><Relationship Id="rId7" Type="http://schemas.openxmlformats.org/officeDocument/2006/relationships/slideLayout" Target="../slideLayouts/slideLayout513.xml"/><Relationship Id="rId6" Type="http://schemas.openxmlformats.org/officeDocument/2006/relationships/slideLayout" Target="../slideLayouts/slideLayout512.xml"/><Relationship Id="rId5" Type="http://schemas.openxmlformats.org/officeDocument/2006/relationships/slideLayout" Target="../slideLayouts/slideLayout511.xml"/><Relationship Id="rId4" Type="http://schemas.openxmlformats.org/officeDocument/2006/relationships/slideLayout" Target="../slideLayouts/slideLayout510.xml"/><Relationship Id="rId36" Type="http://schemas.openxmlformats.org/officeDocument/2006/relationships/theme" Target="../theme/theme21.xml"/><Relationship Id="rId35" Type="http://schemas.openxmlformats.org/officeDocument/2006/relationships/slideLayout" Target="../slideLayouts/slideLayout541.xml"/><Relationship Id="rId34" Type="http://schemas.openxmlformats.org/officeDocument/2006/relationships/slideLayout" Target="../slideLayouts/slideLayout540.xml"/><Relationship Id="rId33" Type="http://schemas.openxmlformats.org/officeDocument/2006/relationships/slideLayout" Target="../slideLayouts/slideLayout539.xml"/><Relationship Id="rId32" Type="http://schemas.openxmlformats.org/officeDocument/2006/relationships/slideLayout" Target="../slideLayouts/slideLayout538.xml"/><Relationship Id="rId31" Type="http://schemas.openxmlformats.org/officeDocument/2006/relationships/slideLayout" Target="../slideLayouts/slideLayout537.xml"/><Relationship Id="rId30" Type="http://schemas.openxmlformats.org/officeDocument/2006/relationships/slideLayout" Target="../slideLayouts/slideLayout536.xml"/><Relationship Id="rId3" Type="http://schemas.openxmlformats.org/officeDocument/2006/relationships/slideLayout" Target="../slideLayouts/slideLayout509.xml"/><Relationship Id="rId29" Type="http://schemas.openxmlformats.org/officeDocument/2006/relationships/slideLayout" Target="../slideLayouts/slideLayout535.xml"/><Relationship Id="rId28" Type="http://schemas.openxmlformats.org/officeDocument/2006/relationships/slideLayout" Target="../slideLayouts/slideLayout534.xml"/><Relationship Id="rId27" Type="http://schemas.openxmlformats.org/officeDocument/2006/relationships/slideLayout" Target="../slideLayouts/slideLayout533.xml"/><Relationship Id="rId26" Type="http://schemas.openxmlformats.org/officeDocument/2006/relationships/slideLayout" Target="../slideLayouts/slideLayout532.xml"/><Relationship Id="rId25" Type="http://schemas.openxmlformats.org/officeDocument/2006/relationships/slideLayout" Target="../slideLayouts/slideLayout531.xml"/><Relationship Id="rId24" Type="http://schemas.openxmlformats.org/officeDocument/2006/relationships/slideLayout" Target="../slideLayouts/slideLayout530.xml"/><Relationship Id="rId23" Type="http://schemas.openxmlformats.org/officeDocument/2006/relationships/slideLayout" Target="../slideLayouts/slideLayout529.xml"/><Relationship Id="rId22" Type="http://schemas.openxmlformats.org/officeDocument/2006/relationships/slideLayout" Target="../slideLayouts/slideLayout528.xml"/><Relationship Id="rId21" Type="http://schemas.openxmlformats.org/officeDocument/2006/relationships/slideLayout" Target="../slideLayouts/slideLayout527.xml"/><Relationship Id="rId20" Type="http://schemas.openxmlformats.org/officeDocument/2006/relationships/slideLayout" Target="../slideLayouts/slideLayout526.xml"/><Relationship Id="rId2" Type="http://schemas.openxmlformats.org/officeDocument/2006/relationships/slideLayout" Target="../slideLayouts/slideLayout508.xml"/><Relationship Id="rId19" Type="http://schemas.openxmlformats.org/officeDocument/2006/relationships/slideLayout" Target="../slideLayouts/slideLayout525.xml"/><Relationship Id="rId18" Type="http://schemas.openxmlformats.org/officeDocument/2006/relationships/slideLayout" Target="../slideLayouts/slideLayout524.xml"/><Relationship Id="rId17" Type="http://schemas.openxmlformats.org/officeDocument/2006/relationships/slideLayout" Target="../slideLayouts/slideLayout523.xml"/><Relationship Id="rId16" Type="http://schemas.openxmlformats.org/officeDocument/2006/relationships/slideLayout" Target="../slideLayouts/slideLayout522.xml"/><Relationship Id="rId15" Type="http://schemas.openxmlformats.org/officeDocument/2006/relationships/slideLayout" Target="../slideLayouts/slideLayout521.xml"/><Relationship Id="rId14" Type="http://schemas.openxmlformats.org/officeDocument/2006/relationships/slideLayout" Target="../slideLayouts/slideLayout520.xml"/><Relationship Id="rId13" Type="http://schemas.openxmlformats.org/officeDocument/2006/relationships/slideLayout" Target="../slideLayouts/slideLayout519.xml"/><Relationship Id="rId12" Type="http://schemas.openxmlformats.org/officeDocument/2006/relationships/slideLayout" Target="../slideLayouts/slideLayout518.xml"/><Relationship Id="rId11" Type="http://schemas.openxmlformats.org/officeDocument/2006/relationships/slideLayout" Target="../slideLayouts/slideLayout517.xml"/><Relationship Id="rId10" Type="http://schemas.openxmlformats.org/officeDocument/2006/relationships/slideLayout" Target="../slideLayouts/slideLayout516.xml"/><Relationship Id="rId1" Type="http://schemas.openxmlformats.org/officeDocument/2006/relationships/slideLayout" Target="../slideLayouts/slideLayout507.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1.xml"/><Relationship Id="rId8" Type="http://schemas.openxmlformats.org/officeDocument/2006/relationships/slideLayout" Target="../slideLayouts/slideLayout30.xml"/><Relationship Id="rId7" Type="http://schemas.openxmlformats.org/officeDocument/2006/relationships/slideLayout" Target="../slideLayouts/slideLayout29.xml"/><Relationship Id="rId6" Type="http://schemas.openxmlformats.org/officeDocument/2006/relationships/slideLayout" Target="../slideLayouts/slideLayout28.xml"/><Relationship Id="rId5" Type="http://schemas.openxmlformats.org/officeDocument/2006/relationships/slideLayout" Target="../slideLayouts/slideLayout27.xml"/><Relationship Id="rId4" Type="http://schemas.openxmlformats.org/officeDocument/2006/relationships/slideLayout" Target="../slideLayouts/slideLayout26.xml"/><Relationship Id="rId3" Type="http://schemas.openxmlformats.org/officeDocument/2006/relationships/slideLayout" Target="../slideLayouts/slideLayout25.xml"/><Relationship Id="rId2" Type="http://schemas.openxmlformats.org/officeDocument/2006/relationships/slideLayout" Target="../slideLayouts/slideLayout24.xml"/><Relationship Id="rId13" Type="http://schemas.openxmlformats.org/officeDocument/2006/relationships/theme" Target="../theme/theme3.xml"/><Relationship Id="rId12" Type="http://schemas.openxmlformats.org/officeDocument/2006/relationships/slideLayout" Target="../slideLayouts/slideLayout34.xml"/><Relationship Id="rId11" Type="http://schemas.openxmlformats.org/officeDocument/2006/relationships/slideLayout" Target="../slideLayouts/slideLayout33.xml"/><Relationship Id="rId10" Type="http://schemas.openxmlformats.org/officeDocument/2006/relationships/slideLayout" Target="../slideLayouts/slideLayout32.xml"/><Relationship Id="rId1" Type="http://schemas.openxmlformats.org/officeDocument/2006/relationships/slideLayout" Target="../slideLayouts/slideLayout23.xml"/></Relationships>
</file>

<file path=ppt/slideMasters/_rels/slideMaster4.xml.rels><?xml version="1.0" encoding="UTF-8" standalone="yes"?>
<Relationships xmlns="http://schemas.openxmlformats.org/package/2006/relationships"><Relationship Id="rId8" Type="http://schemas.openxmlformats.org/officeDocument/2006/relationships/theme" Target="../theme/theme4.xml"/><Relationship Id="rId7" Type="http://schemas.openxmlformats.org/officeDocument/2006/relationships/image" Target="../media/image2.jpeg"/><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 Type="http://schemas.openxmlformats.org/officeDocument/2006/relationships/slideLayout" Target="../slideLayouts/slideLayout35.xml"/></Relationships>
</file>

<file path=ppt/slideMasters/_rels/slideMaster5.xml.rels><?xml version="1.0" encoding="UTF-8" standalone="yes"?>
<Relationships xmlns="http://schemas.openxmlformats.org/package/2006/relationships"><Relationship Id="rId8" Type="http://schemas.openxmlformats.org/officeDocument/2006/relationships/theme" Target="../theme/theme5.xml"/><Relationship Id="rId7" Type="http://schemas.openxmlformats.org/officeDocument/2006/relationships/image" Target="../media/image2.jpeg"/><Relationship Id="rId6" Type="http://schemas.openxmlformats.org/officeDocument/2006/relationships/slideLayout" Target="../slideLayouts/slideLayout46.xml"/><Relationship Id="rId5" Type="http://schemas.openxmlformats.org/officeDocument/2006/relationships/slideLayout" Target="../slideLayouts/slideLayout45.xml"/><Relationship Id="rId4" Type="http://schemas.openxmlformats.org/officeDocument/2006/relationships/slideLayout" Target="../slideLayouts/slideLayout44.xml"/><Relationship Id="rId3" Type="http://schemas.openxmlformats.org/officeDocument/2006/relationships/slideLayout" Target="../slideLayouts/slideLayout43.xml"/><Relationship Id="rId2" Type="http://schemas.openxmlformats.org/officeDocument/2006/relationships/slideLayout" Target="../slideLayouts/slideLayout42.xml"/><Relationship Id="rId1" Type="http://schemas.openxmlformats.org/officeDocument/2006/relationships/slideLayout" Target="../slideLayouts/slideLayout41.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55.xml"/><Relationship Id="rId8" Type="http://schemas.openxmlformats.org/officeDocument/2006/relationships/slideLayout" Target="../slideLayouts/slideLayout54.xml"/><Relationship Id="rId7" Type="http://schemas.openxmlformats.org/officeDocument/2006/relationships/slideLayout" Target="../slideLayouts/slideLayout53.xml"/><Relationship Id="rId6" Type="http://schemas.openxmlformats.org/officeDocument/2006/relationships/slideLayout" Target="../slideLayouts/slideLayout52.xml"/><Relationship Id="rId50" Type="http://schemas.openxmlformats.org/officeDocument/2006/relationships/theme" Target="../theme/theme6.xml"/><Relationship Id="rId5" Type="http://schemas.openxmlformats.org/officeDocument/2006/relationships/slideLayout" Target="../slideLayouts/slideLayout51.xml"/><Relationship Id="rId49" Type="http://schemas.openxmlformats.org/officeDocument/2006/relationships/image" Target="../media/image8.png"/><Relationship Id="rId48" Type="http://schemas.openxmlformats.org/officeDocument/2006/relationships/slideLayout" Target="../slideLayouts/slideLayout94.xml"/><Relationship Id="rId47" Type="http://schemas.openxmlformats.org/officeDocument/2006/relationships/slideLayout" Target="../slideLayouts/slideLayout93.xml"/><Relationship Id="rId46" Type="http://schemas.openxmlformats.org/officeDocument/2006/relationships/slideLayout" Target="../slideLayouts/slideLayout92.xml"/><Relationship Id="rId45" Type="http://schemas.openxmlformats.org/officeDocument/2006/relationships/slideLayout" Target="../slideLayouts/slideLayout91.xml"/><Relationship Id="rId44" Type="http://schemas.openxmlformats.org/officeDocument/2006/relationships/slideLayout" Target="../slideLayouts/slideLayout90.xml"/><Relationship Id="rId43" Type="http://schemas.openxmlformats.org/officeDocument/2006/relationships/slideLayout" Target="../slideLayouts/slideLayout89.xml"/><Relationship Id="rId42" Type="http://schemas.openxmlformats.org/officeDocument/2006/relationships/slideLayout" Target="../slideLayouts/slideLayout88.xml"/><Relationship Id="rId41" Type="http://schemas.openxmlformats.org/officeDocument/2006/relationships/slideLayout" Target="../slideLayouts/slideLayout87.xml"/><Relationship Id="rId40" Type="http://schemas.openxmlformats.org/officeDocument/2006/relationships/slideLayout" Target="../slideLayouts/slideLayout86.xml"/><Relationship Id="rId4" Type="http://schemas.openxmlformats.org/officeDocument/2006/relationships/slideLayout" Target="../slideLayouts/slideLayout50.xml"/><Relationship Id="rId39" Type="http://schemas.openxmlformats.org/officeDocument/2006/relationships/slideLayout" Target="../slideLayouts/slideLayout85.xml"/><Relationship Id="rId38" Type="http://schemas.openxmlformats.org/officeDocument/2006/relationships/slideLayout" Target="../slideLayouts/slideLayout84.xml"/><Relationship Id="rId37" Type="http://schemas.openxmlformats.org/officeDocument/2006/relationships/slideLayout" Target="../slideLayouts/slideLayout83.xml"/><Relationship Id="rId36" Type="http://schemas.openxmlformats.org/officeDocument/2006/relationships/slideLayout" Target="../slideLayouts/slideLayout82.xml"/><Relationship Id="rId35" Type="http://schemas.openxmlformats.org/officeDocument/2006/relationships/slideLayout" Target="../slideLayouts/slideLayout81.xml"/><Relationship Id="rId34" Type="http://schemas.openxmlformats.org/officeDocument/2006/relationships/slideLayout" Target="../slideLayouts/slideLayout80.xml"/><Relationship Id="rId33" Type="http://schemas.openxmlformats.org/officeDocument/2006/relationships/slideLayout" Target="../slideLayouts/slideLayout79.xml"/><Relationship Id="rId32" Type="http://schemas.openxmlformats.org/officeDocument/2006/relationships/slideLayout" Target="../slideLayouts/slideLayout78.xml"/><Relationship Id="rId31" Type="http://schemas.openxmlformats.org/officeDocument/2006/relationships/slideLayout" Target="../slideLayouts/slideLayout77.xml"/><Relationship Id="rId30" Type="http://schemas.openxmlformats.org/officeDocument/2006/relationships/slideLayout" Target="../slideLayouts/slideLayout76.xml"/><Relationship Id="rId3" Type="http://schemas.openxmlformats.org/officeDocument/2006/relationships/slideLayout" Target="../slideLayouts/slideLayout49.xml"/><Relationship Id="rId29" Type="http://schemas.openxmlformats.org/officeDocument/2006/relationships/slideLayout" Target="../slideLayouts/slideLayout75.xml"/><Relationship Id="rId28" Type="http://schemas.openxmlformats.org/officeDocument/2006/relationships/slideLayout" Target="../slideLayouts/slideLayout74.xml"/><Relationship Id="rId27" Type="http://schemas.openxmlformats.org/officeDocument/2006/relationships/slideLayout" Target="../slideLayouts/slideLayout73.xml"/><Relationship Id="rId26" Type="http://schemas.openxmlformats.org/officeDocument/2006/relationships/slideLayout" Target="../slideLayouts/slideLayout72.xml"/><Relationship Id="rId25" Type="http://schemas.openxmlformats.org/officeDocument/2006/relationships/slideLayout" Target="../slideLayouts/slideLayout71.xml"/><Relationship Id="rId24" Type="http://schemas.openxmlformats.org/officeDocument/2006/relationships/slideLayout" Target="../slideLayouts/slideLayout70.xml"/><Relationship Id="rId23" Type="http://schemas.openxmlformats.org/officeDocument/2006/relationships/slideLayout" Target="../slideLayouts/slideLayout69.xml"/><Relationship Id="rId22" Type="http://schemas.openxmlformats.org/officeDocument/2006/relationships/slideLayout" Target="../slideLayouts/slideLayout68.xml"/><Relationship Id="rId21" Type="http://schemas.openxmlformats.org/officeDocument/2006/relationships/slideLayout" Target="../slideLayouts/slideLayout67.xml"/><Relationship Id="rId20" Type="http://schemas.openxmlformats.org/officeDocument/2006/relationships/slideLayout" Target="../slideLayouts/slideLayout66.xml"/><Relationship Id="rId2" Type="http://schemas.openxmlformats.org/officeDocument/2006/relationships/slideLayout" Target="../slideLayouts/slideLayout48.xml"/><Relationship Id="rId19" Type="http://schemas.openxmlformats.org/officeDocument/2006/relationships/slideLayout" Target="../slideLayouts/slideLayout65.xml"/><Relationship Id="rId18" Type="http://schemas.openxmlformats.org/officeDocument/2006/relationships/slideLayout" Target="../slideLayouts/slideLayout64.xml"/><Relationship Id="rId17" Type="http://schemas.openxmlformats.org/officeDocument/2006/relationships/slideLayout" Target="../slideLayouts/slideLayout63.xml"/><Relationship Id="rId16" Type="http://schemas.openxmlformats.org/officeDocument/2006/relationships/slideLayout" Target="../slideLayouts/slideLayout62.xml"/><Relationship Id="rId15" Type="http://schemas.openxmlformats.org/officeDocument/2006/relationships/slideLayout" Target="../slideLayouts/slideLayout61.xml"/><Relationship Id="rId14" Type="http://schemas.openxmlformats.org/officeDocument/2006/relationships/slideLayout" Target="../slideLayouts/slideLayout60.xml"/><Relationship Id="rId13" Type="http://schemas.openxmlformats.org/officeDocument/2006/relationships/slideLayout" Target="../slideLayouts/slideLayout59.xml"/><Relationship Id="rId12" Type="http://schemas.openxmlformats.org/officeDocument/2006/relationships/slideLayout" Target="../slideLayouts/slideLayout58.xml"/><Relationship Id="rId11" Type="http://schemas.openxmlformats.org/officeDocument/2006/relationships/slideLayout" Target="../slideLayouts/slideLayout57.xml"/><Relationship Id="rId10" Type="http://schemas.openxmlformats.org/officeDocument/2006/relationships/slideLayout" Target="../slideLayouts/slideLayout56.xml"/><Relationship Id="rId1" Type="http://schemas.openxmlformats.org/officeDocument/2006/relationships/slideLayout" Target="../slideLayouts/slideLayout47.xml"/></Relationships>
</file>

<file path=ppt/slideMasters/_rels/slideMaster7.xml.rels><?xml version="1.0" encoding="UTF-8" standalone="yes"?>
<Relationships xmlns="http://schemas.openxmlformats.org/package/2006/relationships"><Relationship Id="rId9" Type="http://schemas.openxmlformats.org/officeDocument/2006/relationships/slideLayout" Target="../slideLayouts/slideLayout103.xml"/><Relationship Id="rId8" Type="http://schemas.openxmlformats.org/officeDocument/2006/relationships/slideLayout" Target="../slideLayouts/slideLayout102.xml"/><Relationship Id="rId7" Type="http://schemas.openxmlformats.org/officeDocument/2006/relationships/slideLayout" Target="../slideLayouts/slideLayout101.xml"/><Relationship Id="rId6" Type="http://schemas.openxmlformats.org/officeDocument/2006/relationships/slideLayout" Target="../slideLayouts/slideLayout100.xml"/><Relationship Id="rId5" Type="http://schemas.openxmlformats.org/officeDocument/2006/relationships/slideLayout" Target="../slideLayouts/slideLayout99.xml"/><Relationship Id="rId49" Type="http://schemas.openxmlformats.org/officeDocument/2006/relationships/theme" Target="../theme/theme7.xml"/><Relationship Id="rId48" Type="http://schemas.openxmlformats.org/officeDocument/2006/relationships/image" Target="../media/image8.png"/><Relationship Id="rId47" Type="http://schemas.openxmlformats.org/officeDocument/2006/relationships/slideLayout" Target="../slideLayouts/slideLayout141.xml"/><Relationship Id="rId46" Type="http://schemas.openxmlformats.org/officeDocument/2006/relationships/slideLayout" Target="../slideLayouts/slideLayout140.xml"/><Relationship Id="rId45" Type="http://schemas.openxmlformats.org/officeDocument/2006/relationships/slideLayout" Target="../slideLayouts/slideLayout139.xml"/><Relationship Id="rId44" Type="http://schemas.openxmlformats.org/officeDocument/2006/relationships/slideLayout" Target="../slideLayouts/slideLayout138.xml"/><Relationship Id="rId43" Type="http://schemas.openxmlformats.org/officeDocument/2006/relationships/slideLayout" Target="../slideLayouts/slideLayout137.xml"/><Relationship Id="rId42" Type="http://schemas.openxmlformats.org/officeDocument/2006/relationships/slideLayout" Target="../slideLayouts/slideLayout136.xml"/><Relationship Id="rId41" Type="http://schemas.openxmlformats.org/officeDocument/2006/relationships/slideLayout" Target="../slideLayouts/slideLayout135.xml"/><Relationship Id="rId40" Type="http://schemas.openxmlformats.org/officeDocument/2006/relationships/slideLayout" Target="../slideLayouts/slideLayout134.xml"/><Relationship Id="rId4" Type="http://schemas.openxmlformats.org/officeDocument/2006/relationships/slideLayout" Target="../slideLayouts/slideLayout98.xml"/><Relationship Id="rId39" Type="http://schemas.openxmlformats.org/officeDocument/2006/relationships/slideLayout" Target="../slideLayouts/slideLayout133.xml"/><Relationship Id="rId38" Type="http://schemas.openxmlformats.org/officeDocument/2006/relationships/slideLayout" Target="../slideLayouts/slideLayout132.xml"/><Relationship Id="rId37" Type="http://schemas.openxmlformats.org/officeDocument/2006/relationships/slideLayout" Target="../slideLayouts/slideLayout131.xml"/><Relationship Id="rId36" Type="http://schemas.openxmlformats.org/officeDocument/2006/relationships/slideLayout" Target="../slideLayouts/slideLayout130.xml"/><Relationship Id="rId35" Type="http://schemas.openxmlformats.org/officeDocument/2006/relationships/slideLayout" Target="../slideLayouts/slideLayout129.xml"/><Relationship Id="rId34" Type="http://schemas.openxmlformats.org/officeDocument/2006/relationships/slideLayout" Target="../slideLayouts/slideLayout128.xml"/><Relationship Id="rId33" Type="http://schemas.openxmlformats.org/officeDocument/2006/relationships/slideLayout" Target="../slideLayouts/slideLayout127.xml"/><Relationship Id="rId32" Type="http://schemas.openxmlformats.org/officeDocument/2006/relationships/slideLayout" Target="../slideLayouts/slideLayout126.xml"/><Relationship Id="rId31" Type="http://schemas.openxmlformats.org/officeDocument/2006/relationships/slideLayout" Target="../slideLayouts/slideLayout125.xml"/><Relationship Id="rId30" Type="http://schemas.openxmlformats.org/officeDocument/2006/relationships/slideLayout" Target="../slideLayouts/slideLayout124.xml"/><Relationship Id="rId3" Type="http://schemas.openxmlformats.org/officeDocument/2006/relationships/slideLayout" Target="../slideLayouts/slideLayout97.xml"/><Relationship Id="rId29" Type="http://schemas.openxmlformats.org/officeDocument/2006/relationships/slideLayout" Target="../slideLayouts/slideLayout123.xml"/><Relationship Id="rId28" Type="http://schemas.openxmlformats.org/officeDocument/2006/relationships/slideLayout" Target="../slideLayouts/slideLayout122.xml"/><Relationship Id="rId27" Type="http://schemas.openxmlformats.org/officeDocument/2006/relationships/slideLayout" Target="../slideLayouts/slideLayout121.xml"/><Relationship Id="rId26" Type="http://schemas.openxmlformats.org/officeDocument/2006/relationships/slideLayout" Target="../slideLayouts/slideLayout120.xml"/><Relationship Id="rId25" Type="http://schemas.openxmlformats.org/officeDocument/2006/relationships/slideLayout" Target="../slideLayouts/slideLayout119.xml"/><Relationship Id="rId24" Type="http://schemas.openxmlformats.org/officeDocument/2006/relationships/slideLayout" Target="../slideLayouts/slideLayout118.xml"/><Relationship Id="rId23" Type="http://schemas.openxmlformats.org/officeDocument/2006/relationships/slideLayout" Target="../slideLayouts/slideLayout117.xml"/><Relationship Id="rId22" Type="http://schemas.openxmlformats.org/officeDocument/2006/relationships/slideLayout" Target="../slideLayouts/slideLayout116.xml"/><Relationship Id="rId21" Type="http://schemas.openxmlformats.org/officeDocument/2006/relationships/slideLayout" Target="../slideLayouts/slideLayout115.xml"/><Relationship Id="rId20" Type="http://schemas.openxmlformats.org/officeDocument/2006/relationships/slideLayout" Target="../slideLayouts/slideLayout114.xml"/><Relationship Id="rId2" Type="http://schemas.openxmlformats.org/officeDocument/2006/relationships/slideLayout" Target="../slideLayouts/slideLayout96.xml"/><Relationship Id="rId19" Type="http://schemas.openxmlformats.org/officeDocument/2006/relationships/slideLayout" Target="../slideLayouts/slideLayout113.xml"/><Relationship Id="rId18" Type="http://schemas.openxmlformats.org/officeDocument/2006/relationships/slideLayout" Target="../slideLayouts/slideLayout112.xml"/><Relationship Id="rId17" Type="http://schemas.openxmlformats.org/officeDocument/2006/relationships/slideLayout" Target="../slideLayouts/slideLayout111.xml"/><Relationship Id="rId16" Type="http://schemas.openxmlformats.org/officeDocument/2006/relationships/slideLayout" Target="../slideLayouts/slideLayout110.xml"/><Relationship Id="rId15" Type="http://schemas.openxmlformats.org/officeDocument/2006/relationships/slideLayout" Target="../slideLayouts/slideLayout109.xml"/><Relationship Id="rId14" Type="http://schemas.openxmlformats.org/officeDocument/2006/relationships/slideLayout" Target="../slideLayouts/slideLayout108.xml"/><Relationship Id="rId13" Type="http://schemas.openxmlformats.org/officeDocument/2006/relationships/slideLayout" Target="../slideLayouts/slideLayout107.xml"/><Relationship Id="rId12" Type="http://schemas.openxmlformats.org/officeDocument/2006/relationships/slideLayout" Target="../slideLayouts/slideLayout106.xml"/><Relationship Id="rId11" Type="http://schemas.openxmlformats.org/officeDocument/2006/relationships/slideLayout" Target="../slideLayouts/slideLayout105.xml"/><Relationship Id="rId10" Type="http://schemas.openxmlformats.org/officeDocument/2006/relationships/slideLayout" Target="../slideLayouts/slideLayout104.xml"/><Relationship Id="rId1" Type="http://schemas.openxmlformats.org/officeDocument/2006/relationships/slideLayout" Target="../slideLayouts/slideLayout95.xml"/></Relationships>
</file>

<file path=ppt/slideMasters/_rels/slideMaster8.xml.rels><?xml version="1.0" encoding="UTF-8" standalone="yes"?>
<Relationships xmlns="http://schemas.openxmlformats.org/package/2006/relationships"><Relationship Id="rId9" Type="http://schemas.openxmlformats.org/officeDocument/2006/relationships/image" Target="../media/image2.jpeg"/><Relationship Id="rId8" Type="http://schemas.openxmlformats.org/officeDocument/2006/relationships/slideLayout" Target="../slideLayouts/slideLayout149.xml"/><Relationship Id="rId7" Type="http://schemas.openxmlformats.org/officeDocument/2006/relationships/slideLayout" Target="../slideLayouts/slideLayout148.xml"/><Relationship Id="rId6" Type="http://schemas.openxmlformats.org/officeDocument/2006/relationships/slideLayout" Target="../slideLayouts/slideLayout147.xml"/><Relationship Id="rId5" Type="http://schemas.openxmlformats.org/officeDocument/2006/relationships/slideLayout" Target="../slideLayouts/slideLayout146.xml"/><Relationship Id="rId4" Type="http://schemas.openxmlformats.org/officeDocument/2006/relationships/slideLayout" Target="../slideLayouts/slideLayout145.xml"/><Relationship Id="rId3" Type="http://schemas.openxmlformats.org/officeDocument/2006/relationships/slideLayout" Target="../slideLayouts/slideLayout144.xml"/><Relationship Id="rId2" Type="http://schemas.openxmlformats.org/officeDocument/2006/relationships/slideLayout" Target="../slideLayouts/slideLayout143.xml"/><Relationship Id="rId10" Type="http://schemas.openxmlformats.org/officeDocument/2006/relationships/theme" Target="../theme/theme8.xml"/><Relationship Id="rId1" Type="http://schemas.openxmlformats.org/officeDocument/2006/relationships/slideLayout" Target="../slideLayouts/slideLayout14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158.xml"/><Relationship Id="rId8" Type="http://schemas.openxmlformats.org/officeDocument/2006/relationships/slideLayout" Target="../slideLayouts/slideLayout157.xml"/><Relationship Id="rId7" Type="http://schemas.openxmlformats.org/officeDocument/2006/relationships/slideLayout" Target="../slideLayouts/slideLayout156.xml"/><Relationship Id="rId6" Type="http://schemas.openxmlformats.org/officeDocument/2006/relationships/slideLayout" Target="../slideLayouts/slideLayout155.xml"/><Relationship Id="rId5" Type="http://schemas.openxmlformats.org/officeDocument/2006/relationships/slideLayout" Target="../slideLayouts/slideLayout154.xml"/><Relationship Id="rId47" Type="http://schemas.openxmlformats.org/officeDocument/2006/relationships/theme" Target="../theme/theme9.xml"/><Relationship Id="rId46" Type="http://schemas.openxmlformats.org/officeDocument/2006/relationships/image" Target="../media/image8.png"/><Relationship Id="rId45" Type="http://schemas.openxmlformats.org/officeDocument/2006/relationships/slideLayout" Target="../slideLayouts/slideLayout194.xml"/><Relationship Id="rId44" Type="http://schemas.openxmlformats.org/officeDocument/2006/relationships/slideLayout" Target="../slideLayouts/slideLayout193.xml"/><Relationship Id="rId43" Type="http://schemas.openxmlformats.org/officeDocument/2006/relationships/slideLayout" Target="../slideLayouts/slideLayout192.xml"/><Relationship Id="rId42" Type="http://schemas.openxmlformats.org/officeDocument/2006/relationships/slideLayout" Target="../slideLayouts/slideLayout191.xml"/><Relationship Id="rId41" Type="http://schemas.openxmlformats.org/officeDocument/2006/relationships/slideLayout" Target="../slideLayouts/slideLayout190.xml"/><Relationship Id="rId40" Type="http://schemas.openxmlformats.org/officeDocument/2006/relationships/slideLayout" Target="../slideLayouts/slideLayout189.xml"/><Relationship Id="rId4" Type="http://schemas.openxmlformats.org/officeDocument/2006/relationships/slideLayout" Target="../slideLayouts/slideLayout153.xml"/><Relationship Id="rId39" Type="http://schemas.openxmlformats.org/officeDocument/2006/relationships/slideLayout" Target="../slideLayouts/slideLayout188.xml"/><Relationship Id="rId38" Type="http://schemas.openxmlformats.org/officeDocument/2006/relationships/slideLayout" Target="../slideLayouts/slideLayout187.xml"/><Relationship Id="rId37" Type="http://schemas.openxmlformats.org/officeDocument/2006/relationships/slideLayout" Target="../slideLayouts/slideLayout186.xml"/><Relationship Id="rId36" Type="http://schemas.openxmlformats.org/officeDocument/2006/relationships/slideLayout" Target="../slideLayouts/slideLayout185.xml"/><Relationship Id="rId35" Type="http://schemas.openxmlformats.org/officeDocument/2006/relationships/slideLayout" Target="../slideLayouts/slideLayout184.xml"/><Relationship Id="rId34" Type="http://schemas.openxmlformats.org/officeDocument/2006/relationships/slideLayout" Target="../slideLayouts/slideLayout183.xml"/><Relationship Id="rId33" Type="http://schemas.openxmlformats.org/officeDocument/2006/relationships/slideLayout" Target="../slideLayouts/slideLayout182.xml"/><Relationship Id="rId32" Type="http://schemas.openxmlformats.org/officeDocument/2006/relationships/slideLayout" Target="../slideLayouts/slideLayout181.xml"/><Relationship Id="rId31" Type="http://schemas.openxmlformats.org/officeDocument/2006/relationships/slideLayout" Target="../slideLayouts/slideLayout180.xml"/><Relationship Id="rId30" Type="http://schemas.openxmlformats.org/officeDocument/2006/relationships/slideLayout" Target="../slideLayouts/slideLayout179.xml"/><Relationship Id="rId3" Type="http://schemas.openxmlformats.org/officeDocument/2006/relationships/slideLayout" Target="../slideLayouts/slideLayout152.xml"/><Relationship Id="rId29" Type="http://schemas.openxmlformats.org/officeDocument/2006/relationships/slideLayout" Target="../slideLayouts/slideLayout178.xml"/><Relationship Id="rId28" Type="http://schemas.openxmlformats.org/officeDocument/2006/relationships/slideLayout" Target="../slideLayouts/slideLayout177.xml"/><Relationship Id="rId27" Type="http://schemas.openxmlformats.org/officeDocument/2006/relationships/slideLayout" Target="../slideLayouts/slideLayout176.xml"/><Relationship Id="rId26" Type="http://schemas.openxmlformats.org/officeDocument/2006/relationships/slideLayout" Target="../slideLayouts/slideLayout175.xml"/><Relationship Id="rId25" Type="http://schemas.openxmlformats.org/officeDocument/2006/relationships/slideLayout" Target="../slideLayouts/slideLayout174.xml"/><Relationship Id="rId24" Type="http://schemas.openxmlformats.org/officeDocument/2006/relationships/slideLayout" Target="../slideLayouts/slideLayout173.xml"/><Relationship Id="rId23" Type="http://schemas.openxmlformats.org/officeDocument/2006/relationships/slideLayout" Target="../slideLayouts/slideLayout172.xml"/><Relationship Id="rId22" Type="http://schemas.openxmlformats.org/officeDocument/2006/relationships/slideLayout" Target="../slideLayouts/slideLayout171.xml"/><Relationship Id="rId21" Type="http://schemas.openxmlformats.org/officeDocument/2006/relationships/slideLayout" Target="../slideLayouts/slideLayout170.xml"/><Relationship Id="rId20" Type="http://schemas.openxmlformats.org/officeDocument/2006/relationships/slideLayout" Target="../slideLayouts/slideLayout169.xml"/><Relationship Id="rId2" Type="http://schemas.openxmlformats.org/officeDocument/2006/relationships/slideLayout" Target="../slideLayouts/slideLayout151.xml"/><Relationship Id="rId19" Type="http://schemas.openxmlformats.org/officeDocument/2006/relationships/slideLayout" Target="../slideLayouts/slideLayout168.xml"/><Relationship Id="rId18" Type="http://schemas.openxmlformats.org/officeDocument/2006/relationships/slideLayout" Target="../slideLayouts/slideLayout167.xml"/><Relationship Id="rId17" Type="http://schemas.openxmlformats.org/officeDocument/2006/relationships/slideLayout" Target="../slideLayouts/slideLayout166.xml"/><Relationship Id="rId16" Type="http://schemas.openxmlformats.org/officeDocument/2006/relationships/slideLayout" Target="../slideLayouts/slideLayout165.xml"/><Relationship Id="rId15" Type="http://schemas.openxmlformats.org/officeDocument/2006/relationships/slideLayout" Target="../slideLayouts/slideLayout164.xml"/><Relationship Id="rId14" Type="http://schemas.openxmlformats.org/officeDocument/2006/relationships/slideLayout" Target="../slideLayouts/slideLayout163.xml"/><Relationship Id="rId13" Type="http://schemas.openxmlformats.org/officeDocument/2006/relationships/slideLayout" Target="../slideLayouts/slideLayout162.xml"/><Relationship Id="rId12" Type="http://schemas.openxmlformats.org/officeDocument/2006/relationships/slideLayout" Target="../slideLayouts/slideLayout161.xml"/><Relationship Id="rId11" Type="http://schemas.openxmlformats.org/officeDocument/2006/relationships/slideLayout" Target="../slideLayouts/slideLayout160.xml"/><Relationship Id="rId10" Type="http://schemas.openxmlformats.org/officeDocument/2006/relationships/slideLayout" Target="../slideLayouts/slideLayout159.xml"/><Relationship Id="rId1" Type="http://schemas.openxmlformats.org/officeDocument/2006/relationships/slideLayout" Target="../slideLayouts/slideLayout15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 cstate="screen">
            <a:extLst>
              <a:ext uri="{28A0092B-C50C-407E-A947-70E740481C1C}">
                <a14:useLocalDpi xmlns:a14="http://schemas.microsoft.com/office/drawing/2010/main" val="0"/>
              </a:ext>
            </a:extLst>
          </a:blip>
          <a:srcRect/>
          <a:stretch>
            <a:fillRect/>
          </a:stretch>
        </p:blipFill>
        <p:spPr>
          <a:xfrm>
            <a:off x="444390" y="6380793"/>
            <a:ext cx="11300057" cy="160471"/>
          </a:xfrm>
          <a:prstGeom prst="rect">
            <a:avLst/>
          </a:prstGeom>
          <a:noFill/>
        </p:spPr>
      </p:pic>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endParaRPr lang="en-US" dirty="0"/>
          </a:p>
        </p:txBody>
      </p:sp>
      <p:sp>
        <p:nvSpPr>
          <p:cNvPr id="3" name="Text Placeholder 2"/>
          <p:cNvSpPr>
            <a:spLocks noGrp="1"/>
          </p:cNvSpPr>
          <p:nvPr>
            <p:ph type="body" idx="1"/>
          </p:nvPr>
        </p:nvSpPr>
        <p:spPr>
          <a:xfrm>
            <a:off x="306190" y="1339750"/>
            <a:ext cx="11433118" cy="4965699"/>
          </a:xfrm>
          <a:prstGeom prst="rect">
            <a:avLst/>
          </a:prstGeom>
        </p:spPr>
        <p:txBody>
          <a:bodyPr vert="horz" lIns="91440" tIns="45720" rIns="91440" bIns="45720" rtlCol="0">
            <a:noAutofit/>
          </a:body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Rectangle 4"/>
          <p:cNvSpPr>
            <a:spLocks noChangeArrowheads="1"/>
          </p:cNvSpPr>
          <p:nvPr/>
        </p:nvSpPr>
        <p:spPr bwMode="ltGray">
          <a:xfrm>
            <a:off x="335083" y="6586259"/>
            <a:ext cx="4559499" cy="175257"/>
          </a:xfrm>
          <a:prstGeom prst="rect">
            <a:avLst/>
          </a:prstGeom>
          <a:noFill/>
          <a:ln w="9525">
            <a:noFill/>
            <a:miter lim="800000"/>
          </a:ln>
          <a:effectLst/>
        </p:spPr>
        <p:txBody>
          <a:bodyPr wrap="square" lIns="82124" tIns="41061" rIns="82124" bIns="41061" anchor="b" anchorCtr="0">
            <a:spAutoFit/>
          </a:bodyPr>
          <a:lstStyle/>
          <a:p>
            <a:pPr algn="l" defTabSz="814705">
              <a:lnSpc>
                <a:spcPct val="100000"/>
              </a:lnSpc>
            </a:pPr>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11" name="Rectangle 5"/>
          <p:cNvSpPr>
            <a:spLocks noChangeArrowheads="1"/>
          </p:cNvSpPr>
          <p:nvPr/>
        </p:nvSpPr>
        <p:spPr bwMode="ltGray">
          <a:xfrm>
            <a:off x="10640206" y="6584525"/>
            <a:ext cx="791023" cy="175257"/>
          </a:xfrm>
          <a:prstGeom prst="rect">
            <a:avLst/>
          </a:prstGeom>
          <a:noFill/>
          <a:ln w="9525">
            <a:noFill/>
            <a:miter lim="800000"/>
          </a:ln>
          <a:effectLst/>
        </p:spPr>
        <p:txBody>
          <a:bodyPr wrap="none" lIns="82124" tIns="41061" rIns="82124" bIns="41061" anchor="b">
            <a:spAutoFit/>
          </a:bodyPr>
          <a:lstStyle/>
          <a:p>
            <a:pPr algn="r" defTabSz="814705">
              <a:lnSpc>
                <a:spcPct val="100000"/>
              </a:lnSpc>
            </a:pPr>
            <a:r>
              <a:rPr lang="en-US" sz="600" dirty="0">
                <a:solidFill>
                  <a:srgbClr val="808080"/>
                </a:solidFill>
                <a:latin typeface="Arial Unicode MS" panose="020B0604020202020204" pitchFamily="34" charset="-128"/>
              </a:rPr>
              <a:t>Cisco Confidential</a:t>
            </a:r>
            <a:endParaRPr lang="en-US" sz="600" dirty="0">
              <a:solidFill>
                <a:srgbClr val="808080"/>
              </a:solidFill>
              <a:latin typeface="Arial Unicode MS" panose="020B0604020202020204" pitchFamily="34" charset="-128"/>
            </a:endParaRPr>
          </a:p>
        </p:txBody>
      </p:sp>
      <p:sp>
        <p:nvSpPr>
          <p:cNvPr id="9" name="Rectangle 7"/>
          <p:cNvSpPr>
            <a:spLocks noChangeArrowheads="1"/>
          </p:cNvSpPr>
          <p:nvPr/>
        </p:nvSpPr>
        <p:spPr bwMode="ltGray">
          <a:xfrm>
            <a:off x="11603700" y="6580421"/>
            <a:ext cx="260429" cy="175257"/>
          </a:xfrm>
          <a:prstGeom prst="rect">
            <a:avLst/>
          </a:prstGeom>
          <a:noFill/>
          <a:ln w="9525" algn="ctr">
            <a:noFill/>
            <a:miter lim="800000"/>
          </a:ln>
          <a:effectLst/>
        </p:spPr>
        <p:txBody>
          <a:bodyPr wrap="none" lIns="82124" tIns="41061" rIns="82124" bIns="41061" anchor="b">
            <a:spAutoFit/>
          </a:bodyPr>
          <a:lstStyle/>
          <a:p>
            <a:pPr algn="r" defTabSz="814705">
              <a:lnSpc>
                <a:spcPct val="100000"/>
              </a:lnSpc>
            </a:pPr>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Arial Unicode MS" panose="020B0604020202020204" pitchFamily="34" charset="-128"/>
          <a:ea typeface="+mj-ea"/>
          <a:cs typeface="Arial Unicode MS" panose="020B0604020202020204" pitchFamily="34" charset="-128"/>
        </a:defRPr>
      </a:lvl1pPr>
    </p:titleStyle>
    <p:body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Arial Unicode MS" panose="020B0604020202020204" pitchFamily="34" charset="-128"/>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Arial Unicode MS" panose="020B0604020202020204" pitchFamily="34" charset="-128"/>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Arial Unicode MS" panose="020B0604020202020204" pitchFamily="34" charset="-128"/>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Arial Unicode MS" panose="020B0604020202020204" pitchFamily="34" charset="-128"/>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Arial Unicode MS" panose="020B0604020202020204" pitchFamily="34" charset="-128"/>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347403" y="454877"/>
            <a:ext cx="11542817" cy="975360"/>
          </a:xfrm>
          <a:prstGeom prst="rect">
            <a:avLst/>
          </a:prstGeom>
        </p:spPr>
        <p:txBody>
          <a:bodyPr vert="horz" lIns="91400" tIns="45700" rIns="91400" bIns="45700" rtlCol="0" anchor="t" anchorCtr="0">
            <a:noAutofit/>
          </a:bodyPr>
          <a:lstStyle/>
          <a:p>
            <a:r>
              <a:rPr lang="en-US" dirty="0"/>
              <a:t>Click to edit Master title style</a:t>
            </a:r>
            <a:endParaRPr lang="en-GB" dirty="0"/>
          </a:p>
        </p:txBody>
      </p:sp>
      <p:sp>
        <p:nvSpPr>
          <p:cNvPr id="4" name="Rectangle 5"/>
          <p:cNvSpPr>
            <a:spLocks noChangeArrowheads="1"/>
          </p:cNvSpPr>
          <p:nvPr/>
        </p:nvSpPr>
        <p:spPr bwMode="ltGray">
          <a:xfrm>
            <a:off x="10654702" y="6461113"/>
            <a:ext cx="776523" cy="160183"/>
          </a:xfrm>
          <a:prstGeom prst="rect">
            <a:avLst/>
          </a:prstGeom>
          <a:noFill/>
          <a:ln w="9525">
            <a:noFill/>
            <a:miter lim="800000"/>
          </a:ln>
          <a:effectLst/>
        </p:spPr>
        <p:txBody>
          <a:bodyPr wrap="none" lIns="63831" tIns="31914" rIns="63831" bIns="31914" anchor="b">
            <a:spAutoFit/>
          </a:bodyPr>
          <a:lstStyle/>
          <a:p>
            <a:pPr algn="r" defTabSz="633095"/>
            <a:r>
              <a:rPr lang="en-US" sz="620" dirty="0">
                <a:solidFill>
                  <a:srgbClr val="7F7F7F"/>
                </a:solidFill>
                <a:cs typeface="CiscoSans Thin"/>
              </a:rPr>
              <a:t>Cisco Confidential</a:t>
            </a:r>
            <a:endParaRPr lang="en-US" sz="620" dirty="0">
              <a:solidFill>
                <a:srgbClr val="7F7F7F"/>
              </a:solidFill>
              <a:cs typeface="CiscoSans Thin"/>
            </a:endParaRPr>
          </a:p>
        </p:txBody>
      </p:sp>
      <p:sp>
        <p:nvSpPr>
          <p:cNvPr id="5" name="Rectangle 7"/>
          <p:cNvSpPr>
            <a:spLocks noChangeArrowheads="1"/>
          </p:cNvSpPr>
          <p:nvPr/>
        </p:nvSpPr>
        <p:spPr bwMode="ltGray">
          <a:xfrm>
            <a:off x="11610446" y="6461114"/>
            <a:ext cx="228296" cy="160183"/>
          </a:xfrm>
          <a:prstGeom prst="rect">
            <a:avLst/>
          </a:prstGeom>
          <a:noFill/>
          <a:ln w="9525" algn="ctr">
            <a:noFill/>
            <a:miter lim="800000"/>
          </a:ln>
          <a:effectLst/>
        </p:spPr>
        <p:txBody>
          <a:bodyPr wrap="none" lIns="63831" tIns="31914" rIns="63831" bIns="31914" anchor="b">
            <a:spAutoFit/>
          </a:bodyPr>
          <a:lstStyle/>
          <a:p>
            <a:pPr algn="r" defTabSz="633095"/>
            <a:fld id="{DFCF27A5-1A5B-48D3-A060-2758FFBB1ADD}" type="slidenum">
              <a:rPr lang="en-US" sz="620">
                <a:solidFill>
                  <a:srgbClr val="7F7F7F"/>
                </a:solidFill>
                <a:cs typeface="CiscoSans Thin"/>
              </a:rPr>
            </a:fld>
            <a:endParaRPr lang="en-US" sz="620" dirty="0">
              <a:solidFill>
                <a:srgbClr val="7F7F7F"/>
              </a:solidFill>
              <a:cs typeface="CiscoSans Thin"/>
            </a:endParaRPr>
          </a:p>
        </p:txBody>
      </p:sp>
      <p:sp>
        <p:nvSpPr>
          <p:cNvPr id="6" name="Rectangle 4"/>
          <p:cNvSpPr>
            <a:spLocks noChangeArrowheads="1"/>
          </p:cNvSpPr>
          <p:nvPr/>
        </p:nvSpPr>
        <p:spPr bwMode="ltGray">
          <a:xfrm>
            <a:off x="389306" y="6461113"/>
            <a:ext cx="4559499" cy="160183"/>
          </a:xfrm>
          <a:prstGeom prst="rect">
            <a:avLst/>
          </a:prstGeom>
          <a:noFill/>
          <a:ln w="9525">
            <a:noFill/>
            <a:miter lim="800000"/>
          </a:ln>
          <a:effectLst/>
        </p:spPr>
        <p:txBody>
          <a:bodyPr wrap="square" lIns="63831" tIns="31914" rIns="63831" bIns="31914" anchor="b" anchorCtr="0">
            <a:spAutoFit/>
          </a:bodyPr>
          <a:lstStyle/>
          <a:p>
            <a:pPr defTabSz="633095"/>
            <a:r>
              <a:rPr lang="en-US" sz="620" dirty="0">
                <a:solidFill>
                  <a:srgbClr val="7F7F7F"/>
                </a:solidFill>
                <a:cs typeface="CiscoSans Thin"/>
              </a:rPr>
              <a:t>C97-732497-00 © 2014  Cisco and/or its affiliates. All rights reserved.</a:t>
            </a:r>
            <a:endParaRPr lang="en-US" sz="620" dirty="0">
              <a:solidFill>
                <a:srgbClr val="7F7F7F"/>
              </a:solidFill>
              <a:cs typeface="CiscoSans Thin"/>
            </a:endParaRPr>
          </a:p>
        </p:txBody>
      </p:sp>
      <p:cxnSp>
        <p:nvCxnSpPr>
          <p:cNvPr id="8" name="Straight Connector 7"/>
          <p:cNvCxnSpPr/>
          <p:nvPr/>
        </p:nvCxnSpPr>
        <p:spPr>
          <a:xfrm>
            <a:off x="0" y="674370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 id="2147483869" r:id="rId18"/>
    <p:sldLayoutId id="2147483870" r:id="rId19"/>
    <p:sldLayoutId id="2147483871" r:id="rId20"/>
    <p:sldLayoutId id="2147483872" r:id="rId21"/>
    <p:sldLayoutId id="2147483873" r:id="rId22"/>
    <p:sldLayoutId id="2147483874" r:id="rId23"/>
    <p:sldLayoutId id="2147483875" r:id="rId24"/>
    <p:sldLayoutId id="2147483876" r:id="rId25"/>
    <p:sldLayoutId id="2147483877" r:id="rId26"/>
    <p:sldLayoutId id="2147483878" r:id="rId27"/>
    <p:sldLayoutId id="2147483879" r:id="rId28"/>
    <p:sldLayoutId id="2147483880" r:id="rId29"/>
    <p:sldLayoutId id="2147483881" r:id="rId30"/>
    <p:sldLayoutId id="2147483882" r:id="rId31"/>
    <p:sldLayoutId id="2147483883" r:id="rId32"/>
    <p:sldLayoutId id="2147483884" r:id="rId33"/>
    <p:sldLayoutId id="2147483885" r:id="rId34"/>
    <p:sldLayoutId id="2147483886" r:id="rId35"/>
    <p:sldLayoutId id="2147483887" r:id="rId36"/>
    <p:sldLayoutId id="2147483888" r:id="rId37"/>
    <p:sldLayoutId id="2147483889" r:id="rId38"/>
    <p:sldLayoutId id="2147483890" r:id="rId39"/>
    <p:sldLayoutId id="2147483891" r:id="rId40"/>
    <p:sldLayoutId id="2147483892" r:id="rId41"/>
    <p:sldLayoutId id="2147483893" r:id="rId42"/>
    <p:sldLayoutId id="2147483894" r:id="rId43"/>
    <p:sldLayoutId id="2147483895" r:id="rId44"/>
    <p:sldLayoutId id="2147483896" r:id="rId45"/>
    <p:sldLayoutId id="2147483897" r:id="rId46"/>
    <p:sldLayoutId id="2147483898" r:id="rId47"/>
    <p:sldLayoutId id="2147483899" r:id="rId48"/>
    <p:sldLayoutId id="2147483900" r:id="rId49"/>
    <p:sldLayoutId id="2147483901" r:id="rId50"/>
    <p:sldLayoutId id="2147483902" r:id="rId51"/>
    <p:sldLayoutId id="2147483903" r:id="rId52"/>
    <p:sldLayoutId id="2147483904" r:id="rId53"/>
    <p:sldLayoutId id="2147483905" r:id="rId54"/>
    <p:sldLayoutId id="2147483906" r:id="rId55"/>
    <p:sldLayoutId id="2147483907" r:id="rId56"/>
    <p:sldLayoutId id="2147483908" r:id="rId57"/>
    <p:sldLayoutId id="2147483909" r:id="rId58"/>
    <p:sldLayoutId id="2147483910" r:id="rId59"/>
    <p:sldLayoutId id="2147483911" r:id="rId60"/>
    <p:sldLayoutId id="2147483912" r:id="rId61"/>
    <p:sldLayoutId id="2147483913" r:id="rId62"/>
  </p:sldLayoutIdLst>
  <p:transition spd="med">
    <p:wipe dir="r"/>
  </p:transition>
  <p:txStyles>
    <p:titleStyle>
      <a:lvl1pPr algn="l" defTabSz="710565" rtl="0" eaLnBrk="1" latinLnBrk="0" hangingPunct="1">
        <a:lnSpc>
          <a:spcPct val="80000"/>
        </a:lnSpc>
        <a:spcBef>
          <a:spcPct val="0"/>
        </a:spcBef>
        <a:buNone/>
        <a:defRPr lang="en-US" sz="2590" b="0" kern="1200" spc="0" baseline="0" dirty="0">
          <a:solidFill>
            <a:srgbClr val="00A2BF"/>
          </a:solidFill>
          <a:latin typeface="+mj-lt"/>
          <a:ea typeface="+mj-ea"/>
          <a:cs typeface="CiscoSans"/>
        </a:defRPr>
      </a:lvl1pPr>
    </p:titleStyle>
    <p:bodyStyle>
      <a:lvl1pPr marL="177800" indent="-177800" algn="l" defTabSz="710565" rtl="0" eaLnBrk="1" latinLnBrk="0" hangingPunct="1">
        <a:lnSpc>
          <a:spcPct val="95000"/>
        </a:lnSpc>
        <a:spcBef>
          <a:spcPts val="1120"/>
        </a:spcBef>
        <a:buClr>
          <a:schemeClr val="tx2"/>
        </a:buClr>
        <a:buSzPct val="90000"/>
        <a:buFont typeface="Arial" panose="020B0604020202020204" pitchFamily="34" charset="0"/>
        <a:buChar char="•"/>
        <a:defRPr lang="en-US" sz="1555" kern="1200" dirty="0" smtClean="0">
          <a:solidFill>
            <a:schemeClr val="tx1"/>
          </a:solidFill>
          <a:latin typeface="+mn-lt"/>
          <a:ea typeface="+mn-ea"/>
          <a:cs typeface="CiscoSans"/>
        </a:defRPr>
      </a:lvl1pPr>
      <a:lvl2pPr marL="372745" indent="-223520" algn="l" defTabSz="710565" rtl="0" eaLnBrk="1" latinLnBrk="0" hangingPunct="1">
        <a:lnSpc>
          <a:spcPct val="95000"/>
        </a:lnSpc>
        <a:spcBef>
          <a:spcPts val="620"/>
        </a:spcBef>
        <a:buClr>
          <a:schemeClr val="tx2"/>
        </a:buClr>
        <a:buFont typeface="Arial" panose="020B0604020202020204"/>
        <a:buChar char="•"/>
        <a:defRPr lang="en-US" sz="1450" kern="1200" dirty="0" smtClean="0">
          <a:solidFill>
            <a:schemeClr val="tx1"/>
          </a:solidFill>
          <a:latin typeface="+mn-lt"/>
          <a:ea typeface="+mn-ea"/>
          <a:cs typeface="CiscoSans"/>
        </a:defRPr>
      </a:lvl2pPr>
      <a:lvl3pPr marL="447675" indent="-177800" algn="l" defTabSz="710565" rtl="0" eaLnBrk="1" latinLnBrk="0" hangingPunct="1">
        <a:lnSpc>
          <a:spcPct val="95000"/>
        </a:lnSpc>
        <a:spcBef>
          <a:spcPts val="655"/>
        </a:spcBef>
        <a:buFont typeface="Arial" panose="020B0604020202020204"/>
        <a:buChar char="•"/>
        <a:defRPr lang="en-US" sz="1245" kern="1200" dirty="0" smtClean="0">
          <a:solidFill>
            <a:schemeClr val="tx1"/>
          </a:solidFill>
          <a:latin typeface="+mn-lt"/>
          <a:ea typeface="+mn-ea"/>
          <a:cs typeface="CiscoSans"/>
        </a:defRPr>
      </a:lvl3pPr>
      <a:lvl4pPr marL="521970" indent="-177800" algn="l" defTabSz="710565" rtl="0" eaLnBrk="1" latinLnBrk="0" hangingPunct="1">
        <a:lnSpc>
          <a:spcPct val="95000"/>
        </a:lnSpc>
        <a:spcBef>
          <a:spcPts val="655"/>
        </a:spcBef>
        <a:buFont typeface="Arial" panose="020B0604020202020204"/>
        <a:buChar char="•"/>
        <a:defRPr lang="en-US" sz="1140" kern="1200" dirty="0" smtClean="0">
          <a:solidFill>
            <a:schemeClr val="tx1"/>
          </a:solidFill>
          <a:latin typeface="+mn-lt"/>
          <a:ea typeface="+mn-ea"/>
          <a:cs typeface="CiscoSans"/>
        </a:defRPr>
      </a:lvl4pPr>
      <a:lvl5pPr marL="596900" indent="-177800" algn="l" defTabSz="710565" rtl="0" eaLnBrk="1" latinLnBrk="0" hangingPunct="1">
        <a:lnSpc>
          <a:spcPct val="95000"/>
        </a:lnSpc>
        <a:spcBef>
          <a:spcPts val="655"/>
        </a:spcBef>
        <a:buFont typeface="Arial" panose="020B0604020202020204"/>
        <a:buChar char="•"/>
        <a:defRPr lang="en-US" sz="1140" kern="1200" dirty="0">
          <a:solidFill>
            <a:schemeClr val="tx1"/>
          </a:solidFill>
          <a:latin typeface="+mn-lt"/>
          <a:ea typeface="+mn-ea"/>
          <a:cs typeface="CiscoSans"/>
        </a:defRPr>
      </a:lvl5pPr>
      <a:lvl6pPr marL="895350" indent="-177800" algn="l" defTabSz="710565" rtl="0" eaLnBrk="1" latinLnBrk="0" hangingPunct="1">
        <a:spcBef>
          <a:spcPts val="620"/>
        </a:spcBef>
        <a:buFont typeface="Arial" panose="020B0604020202020204" pitchFamily="34" charset="0"/>
        <a:buChar char="•"/>
        <a:defRPr sz="935" kern="1200" baseline="0">
          <a:solidFill>
            <a:schemeClr val="tx1"/>
          </a:solidFill>
          <a:latin typeface="+mn-lt"/>
          <a:ea typeface="+mn-ea"/>
          <a:cs typeface="+mn-cs"/>
        </a:defRPr>
      </a:lvl6pPr>
      <a:lvl7pPr marL="969645" indent="-177800" algn="l" defTabSz="710565" rtl="0" eaLnBrk="1" latinLnBrk="0" hangingPunct="1">
        <a:spcBef>
          <a:spcPts val="620"/>
        </a:spcBef>
        <a:buFont typeface="Arial" panose="020B0604020202020204" pitchFamily="34" charset="0"/>
        <a:buChar char="•"/>
        <a:defRPr sz="830" kern="1200" baseline="0">
          <a:solidFill>
            <a:schemeClr val="tx1"/>
          </a:solidFill>
          <a:latin typeface="+mn-lt"/>
          <a:ea typeface="+mn-ea"/>
          <a:cs typeface="+mn-cs"/>
        </a:defRPr>
      </a:lvl7pPr>
      <a:lvl8pPr marL="2487930" indent="0" algn="l" defTabSz="710565" rtl="0" eaLnBrk="1" latinLnBrk="0" hangingPunct="1">
        <a:spcBef>
          <a:spcPct val="20000"/>
        </a:spcBef>
        <a:buFont typeface="Arial" panose="020B0604020202020204" pitchFamily="34" charset="0"/>
        <a:buNone/>
        <a:defRPr sz="1555" kern="1200">
          <a:solidFill>
            <a:schemeClr val="tx1"/>
          </a:solidFill>
          <a:latin typeface="+mn-lt"/>
          <a:ea typeface="+mn-ea"/>
          <a:cs typeface="+mn-cs"/>
        </a:defRPr>
      </a:lvl8pPr>
      <a:lvl9pPr marL="3020695" indent="-177800" algn="l" defTabSz="710565" rtl="0" eaLnBrk="1" latinLnBrk="0" hangingPunct="1">
        <a:spcBef>
          <a:spcPct val="20000"/>
        </a:spcBef>
        <a:buFont typeface="Arial" panose="020B0604020202020204" pitchFamily="34" charset="0"/>
        <a:buChar char="•"/>
        <a:defRPr sz="1555" kern="1200">
          <a:solidFill>
            <a:schemeClr val="tx1"/>
          </a:solidFill>
          <a:latin typeface="+mn-lt"/>
          <a:ea typeface="+mn-ea"/>
          <a:cs typeface="+mn-cs"/>
        </a:defRPr>
      </a:lvl9pPr>
    </p:bodyStyle>
    <p:otherStyle>
      <a:defPPr>
        <a:defRPr lang="en-US"/>
      </a:defPPr>
      <a:lvl1pPr marL="0" algn="l" defTabSz="710565" rtl="0" eaLnBrk="1" latinLnBrk="0" hangingPunct="1">
        <a:defRPr sz="1450" kern="1200">
          <a:solidFill>
            <a:schemeClr val="tx1"/>
          </a:solidFill>
          <a:latin typeface="+mn-lt"/>
          <a:ea typeface="+mn-ea"/>
          <a:cs typeface="+mn-cs"/>
        </a:defRPr>
      </a:lvl1pPr>
      <a:lvl2pPr marL="355600" algn="l" defTabSz="710565" rtl="0" eaLnBrk="1" latinLnBrk="0" hangingPunct="1">
        <a:defRPr sz="1450" kern="1200">
          <a:solidFill>
            <a:schemeClr val="tx1"/>
          </a:solidFill>
          <a:latin typeface="+mn-lt"/>
          <a:ea typeface="+mn-ea"/>
          <a:cs typeface="+mn-cs"/>
        </a:defRPr>
      </a:lvl2pPr>
      <a:lvl3pPr marL="710565" algn="l" defTabSz="710565" rtl="0" eaLnBrk="1" latinLnBrk="0" hangingPunct="1">
        <a:defRPr sz="1450" kern="1200">
          <a:solidFill>
            <a:schemeClr val="tx1"/>
          </a:solidFill>
          <a:latin typeface="+mn-lt"/>
          <a:ea typeface="+mn-ea"/>
          <a:cs typeface="+mn-cs"/>
        </a:defRPr>
      </a:lvl3pPr>
      <a:lvl4pPr marL="1066165" algn="l" defTabSz="710565" rtl="0" eaLnBrk="1" latinLnBrk="0" hangingPunct="1">
        <a:defRPr sz="1450" kern="1200">
          <a:solidFill>
            <a:schemeClr val="tx1"/>
          </a:solidFill>
          <a:latin typeface="+mn-lt"/>
          <a:ea typeface="+mn-ea"/>
          <a:cs typeface="+mn-cs"/>
        </a:defRPr>
      </a:lvl4pPr>
      <a:lvl5pPr marL="1421765" algn="l" defTabSz="710565" rtl="0" eaLnBrk="1" latinLnBrk="0" hangingPunct="1">
        <a:defRPr sz="1450" kern="1200">
          <a:solidFill>
            <a:schemeClr val="tx1"/>
          </a:solidFill>
          <a:latin typeface="+mn-lt"/>
          <a:ea typeface="+mn-ea"/>
          <a:cs typeface="+mn-cs"/>
        </a:defRPr>
      </a:lvl5pPr>
      <a:lvl6pPr marL="1776730" algn="l" defTabSz="710565" rtl="0" eaLnBrk="1" latinLnBrk="0" hangingPunct="1">
        <a:defRPr sz="1450" kern="1200">
          <a:solidFill>
            <a:schemeClr val="tx1"/>
          </a:solidFill>
          <a:latin typeface="+mn-lt"/>
          <a:ea typeface="+mn-ea"/>
          <a:cs typeface="+mn-cs"/>
        </a:defRPr>
      </a:lvl6pPr>
      <a:lvl7pPr marL="2132330" algn="l" defTabSz="710565" rtl="0" eaLnBrk="1" latinLnBrk="0" hangingPunct="1">
        <a:defRPr sz="1450" kern="1200">
          <a:solidFill>
            <a:schemeClr val="tx1"/>
          </a:solidFill>
          <a:latin typeface="+mn-lt"/>
          <a:ea typeface="+mn-ea"/>
          <a:cs typeface="+mn-cs"/>
        </a:defRPr>
      </a:lvl7pPr>
      <a:lvl8pPr marL="2487930" algn="l" defTabSz="710565" rtl="0" eaLnBrk="1" latinLnBrk="0" hangingPunct="1">
        <a:defRPr sz="1450" kern="1200">
          <a:solidFill>
            <a:schemeClr val="tx1"/>
          </a:solidFill>
          <a:latin typeface="+mn-lt"/>
          <a:ea typeface="+mn-ea"/>
          <a:cs typeface="+mn-cs"/>
        </a:defRPr>
      </a:lvl8pPr>
      <a:lvl9pPr marL="2842895" algn="l" defTabSz="710565" rtl="0" eaLnBrk="1" latinLnBrk="0" hangingPunct="1">
        <a:defRPr sz="145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540" y="455093"/>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
        <p:nvSpPr>
          <p:cNvPr id="12" name="Rectangle 7"/>
          <p:cNvSpPr>
            <a:spLocks noChangeArrowheads="1"/>
          </p:cNvSpPr>
          <p:nvPr/>
        </p:nvSpPr>
        <p:spPr bwMode="ltGray">
          <a:xfrm>
            <a:off x="11414156" y="6369711"/>
            <a:ext cx="228310" cy="160191"/>
          </a:xfrm>
          <a:prstGeom prst="rect">
            <a:avLst/>
          </a:prstGeom>
          <a:noFill/>
          <a:ln w="9525" algn="ctr">
            <a:noFill/>
            <a:miter lim="800000"/>
          </a:ln>
          <a:effectLst/>
        </p:spPr>
        <p:txBody>
          <a:bodyPr wrap="none" lIns="63838" tIns="31918" rIns="63838" bIns="31918" anchor="b">
            <a:spAutoFit/>
          </a:bodyPr>
          <a:lstStyle/>
          <a:p>
            <a:pPr algn="r" defTabSz="633095">
              <a:defRPr/>
            </a:pPr>
            <a:fld id="{4ABDCABE-3F10-B64C-92F1-862014417034}" type="slidenum">
              <a:rPr lang="en-US" sz="620">
                <a:solidFill>
                  <a:srgbClr val="000000">
                    <a:alpha val="25000"/>
                  </a:srgbClr>
                </a:solidFill>
                <a:ea typeface="MS PGothic" panose="020B0600070205080204" charset="-128"/>
                <a:cs typeface="CiscoSans Thin"/>
              </a:rPr>
            </a:fld>
            <a:endParaRPr lang="zh-CN" altLang="en-US" sz="620" dirty="0">
              <a:solidFill>
                <a:srgbClr val="000000">
                  <a:alpha val="25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Rectangle 4"/>
          <p:cNvSpPr>
            <a:spLocks noChangeArrowheads="1"/>
          </p:cNvSpPr>
          <p:nvPr/>
        </p:nvSpPr>
        <p:spPr bwMode="ltGray">
          <a:xfrm>
            <a:off x="7821315" y="6368039"/>
            <a:ext cx="3543100" cy="160191"/>
          </a:xfrm>
          <a:prstGeom prst="rect">
            <a:avLst/>
          </a:prstGeom>
          <a:noFill/>
          <a:ln w="9525">
            <a:noFill/>
            <a:miter lim="800000"/>
          </a:ln>
          <a:effectLst/>
        </p:spPr>
        <p:txBody>
          <a:bodyPr lIns="63838" tIns="31918" rIns="63838" bIns="31918" anchor="b">
            <a:spAutoFit/>
          </a:bodyPr>
          <a:lstStyle/>
          <a:p>
            <a:pPr algn="r" defTabSz="633095">
              <a:defRPr/>
            </a:pPr>
            <a:r>
              <a:rPr lang="en-US" altLang="zh-CN" sz="620">
                <a:solidFill>
                  <a:srgbClr val="000000">
                    <a:alpha val="25000"/>
                  </a:srgbClr>
                </a:solidFill>
                <a:cs typeface="宋体" panose="02010600030101010101" pitchFamily="2" charset="-122"/>
              </a:rPr>
              <a:t>© 2015 </a:t>
            </a:r>
            <a:r>
              <a:rPr lang="zh-CN" altLang="en-US" sz="620">
                <a:solidFill>
                  <a:srgbClr val="000000">
                    <a:alpha val="25000"/>
                  </a:srgbClr>
                </a:solidFill>
                <a:cs typeface="宋体" panose="02010600030101010101" pitchFamily="2" charset="-122"/>
              </a:rPr>
              <a:t>思科和</a:t>
            </a:r>
            <a:r>
              <a:rPr lang="en-US" altLang="zh-CN" sz="620">
                <a:solidFill>
                  <a:srgbClr val="000000">
                    <a:alpha val="25000"/>
                  </a:srgbClr>
                </a:solidFill>
                <a:cs typeface="宋体" panose="02010600030101010101" pitchFamily="2" charset="-122"/>
              </a:rPr>
              <a:t>/</a:t>
            </a:r>
            <a:r>
              <a:rPr lang="zh-CN" altLang="en-US" sz="620">
                <a:solidFill>
                  <a:srgbClr val="000000">
                    <a:alpha val="25000"/>
                  </a:srgbClr>
                </a:solidFill>
                <a:cs typeface="宋体" panose="02010600030101010101" pitchFamily="2" charset="-122"/>
              </a:rPr>
              <a:t>或其附属公司。版权所有。思科机密信息</a:t>
            </a:r>
            <a:endParaRPr lang="zh-CN" altLang="en-US" sz="620">
              <a:solidFill>
                <a:srgbClr val="000000">
                  <a:alpha val="25000"/>
                </a:srgbClr>
              </a:solidFill>
              <a:cs typeface="宋体" panose="02010600030101010101" pitchFamily="2" charset="-122"/>
            </a:endParaRPr>
          </a:p>
        </p:txBody>
      </p:sp>
      <p:pic>
        <p:nvPicPr>
          <p:cNvPr id="7" name="Picture 2" descr="C:\Users\spius\Pictures\cisco logo blue gradient.png"/>
          <p:cNvPicPr>
            <a:picLocks noChangeAspect="1" noChangeArrowheads="1"/>
          </p:cNvPicPr>
          <p:nvPr/>
        </p:nvPicPr>
        <p:blipFill>
          <a:blip r:embed="rId48" cstate="email"/>
          <a:srcRect/>
          <a:stretch>
            <a:fillRect/>
          </a:stretch>
        </p:blipFill>
        <p:spPr bwMode="auto">
          <a:xfrm>
            <a:off x="632075"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915" r:id="rId1"/>
    <p:sldLayoutId id="2147483916" r:id="rId2"/>
    <p:sldLayoutId id="2147483917" r:id="rId3"/>
    <p:sldLayoutId id="2147483918" r:id="rId4"/>
    <p:sldLayoutId id="2147483919" r:id="rId5"/>
    <p:sldLayoutId id="2147483920" r:id="rId6"/>
    <p:sldLayoutId id="2147483921" r:id="rId7"/>
    <p:sldLayoutId id="2147483922" r:id="rId8"/>
    <p:sldLayoutId id="2147483923" r:id="rId9"/>
    <p:sldLayoutId id="2147483924" r:id="rId10"/>
    <p:sldLayoutId id="2147483925" r:id="rId11"/>
    <p:sldLayoutId id="2147483926" r:id="rId12"/>
    <p:sldLayoutId id="2147483927" r:id="rId13"/>
    <p:sldLayoutId id="2147483928" r:id="rId14"/>
    <p:sldLayoutId id="2147483929" r:id="rId15"/>
    <p:sldLayoutId id="2147483930" r:id="rId16"/>
    <p:sldLayoutId id="2147483931" r:id="rId17"/>
    <p:sldLayoutId id="2147483932" r:id="rId18"/>
    <p:sldLayoutId id="2147483933" r:id="rId19"/>
    <p:sldLayoutId id="2147483934" r:id="rId20"/>
    <p:sldLayoutId id="2147483935" r:id="rId21"/>
    <p:sldLayoutId id="2147483936" r:id="rId22"/>
    <p:sldLayoutId id="2147483937" r:id="rId23"/>
    <p:sldLayoutId id="2147483938" r:id="rId24"/>
    <p:sldLayoutId id="2147483939" r:id="rId25"/>
    <p:sldLayoutId id="2147483940" r:id="rId26"/>
    <p:sldLayoutId id="2147483941" r:id="rId27"/>
    <p:sldLayoutId id="2147483942" r:id="rId28"/>
    <p:sldLayoutId id="2147483943" r:id="rId29"/>
    <p:sldLayoutId id="2147483944" r:id="rId30"/>
    <p:sldLayoutId id="2147483945" r:id="rId31"/>
    <p:sldLayoutId id="2147483946" r:id="rId32"/>
    <p:sldLayoutId id="2147483947" r:id="rId33"/>
    <p:sldLayoutId id="2147483948" r:id="rId34"/>
    <p:sldLayoutId id="2147483949" r:id="rId35"/>
    <p:sldLayoutId id="2147483950" r:id="rId36"/>
    <p:sldLayoutId id="2147483951" r:id="rId37"/>
    <p:sldLayoutId id="2147483952" r:id="rId38"/>
    <p:sldLayoutId id="2147483953" r:id="rId39"/>
    <p:sldLayoutId id="2147483954" r:id="rId40"/>
    <p:sldLayoutId id="2147483955" r:id="rId41"/>
    <p:sldLayoutId id="2147483956" r:id="rId42"/>
    <p:sldLayoutId id="2147483957" r:id="rId43"/>
    <p:sldLayoutId id="2147483958" r:id="rId44"/>
    <p:sldLayoutId id="2147483959" r:id="rId45"/>
    <p:sldLayoutId id="2147483960" r:id="rId46"/>
    <p:sldLayoutId id="2147483961" r:id="rId47"/>
  </p:sldLayoutIdLst>
  <p:transition spd="slow">
    <p:wipe/>
  </p:transition>
  <p:txStyles>
    <p:titleStyle>
      <a:lvl1pPr algn="l" defTabSz="709295" rtl="0" eaLnBrk="1" fontAlgn="base" hangingPunct="1">
        <a:lnSpc>
          <a:spcPct val="80000"/>
        </a:lnSpc>
        <a:spcBef>
          <a:spcPct val="0"/>
        </a:spcBef>
        <a:spcAft>
          <a:spcPct val="0"/>
        </a:spcAft>
        <a:defRPr lang="en-US" sz="3345" kern="1200" dirty="0">
          <a:solidFill>
            <a:srgbClr val="676767"/>
          </a:solidFill>
          <a:latin typeface="+mj-lt"/>
          <a:ea typeface="MS PGothic" panose="020B0600070205080204" charset="-128"/>
          <a:cs typeface="CiscoSans"/>
        </a:defRPr>
      </a:lvl1pPr>
      <a:lvl2pPr algn="l" defTabSz="709295" rtl="0" eaLnBrk="1" fontAlgn="base" hangingPunct="1">
        <a:lnSpc>
          <a:spcPct val="80000"/>
        </a:lnSpc>
        <a:spcBef>
          <a:spcPct val="0"/>
        </a:spcBef>
        <a:spcAft>
          <a:spcPct val="0"/>
        </a:spcAft>
        <a:defRPr sz="3345">
          <a:solidFill>
            <a:srgbClr val="676767"/>
          </a:solidFill>
          <a:latin typeface="Arial" panose="020B0604020202020204" pitchFamily="34" charset="0"/>
          <a:ea typeface="MS PGothic" panose="020B0600070205080204" charset="-128"/>
        </a:defRPr>
      </a:lvl2pPr>
      <a:lvl3pPr algn="l" defTabSz="709295" rtl="0" eaLnBrk="1" fontAlgn="base" hangingPunct="1">
        <a:lnSpc>
          <a:spcPct val="80000"/>
        </a:lnSpc>
        <a:spcBef>
          <a:spcPct val="0"/>
        </a:spcBef>
        <a:spcAft>
          <a:spcPct val="0"/>
        </a:spcAft>
        <a:defRPr sz="3345">
          <a:solidFill>
            <a:srgbClr val="676767"/>
          </a:solidFill>
          <a:latin typeface="Arial" panose="020B0604020202020204" pitchFamily="34" charset="0"/>
          <a:ea typeface="MS PGothic" panose="020B0600070205080204" charset="-128"/>
        </a:defRPr>
      </a:lvl3pPr>
      <a:lvl4pPr algn="l" defTabSz="709295" rtl="0" eaLnBrk="1" fontAlgn="base" hangingPunct="1">
        <a:lnSpc>
          <a:spcPct val="80000"/>
        </a:lnSpc>
        <a:spcBef>
          <a:spcPct val="0"/>
        </a:spcBef>
        <a:spcAft>
          <a:spcPct val="0"/>
        </a:spcAft>
        <a:defRPr sz="3345">
          <a:solidFill>
            <a:srgbClr val="676767"/>
          </a:solidFill>
          <a:latin typeface="Arial" panose="020B0604020202020204" pitchFamily="34" charset="0"/>
          <a:ea typeface="MS PGothic" panose="020B0600070205080204" charset="-128"/>
        </a:defRPr>
      </a:lvl4pPr>
      <a:lvl5pPr algn="l" defTabSz="709295" rtl="0" eaLnBrk="1" fontAlgn="base" hangingPunct="1">
        <a:lnSpc>
          <a:spcPct val="80000"/>
        </a:lnSpc>
        <a:spcBef>
          <a:spcPct val="0"/>
        </a:spcBef>
        <a:spcAft>
          <a:spcPct val="0"/>
        </a:spcAft>
        <a:defRPr sz="3345">
          <a:solidFill>
            <a:srgbClr val="676767"/>
          </a:solidFill>
          <a:latin typeface="Arial" panose="020B0604020202020204" pitchFamily="34" charset="0"/>
          <a:ea typeface="MS PGothic" panose="020B0600070205080204" charset="-128"/>
        </a:defRPr>
      </a:lvl5pPr>
      <a:lvl6pPr marL="473710" algn="l" defTabSz="709295" rtl="0" eaLnBrk="1" fontAlgn="base" hangingPunct="1">
        <a:lnSpc>
          <a:spcPct val="80000"/>
        </a:lnSpc>
        <a:spcBef>
          <a:spcPct val="0"/>
        </a:spcBef>
        <a:spcAft>
          <a:spcPct val="0"/>
        </a:spcAft>
        <a:defRPr sz="3345">
          <a:solidFill>
            <a:srgbClr val="676767"/>
          </a:solidFill>
          <a:latin typeface="Arial" panose="020B0604020202020204" pitchFamily="34" charset="0"/>
          <a:ea typeface="MS PGothic" panose="020B0600070205080204" charset="-128"/>
        </a:defRPr>
      </a:lvl6pPr>
      <a:lvl7pPr marL="948055" algn="l" defTabSz="709295" rtl="0" eaLnBrk="1" fontAlgn="base" hangingPunct="1">
        <a:lnSpc>
          <a:spcPct val="80000"/>
        </a:lnSpc>
        <a:spcBef>
          <a:spcPct val="0"/>
        </a:spcBef>
        <a:spcAft>
          <a:spcPct val="0"/>
        </a:spcAft>
        <a:defRPr sz="3345">
          <a:solidFill>
            <a:srgbClr val="676767"/>
          </a:solidFill>
          <a:latin typeface="Arial" panose="020B0604020202020204" pitchFamily="34" charset="0"/>
          <a:ea typeface="MS PGothic" panose="020B0600070205080204" charset="-128"/>
        </a:defRPr>
      </a:lvl7pPr>
      <a:lvl8pPr marL="1421765" algn="l" defTabSz="709295" rtl="0" eaLnBrk="1" fontAlgn="base" hangingPunct="1">
        <a:lnSpc>
          <a:spcPct val="80000"/>
        </a:lnSpc>
        <a:spcBef>
          <a:spcPct val="0"/>
        </a:spcBef>
        <a:spcAft>
          <a:spcPct val="0"/>
        </a:spcAft>
        <a:defRPr sz="3345">
          <a:solidFill>
            <a:srgbClr val="676767"/>
          </a:solidFill>
          <a:latin typeface="Arial" panose="020B0604020202020204" pitchFamily="34" charset="0"/>
          <a:ea typeface="MS PGothic" panose="020B0600070205080204" charset="-128"/>
        </a:defRPr>
      </a:lvl8pPr>
      <a:lvl9pPr marL="1895475" algn="l" defTabSz="709295" rtl="0" eaLnBrk="1" fontAlgn="base" hangingPunct="1">
        <a:lnSpc>
          <a:spcPct val="80000"/>
        </a:lnSpc>
        <a:spcBef>
          <a:spcPct val="0"/>
        </a:spcBef>
        <a:spcAft>
          <a:spcPct val="0"/>
        </a:spcAft>
        <a:defRPr sz="3345">
          <a:solidFill>
            <a:srgbClr val="676767"/>
          </a:solidFill>
          <a:latin typeface="Arial" panose="020B0604020202020204" pitchFamily="34" charset="0"/>
          <a:ea typeface="MS PGothic" panose="020B0600070205080204" charset="-128"/>
        </a:defRPr>
      </a:lvl9pPr>
    </p:titleStyle>
    <p:bodyStyle>
      <a:lvl1pPr marL="175895" indent="-175895" algn="l" defTabSz="709295" rtl="0" eaLnBrk="1" fontAlgn="base" hangingPunct="1">
        <a:lnSpc>
          <a:spcPct val="95000"/>
        </a:lnSpc>
        <a:spcBef>
          <a:spcPts val="1115"/>
        </a:spcBef>
        <a:spcAft>
          <a:spcPct val="0"/>
        </a:spcAft>
        <a:buClr>
          <a:schemeClr val="tx2"/>
        </a:buClr>
        <a:buSzPct val="90000"/>
        <a:buFont typeface="Arial" panose="020B0604020202020204" pitchFamily="34" charset="0"/>
        <a:buChar char="•"/>
        <a:defRPr lang="en-US" sz="1555" kern="1200" dirty="0">
          <a:solidFill>
            <a:schemeClr val="tx1"/>
          </a:solidFill>
          <a:latin typeface="+mn-lt"/>
          <a:ea typeface="MS PGothic" panose="020B0600070205080204" charset="-128"/>
          <a:cs typeface="CiscoSans"/>
        </a:defRPr>
      </a:lvl1pPr>
      <a:lvl2pPr marL="372110" indent="-223520" algn="l" defTabSz="709295" rtl="0" eaLnBrk="1" fontAlgn="base" hangingPunct="1">
        <a:lnSpc>
          <a:spcPct val="95000"/>
        </a:lnSpc>
        <a:spcBef>
          <a:spcPts val="620"/>
        </a:spcBef>
        <a:spcAft>
          <a:spcPct val="0"/>
        </a:spcAft>
        <a:buClr>
          <a:schemeClr val="tx2"/>
        </a:buClr>
        <a:buFont typeface="Arial" panose="020B0604020202020204" pitchFamily="34" charset="0"/>
        <a:buChar char="•"/>
        <a:defRPr lang="en-US" sz="1475" kern="1200" dirty="0">
          <a:solidFill>
            <a:schemeClr val="tx1"/>
          </a:solidFill>
          <a:latin typeface="+mn-lt"/>
          <a:ea typeface="MS PGothic" panose="020B0600070205080204" charset="-128"/>
          <a:cs typeface="CiscoSans"/>
        </a:defRPr>
      </a:lvl2pPr>
      <a:lvl3pPr marL="447675" indent="-175895" algn="l" defTabSz="709295" rtl="0" eaLnBrk="1" fontAlgn="base" hangingPunct="1">
        <a:lnSpc>
          <a:spcPct val="95000"/>
        </a:lnSpc>
        <a:spcBef>
          <a:spcPts val="645"/>
        </a:spcBef>
        <a:spcAft>
          <a:spcPct val="0"/>
        </a:spcAft>
        <a:buFont typeface="Arial" panose="020B0604020202020204" pitchFamily="34" charset="0"/>
        <a:buChar char="•"/>
        <a:defRPr lang="en-US" sz="1245" kern="1200" dirty="0">
          <a:solidFill>
            <a:schemeClr val="tx1"/>
          </a:solidFill>
          <a:latin typeface="+mn-lt"/>
          <a:ea typeface="MS PGothic" panose="020B0600070205080204" charset="-128"/>
          <a:cs typeface="CiscoSans"/>
        </a:defRPr>
      </a:lvl3pPr>
      <a:lvl4pPr marL="521335" indent="-175895" algn="l" defTabSz="709295" rtl="0" eaLnBrk="1" fontAlgn="base" hangingPunct="1">
        <a:lnSpc>
          <a:spcPct val="95000"/>
        </a:lnSpc>
        <a:spcBef>
          <a:spcPts val="645"/>
        </a:spcBef>
        <a:spcAft>
          <a:spcPct val="0"/>
        </a:spcAft>
        <a:buFont typeface="Arial" panose="020B0604020202020204" pitchFamily="34" charset="0"/>
        <a:buChar char="•"/>
        <a:defRPr lang="en-US" sz="1165" kern="1200" dirty="0">
          <a:solidFill>
            <a:schemeClr val="tx1"/>
          </a:solidFill>
          <a:latin typeface="+mn-lt"/>
          <a:ea typeface="MS PGothic" panose="020B0600070205080204" charset="-128"/>
          <a:cs typeface="CiscoSans"/>
        </a:defRPr>
      </a:lvl4pPr>
      <a:lvl5pPr marL="595630" indent="-175895" algn="l" defTabSz="709295" rtl="0" eaLnBrk="1" fontAlgn="base" hangingPunct="1">
        <a:lnSpc>
          <a:spcPct val="95000"/>
        </a:lnSpc>
        <a:spcBef>
          <a:spcPts val="645"/>
        </a:spcBef>
        <a:spcAft>
          <a:spcPct val="0"/>
        </a:spcAft>
        <a:buFont typeface="Arial" panose="020B0604020202020204" pitchFamily="34" charset="0"/>
        <a:buChar char="•"/>
        <a:defRPr lang="en-US" sz="1165" kern="1200" dirty="0">
          <a:solidFill>
            <a:schemeClr val="tx1"/>
          </a:solidFill>
          <a:latin typeface="+mn-lt"/>
          <a:ea typeface="MS PGothic" panose="020B0600070205080204" charset="-128"/>
          <a:cs typeface="CiscoSans"/>
        </a:defRPr>
      </a:lvl5pPr>
      <a:lvl6pPr marL="895350" indent="-177800" algn="l" defTabSz="710565" rtl="0" eaLnBrk="1" latinLnBrk="0" hangingPunct="1">
        <a:spcBef>
          <a:spcPts val="620"/>
        </a:spcBef>
        <a:buFont typeface="Arial" panose="020B0604020202020204" pitchFamily="34" charset="0"/>
        <a:buChar char="•"/>
        <a:defRPr sz="935" kern="1200" baseline="0">
          <a:solidFill>
            <a:schemeClr val="tx1"/>
          </a:solidFill>
          <a:latin typeface="+mn-lt"/>
          <a:ea typeface="+mn-ea"/>
          <a:cs typeface="+mn-cs"/>
        </a:defRPr>
      </a:lvl6pPr>
      <a:lvl7pPr marL="970280" indent="-177800" algn="l" defTabSz="710565" rtl="0" eaLnBrk="1" latinLnBrk="0" hangingPunct="1">
        <a:spcBef>
          <a:spcPts val="620"/>
        </a:spcBef>
        <a:buFont typeface="Arial" panose="020B0604020202020204" pitchFamily="34" charset="0"/>
        <a:buChar char="•"/>
        <a:defRPr sz="855" kern="1200" baseline="0">
          <a:solidFill>
            <a:schemeClr val="tx1"/>
          </a:solidFill>
          <a:latin typeface="+mn-lt"/>
          <a:ea typeface="+mn-ea"/>
          <a:cs typeface="+mn-cs"/>
        </a:defRPr>
      </a:lvl7pPr>
      <a:lvl8pPr marL="2487930" indent="0" algn="l" defTabSz="710565" rtl="0" eaLnBrk="1" latinLnBrk="0" hangingPunct="1">
        <a:spcBef>
          <a:spcPct val="20000"/>
        </a:spcBef>
        <a:buFont typeface="Arial" panose="020B0604020202020204" pitchFamily="34" charset="0"/>
        <a:buNone/>
        <a:defRPr sz="1555" kern="1200">
          <a:solidFill>
            <a:schemeClr val="tx1"/>
          </a:solidFill>
          <a:latin typeface="+mn-lt"/>
          <a:ea typeface="+mn-ea"/>
          <a:cs typeface="+mn-cs"/>
        </a:defRPr>
      </a:lvl8pPr>
      <a:lvl9pPr marL="3020695" indent="-177800" algn="l" defTabSz="710565" rtl="0" eaLnBrk="1" latinLnBrk="0" hangingPunct="1">
        <a:spcBef>
          <a:spcPct val="20000"/>
        </a:spcBef>
        <a:buFont typeface="Arial" panose="020B0604020202020204" pitchFamily="34" charset="0"/>
        <a:buChar char="•"/>
        <a:defRPr sz="1555" kern="1200">
          <a:solidFill>
            <a:schemeClr val="tx1"/>
          </a:solidFill>
          <a:latin typeface="+mn-lt"/>
          <a:ea typeface="+mn-ea"/>
          <a:cs typeface="+mn-cs"/>
        </a:defRPr>
      </a:lvl9pPr>
    </p:bodyStyle>
    <p:otherStyle>
      <a:defPPr>
        <a:defRPr lang="en-US"/>
      </a:defPPr>
      <a:lvl1pPr marL="0" algn="l" defTabSz="710565" rtl="0" eaLnBrk="1" latinLnBrk="0" hangingPunct="1">
        <a:defRPr sz="1475" kern="1200">
          <a:solidFill>
            <a:schemeClr val="tx1"/>
          </a:solidFill>
          <a:latin typeface="+mn-lt"/>
          <a:ea typeface="+mn-ea"/>
          <a:cs typeface="+mn-cs"/>
        </a:defRPr>
      </a:lvl1pPr>
      <a:lvl2pPr marL="355600" algn="l" defTabSz="710565" rtl="0" eaLnBrk="1" latinLnBrk="0" hangingPunct="1">
        <a:defRPr sz="1475" kern="1200">
          <a:solidFill>
            <a:schemeClr val="tx1"/>
          </a:solidFill>
          <a:latin typeface="+mn-lt"/>
          <a:ea typeface="+mn-ea"/>
          <a:cs typeface="+mn-cs"/>
        </a:defRPr>
      </a:lvl2pPr>
      <a:lvl3pPr marL="710565" algn="l" defTabSz="710565" rtl="0" eaLnBrk="1" latinLnBrk="0" hangingPunct="1">
        <a:defRPr sz="1475" kern="1200">
          <a:solidFill>
            <a:schemeClr val="tx1"/>
          </a:solidFill>
          <a:latin typeface="+mn-lt"/>
          <a:ea typeface="+mn-ea"/>
          <a:cs typeface="+mn-cs"/>
        </a:defRPr>
      </a:lvl3pPr>
      <a:lvl4pPr marL="1066165" algn="l" defTabSz="710565" rtl="0" eaLnBrk="1" latinLnBrk="0" hangingPunct="1">
        <a:defRPr sz="1475" kern="1200">
          <a:solidFill>
            <a:schemeClr val="tx1"/>
          </a:solidFill>
          <a:latin typeface="+mn-lt"/>
          <a:ea typeface="+mn-ea"/>
          <a:cs typeface="+mn-cs"/>
        </a:defRPr>
      </a:lvl4pPr>
      <a:lvl5pPr marL="1421765" algn="l" defTabSz="710565" rtl="0" eaLnBrk="1" latinLnBrk="0" hangingPunct="1">
        <a:defRPr sz="1475" kern="1200">
          <a:solidFill>
            <a:schemeClr val="tx1"/>
          </a:solidFill>
          <a:latin typeface="+mn-lt"/>
          <a:ea typeface="+mn-ea"/>
          <a:cs typeface="+mn-cs"/>
        </a:defRPr>
      </a:lvl5pPr>
      <a:lvl6pPr marL="1777365" algn="l" defTabSz="710565" rtl="0" eaLnBrk="1" latinLnBrk="0" hangingPunct="1">
        <a:defRPr sz="1475" kern="1200">
          <a:solidFill>
            <a:schemeClr val="tx1"/>
          </a:solidFill>
          <a:latin typeface="+mn-lt"/>
          <a:ea typeface="+mn-ea"/>
          <a:cs typeface="+mn-cs"/>
        </a:defRPr>
      </a:lvl6pPr>
      <a:lvl7pPr marL="2132330" algn="l" defTabSz="710565" rtl="0" eaLnBrk="1" latinLnBrk="0" hangingPunct="1">
        <a:defRPr sz="1475" kern="1200">
          <a:solidFill>
            <a:schemeClr val="tx1"/>
          </a:solidFill>
          <a:latin typeface="+mn-lt"/>
          <a:ea typeface="+mn-ea"/>
          <a:cs typeface="+mn-cs"/>
        </a:defRPr>
      </a:lvl7pPr>
      <a:lvl8pPr marL="2487930" algn="l" defTabSz="710565" rtl="0" eaLnBrk="1" latinLnBrk="0" hangingPunct="1">
        <a:defRPr sz="1475" kern="1200">
          <a:solidFill>
            <a:schemeClr val="tx1"/>
          </a:solidFill>
          <a:latin typeface="+mn-lt"/>
          <a:ea typeface="+mn-ea"/>
          <a:cs typeface="+mn-cs"/>
        </a:defRPr>
      </a:lvl8pPr>
      <a:lvl9pPr marL="2843530" algn="l" defTabSz="710565" rtl="0" eaLnBrk="1" latinLnBrk="0" hangingPunct="1">
        <a:defRPr sz="1475"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360773" y="321419"/>
            <a:ext cx="11415941" cy="73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ctr" anchorCtr="0" compatLnSpc="1"/>
          <a:lstStyle/>
          <a:p>
            <a:pPr lvl="0"/>
            <a:r>
              <a:rPr lang="en-GB" dirty="0"/>
              <a:t>Title Goes Here</a:t>
            </a:r>
            <a:endParaRPr lang="en-GB" dirty="0"/>
          </a:p>
        </p:txBody>
      </p:sp>
      <p:sp>
        <p:nvSpPr>
          <p:cNvPr id="12" name="Rectangle 7"/>
          <p:cNvSpPr>
            <a:spLocks noChangeArrowheads="1"/>
          </p:cNvSpPr>
          <p:nvPr/>
        </p:nvSpPr>
        <p:spPr bwMode="ltGray">
          <a:xfrm>
            <a:off x="11351664" y="6601208"/>
            <a:ext cx="290799" cy="205992"/>
          </a:xfrm>
          <a:prstGeom prst="rect">
            <a:avLst/>
          </a:prstGeom>
          <a:noFill/>
          <a:ln w="9525" algn="ctr">
            <a:noFill/>
            <a:miter lim="800000"/>
          </a:ln>
          <a:effectLst/>
        </p:spPr>
        <p:txBody>
          <a:bodyPr wrap="none" lIns="82081" tIns="41040" rIns="82081" bIns="41040" anchor="b">
            <a:spAutoFit/>
          </a:bodyPr>
          <a:lstStyle/>
          <a:p>
            <a:pPr algn="r" defTabSz="814070">
              <a:defRPr/>
            </a:pPr>
            <a:fld id="{4ABDCABE-3F10-B64C-92F1-862014417034}" type="slidenum">
              <a:rPr lang="en-US" sz="800">
                <a:solidFill>
                  <a:srgbClr val="000000">
                    <a:alpha val="25000"/>
                  </a:srgbClr>
                </a:solidFill>
                <a:cs typeface="CiscoSans Thin"/>
              </a:rPr>
            </a:fld>
            <a:endParaRPr lang="en-US" sz="800" dirty="0">
              <a:solidFill>
                <a:srgbClr val="000000">
                  <a:alpha val="25000"/>
                </a:srgbClr>
              </a:solidFill>
              <a:cs typeface="CiscoSans Thin"/>
            </a:endParaRPr>
          </a:p>
        </p:txBody>
      </p:sp>
      <p:sp>
        <p:nvSpPr>
          <p:cNvPr id="13" name="Rectangle 4"/>
          <p:cNvSpPr>
            <a:spLocks noChangeArrowheads="1"/>
          </p:cNvSpPr>
          <p:nvPr/>
        </p:nvSpPr>
        <p:spPr bwMode="ltGray">
          <a:xfrm>
            <a:off x="202828" y="6601209"/>
            <a:ext cx="3543101" cy="205992"/>
          </a:xfrm>
          <a:prstGeom prst="rect">
            <a:avLst/>
          </a:prstGeom>
          <a:noFill/>
          <a:ln w="9525">
            <a:noFill/>
            <a:miter lim="800000"/>
          </a:ln>
          <a:effectLst/>
        </p:spPr>
        <p:txBody>
          <a:bodyPr lIns="82081" tIns="41040" rIns="82081" bIns="41040" anchor="b">
            <a:spAutoFit/>
          </a:bodyPr>
          <a:lstStyle/>
          <a:p>
            <a:pPr defTabSz="814070">
              <a:defRPr/>
            </a:pPr>
            <a:r>
              <a:rPr lang="en-US" sz="800" dirty="0">
                <a:solidFill>
                  <a:srgbClr val="000000">
                    <a:alpha val="25000"/>
                  </a:srgbClr>
                </a:solidFill>
                <a:cs typeface="CiscoSans Thin"/>
              </a:rPr>
              <a:t>© 201</a:t>
            </a:r>
            <a:r>
              <a:rPr lang="en-US" altLang="zh-CN" sz="800" dirty="0">
                <a:solidFill>
                  <a:srgbClr val="000000">
                    <a:alpha val="25000"/>
                  </a:srgbClr>
                </a:solidFill>
                <a:cs typeface="CiscoSans Thin"/>
              </a:rPr>
              <a:t>5</a:t>
            </a:r>
            <a:r>
              <a:rPr lang="en-US" sz="800" dirty="0">
                <a:solidFill>
                  <a:srgbClr val="000000">
                    <a:alpha val="25000"/>
                  </a:srgbClr>
                </a:solidFill>
                <a:cs typeface="CiscoSans Thin"/>
              </a:rPr>
              <a:t>  Cisco and/or its affiliates. All rights reserved.   Cisco Confidential</a:t>
            </a:r>
            <a:endParaRPr lang="en-US" sz="800" dirty="0">
              <a:solidFill>
                <a:srgbClr val="000000">
                  <a:alpha val="25000"/>
                </a:srgbClr>
              </a:solidFill>
              <a:cs typeface="CiscoSans Thin"/>
            </a:endParaRPr>
          </a:p>
        </p:txBody>
      </p:sp>
    </p:spTree>
  </p:cSld>
  <p:clrMap bg1="lt1" tx1="dk1" bg2="lt2" tx2="dk2" accent1="accent1" accent2="accent2" accent3="accent3" accent4="accent4" accent5="accent5" accent6="accent6" hlink="hlink" folHlink="folHlink"/>
  <p:sldLayoutIdLst>
    <p:sldLayoutId id="2147483963" r:id="rId1"/>
    <p:sldLayoutId id="2147483964" r:id="rId2"/>
    <p:sldLayoutId id="2147483965" r:id="rId3"/>
    <p:sldLayoutId id="2147483966" r:id="rId4"/>
    <p:sldLayoutId id="2147483967" r:id="rId5"/>
    <p:sldLayoutId id="2147483968" r:id="rId6"/>
  </p:sldLayoutIdLst>
  <p:transition spd="slow">
    <p:wipe/>
  </p:transition>
  <p:txStyles>
    <p:titleStyle>
      <a:lvl1pPr algn="l" defTabSz="911860" rtl="0" eaLnBrk="1" fontAlgn="base" hangingPunct="1">
        <a:lnSpc>
          <a:spcPct val="80000"/>
        </a:lnSpc>
        <a:spcBef>
          <a:spcPct val="0"/>
        </a:spcBef>
        <a:spcAft>
          <a:spcPct val="0"/>
        </a:spcAft>
        <a:defRPr lang="en-US" sz="4265" kern="1200" dirty="0">
          <a:solidFill>
            <a:srgbClr val="000000"/>
          </a:solidFill>
          <a:latin typeface="华文楷体" panose="02010600040101010101" charset="-122"/>
          <a:ea typeface="华文楷体" panose="02010600040101010101" charset="-122"/>
          <a:cs typeface="华文楷体" panose="02010600040101010101" charset="-122"/>
        </a:defRPr>
      </a:lvl1pPr>
      <a:lvl2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2pPr>
      <a:lvl3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3pPr>
      <a:lvl4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4pPr>
      <a:lvl5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5pPr>
      <a:lvl6pPr marL="609600"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6pPr>
      <a:lvl7pPr marL="1218565"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7pPr>
      <a:lvl8pPr marL="1828165"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8pPr>
      <a:lvl9pPr marL="2437130"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9pPr>
    </p:titleStyle>
    <p:bodyStyle>
      <a:lvl1pPr marL="226695" indent="-226695" algn="l" defTabSz="911860" rtl="0" eaLnBrk="1" fontAlgn="base" hangingPunct="1">
        <a:lnSpc>
          <a:spcPct val="95000"/>
        </a:lnSpc>
        <a:spcBef>
          <a:spcPts val="1435"/>
        </a:spcBef>
        <a:spcAft>
          <a:spcPct val="0"/>
        </a:spcAft>
        <a:buClr>
          <a:schemeClr val="tx2"/>
        </a:buClr>
        <a:buSzPct val="90000"/>
        <a:buFont typeface="Arial" panose="020B0604020202020204" pitchFamily="34" charset="0"/>
        <a:buChar char="•"/>
        <a:defRPr lang="en-US" sz="2000" kern="1200" dirty="0">
          <a:solidFill>
            <a:schemeClr val="tx1"/>
          </a:solidFill>
          <a:latin typeface="+mn-lt"/>
          <a:ea typeface="MS PGothic" panose="020B0600070205080204" charset="-128"/>
          <a:cs typeface="CiscoSans"/>
        </a:defRPr>
      </a:lvl1pPr>
      <a:lvl2pPr marL="478155" indent="-287655" algn="l" defTabSz="911860" rtl="0" eaLnBrk="1" fontAlgn="base" hangingPunct="1">
        <a:lnSpc>
          <a:spcPct val="95000"/>
        </a:lnSpc>
        <a:spcBef>
          <a:spcPts val="800"/>
        </a:spcBef>
        <a:spcAft>
          <a:spcPct val="0"/>
        </a:spcAft>
        <a:buClr>
          <a:schemeClr val="tx2"/>
        </a:buClr>
        <a:buFont typeface="Arial" panose="020B0604020202020204" pitchFamily="34" charset="0"/>
        <a:buChar char="•"/>
        <a:defRPr lang="en-US" sz="1865" kern="1200" dirty="0">
          <a:solidFill>
            <a:schemeClr val="tx1"/>
          </a:solidFill>
          <a:latin typeface="+mn-lt"/>
          <a:ea typeface="MS PGothic" panose="020B0600070205080204" charset="-128"/>
          <a:cs typeface="CiscoSans"/>
        </a:defRPr>
      </a:lvl2pPr>
      <a:lvl3pPr marL="575310" indent="-226695" algn="l" defTabSz="911860" rtl="0" eaLnBrk="1" fontAlgn="base" hangingPunct="1">
        <a:lnSpc>
          <a:spcPct val="95000"/>
        </a:lnSpc>
        <a:spcBef>
          <a:spcPts val="835"/>
        </a:spcBef>
        <a:spcAft>
          <a:spcPct val="0"/>
        </a:spcAft>
        <a:buFont typeface="Arial" panose="020B0604020202020204" pitchFamily="34" charset="0"/>
        <a:buChar char="•"/>
        <a:defRPr lang="en-US" sz="1600" kern="1200" dirty="0">
          <a:solidFill>
            <a:schemeClr val="tx1"/>
          </a:solidFill>
          <a:latin typeface="+mn-lt"/>
          <a:ea typeface="MS PGothic" panose="020B0600070205080204" charset="-128"/>
          <a:cs typeface="CiscoSans"/>
        </a:defRPr>
      </a:lvl3pPr>
      <a:lvl4pPr marL="670560" indent="-226695" algn="l" defTabSz="911860" rtl="0" eaLnBrk="1" fontAlgn="base" hangingPunct="1">
        <a:lnSpc>
          <a:spcPct val="95000"/>
        </a:lnSpc>
        <a:spcBef>
          <a:spcPts val="835"/>
        </a:spcBef>
        <a:spcAft>
          <a:spcPct val="0"/>
        </a:spcAft>
        <a:buFont typeface="Arial" panose="020B0604020202020204" pitchFamily="34" charset="0"/>
        <a:buChar char="•"/>
        <a:defRPr lang="en-US" sz="1465" kern="1200" dirty="0">
          <a:solidFill>
            <a:schemeClr val="tx1"/>
          </a:solidFill>
          <a:latin typeface="+mn-lt"/>
          <a:ea typeface="MS PGothic" panose="020B0600070205080204" charset="-128"/>
          <a:cs typeface="CiscoSans"/>
        </a:defRPr>
      </a:lvl4pPr>
      <a:lvl5pPr marL="765810" indent="-226695" algn="l" defTabSz="911860" rtl="0" eaLnBrk="1" fontAlgn="base" hangingPunct="1">
        <a:lnSpc>
          <a:spcPct val="95000"/>
        </a:lnSpc>
        <a:spcBef>
          <a:spcPts val="835"/>
        </a:spcBef>
        <a:spcAft>
          <a:spcPct val="0"/>
        </a:spcAft>
        <a:buFont typeface="Arial" panose="020B0604020202020204" pitchFamily="34" charset="0"/>
        <a:buChar char="•"/>
        <a:defRPr lang="en-US" sz="1465" kern="1200" dirty="0">
          <a:solidFill>
            <a:schemeClr val="tx1"/>
          </a:solidFill>
          <a:latin typeface="+mn-lt"/>
          <a:ea typeface="MS PGothic" panose="020B0600070205080204" charset="-128"/>
          <a:cs typeface="CiscoSans"/>
        </a:defRPr>
      </a:lvl5pPr>
      <a:lvl6pPr marL="1151255" indent="-228600" algn="l" defTabSz="913765"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140" indent="-228600" algn="l" defTabSz="913765" rtl="0" eaLnBrk="1" latinLnBrk="0" hangingPunct="1">
        <a:spcBef>
          <a:spcPts val="800"/>
        </a:spcBef>
        <a:buFont typeface="Arial" panose="020B0604020202020204" pitchFamily="34" charset="0"/>
        <a:buChar char="•"/>
        <a:defRPr sz="1065" kern="1200" baseline="0">
          <a:solidFill>
            <a:schemeClr val="tx1"/>
          </a:solidFill>
          <a:latin typeface="+mn-lt"/>
          <a:ea typeface="+mn-ea"/>
          <a:cs typeface="+mn-cs"/>
        </a:defRPr>
      </a:lvl7pPr>
      <a:lvl8pPr marL="3199130" indent="0" algn="l" defTabSz="913765"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429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3765" rtl="0" eaLnBrk="1" latinLnBrk="0" hangingPunct="1">
        <a:defRPr sz="1865" kern="1200">
          <a:solidFill>
            <a:schemeClr val="tx1"/>
          </a:solidFill>
          <a:latin typeface="+mn-lt"/>
          <a:ea typeface="+mn-ea"/>
          <a:cs typeface="+mn-cs"/>
        </a:defRPr>
      </a:lvl1pPr>
      <a:lvl2pPr marL="457200" algn="l" defTabSz="913765" rtl="0" eaLnBrk="1" latinLnBrk="0" hangingPunct="1">
        <a:defRPr sz="1865" kern="1200">
          <a:solidFill>
            <a:schemeClr val="tx1"/>
          </a:solidFill>
          <a:latin typeface="+mn-lt"/>
          <a:ea typeface="+mn-ea"/>
          <a:cs typeface="+mn-cs"/>
        </a:defRPr>
      </a:lvl2pPr>
      <a:lvl3pPr marL="913765" algn="l" defTabSz="913765" rtl="0" eaLnBrk="1" latinLnBrk="0" hangingPunct="1">
        <a:defRPr sz="1865" kern="1200">
          <a:solidFill>
            <a:schemeClr val="tx1"/>
          </a:solidFill>
          <a:latin typeface="+mn-lt"/>
          <a:ea typeface="+mn-ea"/>
          <a:cs typeface="+mn-cs"/>
        </a:defRPr>
      </a:lvl3pPr>
      <a:lvl4pPr marL="1370965" algn="l" defTabSz="913765" rtl="0" eaLnBrk="1" latinLnBrk="0" hangingPunct="1">
        <a:defRPr sz="1865" kern="1200">
          <a:solidFill>
            <a:schemeClr val="tx1"/>
          </a:solidFill>
          <a:latin typeface="+mn-lt"/>
          <a:ea typeface="+mn-ea"/>
          <a:cs typeface="+mn-cs"/>
        </a:defRPr>
      </a:lvl4pPr>
      <a:lvl5pPr marL="1828165" algn="l" defTabSz="913765" rtl="0" eaLnBrk="1" latinLnBrk="0" hangingPunct="1">
        <a:defRPr sz="1865" kern="1200">
          <a:solidFill>
            <a:schemeClr val="tx1"/>
          </a:solidFill>
          <a:latin typeface="+mn-lt"/>
          <a:ea typeface="+mn-ea"/>
          <a:cs typeface="+mn-cs"/>
        </a:defRPr>
      </a:lvl5pPr>
      <a:lvl6pPr marL="2284730" algn="l" defTabSz="913765" rtl="0" eaLnBrk="1" latinLnBrk="0" hangingPunct="1">
        <a:defRPr sz="1865" kern="1200">
          <a:solidFill>
            <a:schemeClr val="tx1"/>
          </a:solidFill>
          <a:latin typeface="+mn-lt"/>
          <a:ea typeface="+mn-ea"/>
          <a:cs typeface="+mn-cs"/>
        </a:defRPr>
      </a:lvl6pPr>
      <a:lvl7pPr marL="2741930" algn="l" defTabSz="913765" rtl="0" eaLnBrk="1" latinLnBrk="0" hangingPunct="1">
        <a:defRPr sz="1865" kern="1200">
          <a:solidFill>
            <a:schemeClr val="tx1"/>
          </a:solidFill>
          <a:latin typeface="+mn-lt"/>
          <a:ea typeface="+mn-ea"/>
          <a:cs typeface="+mn-cs"/>
        </a:defRPr>
      </a:lvl7pPr>
      <a:lvl8pPr marL="3199130" algn="l" defTabSz="913765" rtl="0" eaLnBrk="1" latinLnBrk="0" hangingPunct="1">
        <a:defRPr sz="1865" kern="1200">
          <a:solidFill>
            <a:schemeClr val="tx1"/>
          </a:solidFill>
          <a:latin typeface="+mn-lt"/>
          <a:ea typeface="+mn-ea"/>
          <a:cs typeface="+mn-cs"/>
        </a:defRPr>
      </a:lvl8pPr>
      <a:lvl9pPr marL="3655695" algn="l" defTabSz="913765" rtl="0" eaLnBrk="1" latinLnBrk="0" hangingPunct="1">
        <a:defRPr sz="1865"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360773" y="321419"/>
            <a:ext cx="11415941" cy="733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2" tIns="45706" rIns="91412" bIns="45706" numCol="1" anchor="ctr" anchorCtr="0" compatLnSpc="1"/>
          <a:lstStyle/>
          <a:p>
            <a:pPr lvl="0"/>
            <a:r>
              <a:rPr lang="en-GB" dirty="0"/>
              <a:t>Title Goes Here</a:t>
            </a:r>
            <a:endParaRPr lang="en-GB" dirty="0"/>
          </a:p>
        </p:txBody>
      </p:sp>
      <p:sp>
        <p:nvSpPr>
          <p:cNvPr id="12" name="Rectangle 7"/>
          <p:cNvSpPr>
            <a:spLocks noChangeArrowheads="1"/>
          </p:cNvSpPr>
          <p:nvPr/>
        </p:nvSpPr>
        <p:spPr bwMode="ltGray">
          <a:xfrm>
            <a:off x="11414149" y="6647008"/>
            <a:ext cx="228314" cy="160193"/>
          </a:xfrm>
          <a:prstGeom prst="rect">
            <a:avLst/>
          </a:prstGeom>
          <a:noFill/>
          <a:ln w="9525" algn="ctr">
            <a:noFill/>
            <a:miter lim="800000"/>
          </a:ln>
          <a:effectLst/>
        </p:spPr>
        <p:txBody>
          <a:bodyPr wrap="none" lIns="63840" tIns="31919" rIns="63840" bIns="31919" anchor="b">
            <a:spAutoFit/>
          </a:bodyPr>
          <a:lstStyle/>
          <a:p>
            <a:pPr algn="r" defTabSz="633095">
              <a:defRPr/>
            </a:pPr>
            <a:fld id="{4ABDCABE-3F10-B64C-92F1-862014417034}" type="slidenum">
              <a:rPr lang="en-US" sz="620">
                <a:solidFill>
                  <a:srgbClr val="000000">
                    <a:alpha val="25000"/>
                  </a:srgbClr>
                </a:solidFill>
                <a:cs typeface="CiscoSans Thin"/>
              </a:rPr>
            </a:fld>
            <a:endParaRPr lang="en-US" sz="620" dirty="0">
              <a:solidFill>
                <a:srgbClr val="000000">
                  <a:alpha val="25000"/>
                </a:srgbClr>
              </a:solidFill>
              <a:cs typeface="CiscoSans Thin"/>
            </a:endParaRPr>
          </a:p>
        </p:txBody>
      </p:sp>
      <p:sp>
        <p:nvSpPr>
          <p:cNvPr id="13" name="Rectangle 4"/>
          <p:cNvSpPr>
            <a:spLocks noChangeArrowheads="1"/>
          </p:cNvSpPr>
          <p:nvPr/>
        </p:nvSpPr>
        <p:spPr bwMode="ltGray">
          <a:xfrm>
            <a:off x="202828" y="6647008"/>
            <a:ext cx="3543101" cy="160193"/>
          </a:xfrm>
          <a:prstGeom prst="rect">
            <a:avLst/>
          </a:prstGeom>
          <a:noFill/>
          <a:ln w="9525">
            <a:noFill/>
            <a:miter lim="800000"/>
          </a:ln>
          <a:effectLst/>
        </p:spPr>
        <p:txBody>
          <a:bodyPr lIns="63840" tIns="31919" rIns="63840" bIns="31919" anchor="b">
            <a:spAutoFit/>
          </a:bodyPr>
          <a:lstStyle/>
          <a:p>
            <a:pPr defTabSz="633095">
              <a:defRPr/>
            </a:pPr>
            <a:r>
              <a:rPr lang="en-US" sz="620" dirty="0">
                <a:solidFill>
                  <a:srgbClr val="000000">
                    <a:alpha val="25000"/>
                  </a:srgbClr>
                </a:solidFill>
                <a:cs typeface="CiscoSans Thin"/>
              </a:rPr>
              <a:t>© 201</a:t>
            </a:r>
            <a:r>
              <a:rPr lang="en-US" altLang="zh-CN" sz="620" dirty="0">
                <a:solidFill>
                  <a:srgbClr val="000000">
                    <a:alpha val="25000"/>
                  </a:srgbClr>
                </a:solidFill>
                <a:cs typeface="CiscoSans Thin"/>
              </a:rPr>
              <a:t>5</a:t>
            </a:r>
            <a:r>
              <a:rPr lang="en-US" sz="620" dirty="0">
                <a:solidFill>
                  <a:srgbClr val="000000">
                    <a:alpha val="25000"/>
                  </a:srgbClr>
                </a:solidFill>
                <a:cs typeface="CiscoSans Thin"/>
              </a:rPr>
              <a:t>  Cisco and/or its affiliates. All rights reserved.   Cisco Confidential</a:t>
            </a:r>
            <a:endParaRPr lang="en-US" sz="620" dirty="0">
              <a:solidFill>
                <a:srgbClr val="000000">
                  <a:alpha val="25000"/>
                </a:srgbClr>
              </a:solidFill>
              <a:cs typeface="CiscoSans Thin"/>
            </a:endParaRPr>
          </a:p>
        </p:txBody>
      </p:sp>
    </p:spTree>
  </p:cSld>
  <p:clrMap bg1="lt1" tx1="dk1" bg2="lt2" tx2="dk2" accent1="accent1" accent2="accent2" accent3="accent3" accent4="accent4" accent5="accent5" accent6="accent6" hlink="hlink" folHlink="folHlink"/>
  <p:sldLayoutIdLst>
    <p:sldLayoutId id="2147483970" r:id="rId1"/>
    <p:sldLayoutId id="2147483971" r:id="rId2"/>
    <p:sldLayoutId id="2147483972" r:id="rId3"/>
    <p:sldLayoutId id="2147483973" r:id="rId4"/>
    <p:sldLayoutId id="2147483974" r:id="rId5"/>
  </p:sldLayoutIdLst>
  <p:transition spd="slow">
    <p:wipe/>
  </p:transition>
  <p:txStyles>
    <p:titleStyle>
      <a:lvl1pPr algn="l" defTabSz="709295" rtl="0" eaLnBrk="1" fontAlgn="base" hangingPunct="1">
        <a:lnSpc>
          <a:spcPct val="80000"/>
        </a:lnSpc>
        <a:spcBef>
          <a:spcPct val="0"/>
        </a:spcBef>
        <a:spcAft>
          <a:spcPct val="0"/>
        </a:spcAft>
        <a:defRPr lang="en-US" sz="3315" kern="1200" dirty="0">
          <a:solidFill>
            <a:srgbClr val="000000"/>
          </a:solidFill>
          <a:latin typeface="华文楷体" panose="02010600040101010101" charset="-122"/>
          <a:ea typeface="华文楷体" panose="02010600040101010101" charset="-122"/>
          <a:cs typeface="华文楷体" panose="02010600040101010101" charset="-122"/>
        </a:defRPr>
      </a:lvl1pPr>
      <a:lvl2pPr algn="l" defTabSz="709295" rtl="0" eaLnBrk="1" fontAlgn="base" hangingPunct="1">
        <a:lnSpc>
          <a:spcPct val="80000"/>
        </a:lnSpc>
        <a:spcBef>
          <a:spcPct val="0"/>
        </a:spcBef>
        <a:spcAft>
          <a:spcPct val="0"/>
        </a:spcAft>
        <a:defRPr sz="3315">
          <a:solidFill>
            <a:srgbClr val="676767"/>
          </a:solidFill>
          <a:latin typeface="Arial" panose="020B0604020202020204" pitchFamily="34" charset="0"/>
          <a:ea typeface="MS PGothic" panose="020B0600070205080204" charset="-128"/>
        </a:defRPr>
      </a:lvl2pPr>
      <a:lvl3pPr algn="l" defTabSz="709295" rtl="0" eaLnBrk="1" fontAlgn="base" hangingPunct="1">
        <a:lnSpc>
          <a:spcPct val="80000"/>
        </a:lnSpc>
        <a:spcBef>
          <a:spcPct val="0"/>
        </a:spcBef>
        <a:spcAft>
          <a:spcPct val="0"/>
        </a:spcAft>
        <a:defRPr sz="3315">
          <a:solidFill>
            <a:srgbClr val="676767"/>
          </a:solidFill>
          <a:latin typeface="Arial" panose="020B0604020202020204" pitchFamily="34" charset="0"/>
          <a:ea typeface="MS PGothic" panose="020B0600070205080204" charset="-128"/>
        </a:defRPr>
      </a:lvl3pPr>
      <a:lvl4pPr algn="l" defTabSz="709295" rtl="0" eaLnBrk="1" fontAlgn="base" hangingPunct="1">
        <a:lnSpc>
          <a:spcPct val="80000"/>
        </a:lnSpc>
        <a:spcBef>
          <a:spcPct val="0"/>
        </a:spcBef>
        <a:spcAft>
          <a:spcPct val="0"/>
        </a:spcAft>
        <a:defRPr sz="3315">
          <a:solidFill>
            <a:srgbClr val="676767"/>
          </a:solidFill>
          <a:latin typeface="Arial" panose="020B0604020202020204" pitchFamily="34" charset="0"/>
          <a:ea typeface="MS PGothic" panose="020B0600070205080204" charset="-128"/>
        </a:defRPr>
      </a:lvl4pPr>
      <a:lvl5pPr algn="l" defTabSz="709295" rtl="0" eaLnBrk="1" fontAlgn="base" hangingPunct="1">
        <a:lnSpc>
          <a:spcPct val="80000"/>
        </a:lnSpc>
        <a:spcBef>
          <a:spcPct val="0"/>
        </a:spcBef>
        <a:spcAft>
          <a:spcPct val="0"/>
        </a:spcAft>
        <a:defRPr sz="3315">
          <a:solidFill>
            <a:srgbClr val="676767"/>
          </a:solidFill>
          <a:latin typeface="Arial" panose="020B0604020202020204" pitchFamily="34" charset="0"/>
          <a:ea typeface="MS PGothic" panose="020B0600070205080204" charset="-128"/>
        </a:defRPr>
      </a:lvl5pPr>
      <a:lvl6pPr marL="473710" algn="l" defTabSz="709295" rtl="0" eaLnBrk="1" fontAlgn="base" hangingPunct="1">
        <a:lnSpc>
          <a:spcPct val="80000"/>
        </a:lnSpc>
        <a:spcBef>
          <a:spcPct val="0"/>
        </a:spcBef>
        <a:spcAft>
          <a:spcPct val="0"/>
        </a:spcAft>
        <a:defRPr sz="3315">
          <a:solidFill>
            <a:srgbClr val="676767"/>
          </a:solidFill>
          <a:latin typeface="Arial" panose="020B0604020202020204" pitchFamily="34" charset="0"/>
          <a:ea typeface="MS PGothic" panose="020B0600070205080204" charset="-128"/>
        </a:defRPr>
      </a:lvl6pPr>
      <a:lvl7pPr marL="948055" algn="l" defTabSz="709295" rtl="0" eaLnBrk="1" fontAlgn="base" hangingPunct="1">
        <a:lnSpc>
          <a:spcPct val="80000"/>
        </a:lnSpc>
        <a:spcBef>
          <a:spcPct val="0"/>
        </a:spcBef>
        <a:spcAft>
          <a:spcPct val="0"/>
        </a:spcAft>
        <a:defRPr sz="3315">
          <a:solidFill>
            <a:srgbClr val="676767"/>
          </a:solidFill>
          <a:latin typeface="Arial" panose="020B0604020202020204" pitchFamily="34" charset="0"/>
          <a:ea typeface="MS PGothic" panose="020B0600070205080204" charset="-128"/>
        </a:defRPr>
      </a:lvl7pPr>
      <a:lvl8pPr marL="1421765" algn="l" defTabSz="709295" rtl="0" eaLnBrk="1" fontAlgn="base" hangingPunct="1">
        <a:lnSpc>
          <a:spcPct val="80000"/>
        </a:lnSpc>
        <a:spcBef>
          <a:spcPct val="0"/>
        </a:spcBef>
        <a:spcAft>
          <a:spcPct val="0"/>
        </a:spcAft>
        <a:defRPr sz="3315">
          <a:solidFill>
            <a:srgbClr val="676767"/>
          </a:solidFill>
          <a:latin typeface="Arial" panose="020B0604020202020204" pitchFamily="34" charset="0"/>
          <a:ea typeface="MS PGothic" panose="020B0600070205080204" charset="-128"/>
        </a:defRPr>
      </a:lvl8pPr>
      <a:lvl9pPr marL="1895475" algn="l" defTabSz="709295" rtl="0" eaLnBrk="1" fontAlgn="base" hangingPunct="1">
        <a:lnSpc>
          <a:spcPct val="80000"/>
        </a:lnSpc>
        <a:spcBef>
          <a:spcPct val="0"/>
        </a:spcBef>
        <a:spcAft>
          <a:spcPct val="0"/>
        </a:spcAft>
        <a:defRPr sz="3315">
          <a:solidFill>
            <a:srgbClr val="676767"/>
          </a:solidFill>
          <a:latin typeface="Arial" panose="020B0604020202020204" pitchFamily="34" charset="0"/>
          <a:ea typeface="MS PGothic" panose="020B0600070205080204" charset="-128"/>
        </a:defRPr>
      </a:lvl9pPr>
    </p:titleStyle>
    <p:bodyStyle>
      <a:lvl1pPr marL="175895" indent="-175895" algn="l" defTabSz="709295" rtl="0" eaLnBrk="1" fontAlgn="base" hangingPunct="1">
        <a:lnSpc>
          <a:spcPct val="95000"/>
        </a:lnSpc>
        <a:spcBef>
          <a:spcPts val="1115"/>
        </a:spcBef>
        <a:spcAft>
          <a:spcPct val="0"/>
        </a:spcAft>
        <a:buClr>
          <a:schemeClr val="tx2"/>
        </a:buClr>
        <a:buSzPct val="90000"/>
        <a:buFont typeface="Arial" panose="020B0604020202020204" pitchFamily="34" charset="0"/>
        <a:buChar char="•"/>
        <a:defRPr lang="en-US" sz="1555" kern="1200" dirty="0">
          <a:solidFill>
            <a:schemeClr val="tx1"/>
          </a:solidFill>
          <a:latin typeface="+mn-lt"/>
          <a:ea typeface="MS PGothic" panose="020B0600070205080204" charset="-128"/>
          <a:cs typeface="CiscoSans"/>
        </a:defRPr>
      </a:lvl1pPr>
      <a:lvl2pPr marL="372110" indent="-223520" algn="l" defTabSz="709295" rtl="0" eaLnBrk="1" fontAlgn="base" hangingPunct="1">
        <a:lnSpc>
          <a:spcPct val="95000"/>
        </a:lnSpc>
        <a:spcBef>
          <a:spcPts val="620"/>
        </a:spcBef>
        <a:spcAft>
          <a:spcPct val="0"/>
        </a:spcAft>
        <a:buClr>
          <a:schemeClr val="tx2"/>
        </a:buClr>
        <a:buFont typeface="Arial" panose="020B0604020202020204" pitchFamily="34" charset="0"/>
        <a:buChar char="•"/>
        <a:defRPr lang="en-US" sz="1450" kern="1200" dirty="0">
          <a:solidFill>
            <a:schemeClr val="tx1"/>
          </a:solidFill>
          <a:latin typeface="+mn-lt"/>
          <a:ea typeface="MS PGothic" panose="020B0600070205080204" charset="-128"/>
          <a:cs typeface="CiscoSans"/>
        </a:defRPr>
      </a:lvl2pPr>
      <a:lvl3pPr marL="447675" indent="-175895" algn="l" defTabSz="709295" rtl="0" eaLnBrk="1" fontAlgn="base" hangingPunct="1">
        <a:lnSpc>
          <a:spcPct val="95000"/>
        </a:lnSpc>
        <a:spcBef>
          <a:spcPts val="650"/>
        </a:spcBef>
        <a:spcAft>
          <a:spcPct val="0"/>
        </a:spcAft>
        <a:buFont typeface="Arial" panose="020B0604020202020204" pitchFamily="34" charset="0"/>
        <a:buChar char="•"/>
        <a:defRPr lang="en-US" sz="1245" kern="1200" dirty="0">
          <a:solidFill>
            <a:schemeClr val="tx1"/>
          </a:solidFill>
          <a:latin typeface="+mn-lt"/>
          <a:ea typeface="MS PGothic" panose="020B0600070205080204" charset="-128"/>
          <a:cs typeface="CiscoSans"/>
        </a:defRPr>
      </a:lvl3pPr>
      <a:lvl4pPr marL="521335" indent="-175895" algn="l" defTabSz="709295" rtl="0" eaLnBrk="1" fontAlgn="base" hangingPunct="1">
        <a:lnSpc>
          <a:spcPct val="95000"/>
        </a:lnSpc>
        <a:spcBef>
          <a:spcPts val="650"/>
        </a:spcBef>
        <a:spcAft>
          <a:spcPct val="0"/>
        </a:spcAft>
        <a:buFont typeface="Arial" panose="020B0604020202020204" pitchFamily="34" charset="0"/>
        <a:buChar char="•"/>
        <a:defRPr lang="en-US" sz="1140" kern="1200" dirty="0">
          <a:solidFill>
            <a:schemeClr val="tx1"/>
          </a:solidFill>
          <a:latin typeface="+mn-lt"/>
          <a:ea typeface="MS PGothic" panose="020B0600070205080204" charset="-128"/>
          <a:cs typeface="CiscoSans"/>
        </a:defRPr>
      </a:lvl4pPr>
      <a:lvl5pPr marL="595630" indent="-175895" algn="l" defTabSz="709295" rtl="0" eaLnBrk="1" fontAlgn="base" hangingPunct="1">
        <a:lnSpc>
          <a:spcPct val="95000"/>
        </a:lnSpc>
        <a:spcBef>
          <a:spcPts val="650"/>
        </a:spcBef>
        <a:spcAft>
          <a:spcPct val="0"/>
        </a:spcAft>
        <a:buFont typeface="Arial" panose="020B0604020202020204" pitchFamily="34" charset="0"/>
        <a:buChar char="•"/>
        <a:defRPr lang="en-US" sz="1140" kern="1200" dirty="0">
          <a:solidFill>
            <a:schemeClr val="tx1"/>
          </a:solidFill>
          <a:latin typeface="+mn-lt"/>
          <a:ea typeface="MS PGothic" panose="020B0600070205080204" charset="-128"/>
          <a:cs typeface="CiscoSans"/>
        </a:defRPr>
      </a:lvl5pPr>
      <a:lvl6pPr marL="895350" indent="-177800" algn="l" defTabSz="710565" rtl="0" eaLnBrk="1" latinLnBrk="0" hangingPunct="1">
        <a:spcBef>
          <a:spcPts val="620"/>
        </a:spcBef>
        <a:buFont typeface="Arial" panose="020B0604020202020204" pitchFamily="34" charset="0"/>
        <a:buChar char="•"/>
        <a:defRPr sz="935" kern="1200" baseline="0">
          <a:solidFill>
            <a:schemeClr val="tx1"/>
          </a:solidFill>
          <a:latin typeface="+mn-lt"/>
          <a:ea typeface="+mn-ea"/>
          <a:cs typeface="+mn-cs"/>
        </a:defRPr>
      </a:lvl6pPr>
      <a:lvl7pPr marL="970280" indent="-177800" algn="l" defTabSz="710565" rtl="0" eaLnBrk="1" latinLnBrk="0" hangingPunct="1">
        <a:spcBef>
          <a:spcPts val="620"/>
        </a:spcBef>
        <a:buFont typeface="Arial" panose="020B0604020202020204" pitchFamily="34" charset="0"/>
        <a:buChar char="•"/>
        <a:defRPr sz="830" kern="1200" baseline="0">
          <a:solidFill>
            <a:schemeClr val="tx1"/>
          </a:solidFill>
          <a:latin typeface="+mn-lt"/>
          <a:ea typeface="+mn-ea"/>
          <a:cs typeface="+mn-cs"/>
        </a:defRPr>
      </a:lvl7pPr>
      <a:lvl8pPr marL="2487930" indent="0" algn="l" defTabSz="710565" rtl="0" eaLnBrk="1" latinLnBrk="0" hangingPunct="1">
        <a:spcBef>
          <a:spcPct val="20000"/>
        </a:spcBef>
        <a:buFont typeface="Arial" panose="020B0604020202020204" pitchFamily="34" charset="0"/>
        <a:buNone/>
        <a:defRPr sz="1555" kern="1200">
          <a:solidFill>
            <a:schemeClr val="tx1"/>
          </a:solidFill>
          <a:latin typeface="+mn-lt"/>
          <a:ea typeface="+mn-ea"/>
          <a:cs typeface="+mn-cs"/>
        </a:defRPr>
      </a:lvl8pPr>
      <a:lvl9pPr marL="3021330" indent="-177800" algn="l" defTabSz="710565" rtl="0" eaLnBrk="1" latinLnBrk="0" hangingPunct="1">
        <a:spcBef>
          <a:spcPct val="20000"/>
        </a:spcBef>
        <a:buFont typeface="Arial" panose="020B0604020202020204" pitchFamily="34" charset="0"/>
        <a:buChar char="•"/>
        <a:defRPr sz="1555" kern="1200">
          <a:solidFill>
            <a:schemeClr val="tx1"/>
          </a:solidFill>
          <a:latin typeface="+mn-lt"/>
          <a:ea typeface="+mn-ea"/>
          <a:cs typeface="+mn-cs"/>
        </a:defRPr>
      </a:lvl9pPr>
    </p:bodyStyle>
    <p:otherStyle>
      <a:defPPr>
        <a:defRPr lang="en-US"/>
      </a:defPPr>
      <a:lvl1pPr marL="0" algn="l" defTabSz="710565" rtl="0" eaLnBrk="1" latinLnBrk="0" hangingPunct="1">
        <a:defRPr sz="1450" kern="1200">
          <a:solidFill>
            <a:schemeClr val="tx1"/>
          </a:solidFill>
          <a:latin typeface="+mn-lt"/>
          <a:ea typeface="+mn-ea"/>
          <a:cs typeface="+mn-cs"/>
        </a:defRPr>
      </a:lvl1pPr>
      <a:lvl2pPr marL="355600" algn="l" defTabSz="710565" rtl="0" eaLnBrk="1" latinLnBrk="0" hangingPunct="1">
        <a:defRPr sz="1450" kern="1200">
          <a:solidFill>
            <a:schemeClr val="tx1"/>
          </a:solidFill>
          <a:latin typeface="+mn-lt"/>
          <a:ea typeface="+mn-ea"/>
          <a:cs typeface="+mn-cs"/>
        </a:defRPr>
      </a:lvl2pPr>
      <a:lvl3pPr marL="710565" algn="l" defTabSz="710565" rtl="0" eaLnBrk="1" latinLnBrk="0" hangingPunct="1">
        <a:defRPr sz="1450" kern="1200">
          <a:solidFill>
            <a:schemeClr val="tx1"/>
          </a:solidFill>
          <a:latin typeface="+mn-lt"/>
          <a:ea typeface="+mn-ea"/>
          <a:cs typeface="+mn-cs"/>
        </a:defRPr>
      </a:lvl3pPr>
      <a:lvl4pPr marL="1066165" algn="l" defTabSz="710565" rtl="0" eaLnBrk="1" latinLnBrk="0" hangingPunct="1">
        <a:defRPr sz="1450" kern="1200">
          <a:solidFill>
            <a:schemeClr val="tx1"/>
          </a:solidFill>
          <a:latin typeface="+mn-lt"/>
          <a:ea typeface="+mn-ea"/>
          <a:cs typeface="+mn-cs"/>
        </a:defRPr>
      </a:lvl4pPr>
      <a:lvl5pPr marL="1421765" algn="l" defTabSz="710565" rtl="0" eaLnBrk="1" latinLnBrk="0" hangingPunct="1">
        <a:defRPr sz="1450" kern="1200">
          <a:solidFill>
            <a:schemeClr val="tx1"/>
          </a:solidFill>
          <a:latin typeface="+mn-lt"/>
          <a:ea typeface="+mn-ea"/>
          <a:cs typeface="+mn-cs"/>
        </a:defRPr>
      </a:lvl5pPr>
      <a:lvl6pPr marL="1777365" algn="l" defTabSz="710565" rtl="0" eaLnBrk="1" latinLnBrk="0" hangingPunct="1">
        <a:defRPr sz="1450" kern="1200">
          <a:solidFill>
            <a:schemeClr val="tx1"/>
          </a:solidFill>
          <a:latin typeface="+mn-lt"/>
          <a:ea typeface="+mn-ea"/>
          <a:cs typeface="+mn-cs"/>
        </a:defRPr>
      </a:lvl6pPr>
      <a:lvl7pPr marL="2132330" algn="l" defTabSz="710565" rtl="0" eaLnBrk="1" latinLnBrk="0" hangingPunct="1">
        <a:defRPr sz="1450" kern="1200">
          <a:solidFill>
            <a:schemeClr val="tx1"/>
          </a:solidFill>
          <a:latin typeface="+mn-lt"/>
          <a:ea typeface="+mn-ea"/>
          <a:cs typeface="+mn-cs"/>
        </a:defRPr>
      </a:lvl7pPr>
      <a:lvl8pPr marL="2487930" algn="l" defTabSz="710565" rtl="0" eaLnBrk="1" latinLnBrk="0" hangingPunct="1">
        <a:defRPr sz="1450" kern="1200">
          <a:solidFill>
            <a:schemeClr val="tx1"/>
          </a:solidFill>
          <a:latin typeface="+mn-lt"/>
          <a:ea typeface="+mn-ea"/>
          <a:cs typeface="+mn-cs"/>
        </a:defRPr>
      </a:lvl8pPr>
      <a:lvl9pPr marL="2843530" algn="l" defTabSz="710565" rtl="0" eaLnBrk="1" latinLnBrk="0" hangingPunct="1">
        <a:defRPr sz="14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1" cstate="screen"/>
          <a:srcRect/>
          <a:stretch>
            <a:fillRect/>
          </a:stretch>
        </p:blipFill>
        <p:spPr>
          <a:xfrm>
            <a:off x="444385" y="6380784"/>
            <a:ext cx="11300057" cy="160471"/>
          </a:xfrm>
          <a:prstGeom prst="rect">
            <a:avLst/>
          </a:prstGeom>
          <a:noFill/>
        </p:spPr>
      </p:pic>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endParaRPr lang="en-US" dirty="0"/>
          </a:p>
        </p:txBody>
      </p:sp>
      <p:sp>
        <p:nvSpPr>
          <p:cNvPr id="3" name="Text Placeholder 2"/>
          <p:cNvSpPr>
            <a:spLocks noGrp="1"/>
          </p:cNvSpPr>
          <p:nvPr>
            <p:ph type="body" idx="1"/>
          </p:nvPr>
        </p:nvSpPr>
        <p:spPr>
          <a:xfrm>
            <a:off x="306190" y="1339749"/>
            <a:ext cx="11433118" cy="4965699"/>
          </a:xfrm>
          <a:prstGeom prst="rect">
            <a:avLst/>
          </a:prstGeom>
        </p:spPr>
        <p:txBody>
          <a:bodyPr vert="horz" lIns="91440" tIns="45720" rIns="91440" bIns="45720" rtlCol="0">
            <a:noAutofit/>
          </a:body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Rectangle 4"/>
          <p:cNvSpPr>
            <a:spLocks noChangeArrowheads="1"/>
          </p:cNvSpPr>
          <p:nvPr/>
        </p:nvSpPr>
        <p:spPr bwMode="ltGray">
          <a:xfrm>
            <a:off x="335080" y="6586269"/>
            <a:ext cx="4559499" cy="175237"/>
          </a:xfrm>
          <a:prstGeom prst="rect">
            <a:avLst/>
          </a:prstGeom>
          <a:noFill/>
          <a:ln w="9525">
            <a:noFill/>
            <a:miter lim="800000"/>
          </a:ln>
          <a:effectLst/>
        </p:spPr>
        <p:txBody>
          <a:bodyPr wrap="square" lIns="82103" tIns="41051" rIns="82103" bIns="41051" anchor="b" anchorCtr="0">
            <a:spAutoFit/>
          </a:bodyPr>
          <a:lstStyle/>
          <a:p>
            <a:pPr defTabSz="814070">
              <a:defRPr/>
            </a:pPr>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11" name="Rectangle 5"/>
          <p:cNvSpPr>
            <a:spLocks noChangeArrowheads="1"/>
          </p:cNvSpPr>
          <p:nvPr/>
        </p:nvSpPr>
        <p:spPr bwMode="ltGray">
          <a:xfrm>
            <a:off x="10640244" y="6584536"/>
            <a:ext cx="790981" cy="175237"/>
          </a:xfrm>
          <a:prstGeom prst="rect">
            <a:avLst/>
          </a:prstGeom>
          <a:noFill/>
          <a:ln w="9525">
            <a:noFill/>
            <a:miter lim="800000"/>
          </a:ln>
          <a:effectLst/>
        </p:spPr>
        <p:txBody>
          <a:bodyPr wrap="none" lIns="82103" tIns="41051" rIns="82103" bIns="41051" anchor="b">
            <a:spAutoFit/>
          </a:bodyPr>
          <a:lstStyle/>
          <a:p>
            <a:pPr algn="r" defTabSz="814070">
              <a:defRPr/>
            </a:pPr>
            <a:r>
              <a:rPr lang="en-US" sz="600" dirty="0">
                <a:solidFill>
                  <a:srgbClr val="808080"/>
                </a:solidFill>
                <a:latin typeface="Arial Unicode MS" panose="020B0604020202020204" pitchFamily="34" charset="-128"/>
              </a:rPr>
              <a:t>Cisco Confidential</a:t>
            </a:r>
            <a:endParaRPr lang="en-US" sz="600" dirty="0">
              <a:solidFill>
                <a:srgbClr val="808080"/>
              </a:solidFill>
              <a:latin typeface="Arial Unicode MS" panose="020B0604020202020204" pitchFamily="34" charset="-128"/>
            </a:endParaRPr>
          </a:p>
        </p:txBody>
      </p:sp>
      <p:sp>
        <p:nvSpPr>
          <p:cNvPr id="9" name="Rectangle 7"/>
          <p:cNvSpPr>
            <a:spLocks noChangeArrowheads="1"/>
          </p:cNvSpPr>
          <p:nvPr/>
        </p:nvSpPr>
        <p:spPr bwMode="ltGray">
          <a:xfrm>
            <a:off x="11603738" y="6580432"/>
            <a:ext cx="260386" cy="175237"/>
          </a:xfrm>
          <a:prstGeom prst="rect">
            <a:avLst/>
          </a:prstGeom>
          <a:noFill/>
          <a:ln w="9525" algn="ctr">
            <a:noFill/>
            <a:miter lim="800000"/>
          </a:ln>
          <a:effectLst/>
        </p:spPr>
        <p:txBody>
          <a:bodyPr wrap="none" lIns="82103" tIns="41051" rIns="82103" bIns="41051" anchor="b">
            <a:spAutoFit/>
          </a:bodyPr>
          <a:lstStyle/>
          <a:p>
            <a:pPr algn="r" defTabSz="814070">
              <a:defRPr/>
            </a:pPr>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 bg1="lt1" tx1="dk1" bg2="lt2" tx2="dk2" accent1="accent1" accent2="accent2" accent3="accent3" accent4="accent4" accent5="accent5" accent6="accent6" hlink="hlink" folHlink="folHlink"/>
  <p:sldLayoutIdLst>
    <p:sldLayoutId id="2147483976" r:id="rId1"/>
    <p:sldLayoutId id="2147483977" r:id="rId2"/>
    <p:sldLayoutId id="2147483978" r:id="rId3"/>
    <p:sldLayoutId id="2147483979" r:id="rId4"/>
    <p:sldLayoutId id="2147483980" r:id="rId5"/>
    <p:sldLayoutId id="2147483981" r:id="rId6"/>
    <p:sldLayoutId id="2147483982" r:id="rId7"/>
    <p:sldLayoutId id="2147483983" r:id="rId8"/>
    <p:sldLayoutId id="2147483984" r:id="rId9"/>
    <p:sldLayoutId id="2147483985" r:id="rId10"/>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Arial Unicode MS" panose="020B0604020202020204" pitchFamily="34" charset="-128"/>
          <a:ea typeface="+mj-ea"/>
          <a:cs typeface="Arial Unicode MS" panose="020B0604020202020204" pitchFamily="34" charset="-128"/>
        </a:defRPr>
      </a:lvl1pPr>
    </p:titleStyle>
    <p:body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Arial Unicode MS" panose="020B0604020202020204" pitchFamily="34" charset="-128"/>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Arial Unicode MS" panose="020B0604020202020204" pitchFamily="34" charset="-128"/>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Arial Unicode MS" panose="020B0604020202020204" pitchFamily="34" charset="-128"/>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Arial Unicode MS" panose="020B0604020202020204" pitchFamily="34" charset="-128"/>
          <a:ea typeface="+mn-ea"/>
          <a:cs typeface="+mn-cs"/>
        </a:defRPr>
      </a:lvl4pPr>
      <a:lvl5pPr marL="801370"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Arial Unicode MS" panose="020B0604020202020204" pitchFamily="34" charset="-128"/>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3" cstate="email"/>
          <a:stretch>
            <a:fillRect/>
          </a:stretch>
        </p:blipFill>
        <p:spPr>
          <a:xfrm>
            <a:off x="0" y="0"/>
            <a:ext cx="12188825" cy="6858000"/>
          </a:xfrm>
          <a:prstGeom prst="rect">
            <a:avLst/>
          </a:prstGeom>
        </p:spPr>
      </p:pic>
      <p:sp>
        <p:nvSpPr>
          <p:cNvPr id="1026" name="Title Placeholder 5"/>
          <p:cNvSpPr>
            <a:spLocks noGrp="1"/>
          </p:cNvSpPr>
          <p:nvPr>
            <p:ph type="title"/>
          </p:nvPr>
        </p:nvSpPr>
        <p:spPr bwMode="auto">
          <a:xfrm>
            <a:off x="584048"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lstStyle/>
          <a:p>
            <a:pPr lvl="0"/>
            <a:r>
              <a:rPr lang="en-GB" altLang="en-US" dirty="0"/>
              <a:t>Title Goes Here</a:t>
            </a:r>
            <a:endParaRPr lang="en-GB" altLang="en-US" dirty="0"/>
          </a:p>
        </p:txBody>
      </p:sp>
      <p:sp>
        <p:nvSpPr>
          <p:cNvPr id="12" name="Rectangle 7"/>
          <p:cNvSpPr>
            <a:spLocks noChangeArrowheads="1"/>
          </p:cNvSpPr>
          <p:nvPr/>
        </p:nvSpPr>
        <p:spPr bwMode="ltGray">
          <a:xfrm>
            <a:off x="11351638" y="6323898"/>
            <a:ext cx="290824" cy="206002"/>
          </a:xfrm>
          <a:prstGeom prst="rect">
            <a:avLst/>
          </a:prstGeom>
          <a:noFill/>
          <a:ln w="9525" algn="ctr">
            <a:noFill/>
            <a:miter lim="800000"/>
          </a:ln>
          <a:effectLst/>
        </p:spPr>
        <p:txBody>
          <a:bodyPr wrap="none" lIns="82093" tIns="41045" rIns="82093" bIns="41045" anchor="b">
            <a:spAutoFit/>
          </a:bodyPr>
          <a:lstStyle/>
          <a:p>
            <a:pPr algn="r" defTabSz="814070">
              <a:defRPr/>
            </a:pPr>
            <a:fld id="{6A1E46DC-7EF6-4EA2-B285-14272867D133}" type="slidenum">
              <a:rPr lang="en-US" sz="800">
                <a:solidFill>
                  <a:srgbClr val="000000">
                    <a:alpha val="25000"/>
                  </a:srgbClr>
                </a:solidFill>
                <a:cs typeface="CiscoSans Thin"/>
              </a:rPr>
            </a:fld>
            <a:endParaRPr lang="en-US" sz="800" dirty="0">
              <a:solidFill>
                <a:srgbClr val="000000">
                  <a:alpha val="25000"/>
                </a:srgbClr>
              </a:solidFill>
              <a:cs typeface="CiscoSans Thin"/>
            </a:endParaRPr>
          </a:p>
        </p:txBody>
      </p:sp>
      <p:sp>
        <p:nvSpPr>
          <p:cNvPr id="13" name="Rectangle 4"/>
          <p:cNvSpPr>
            <a:spLocks noChangeArrowheads="1"/>
          </p:cNvSpPr>
          <p:nvPr/>
        </p:nvSpPr>
        <p:spPr bwMode="ltGray">
          <a:xfrm>
            <a:off x="7821307" y="6322227"/>
            <a:ext cx="3543101" cy="206002"/>
          </a:xfrm>
          <a:prstGeom prst="rect">
            <a:avLst/>
          </a:prstGeom>
          <a:noFill/>
          <a:ln w="9525">
            <a:noFill/>
            <a:miter lim="800000"/>
          </a:ln>
          <a:effectLst/>
        </p:spPr>
        <p:txBody>
          <a:bodyPr lIns="82093" tIns="41045" rIns="82093" bIns="41045" anchor="b">
            <a:spAutoFit/>
          </a:bodyPr>
          <a:lstStyle/>
          <a:p>
            <a:pPr defTabSz="814070">
              <a:defRPr/>
            </a:pPr>
            <a:r>
              <a:rPr lang="en-US" sz="800" dirty="0">
                <a:solidFill>
                  <a:srgbClr val="000000">
                    <a:alpha val="25000"/>
                  </a:srgbClr>
                </a:solidFill>
                <a:cs typeface="CiscoSans Thin"/>
              </a:rPr>
              <a:t>© 2016  Cisco and/or its affiliates. All rights reserved.   Cisco Confidential</a:t>
            </a:r>
            <a:endParaRPr lang="en-US" sz="800" dirty="0">
              <a:solidFill>
                <a:srgbClr val="000000">
                  <a:alpha val="25000"/>
                </a:srgbClr>
              </a:solidFill>
              <a:cs typeface="CiscoSans Thin"/>
            </a:endParaRPr>
          </a:p>
        </p:txBody>
      </p:sp>
      <p:pic>
        <p:nvPicPr>
          <p:cNvPr id="1029" name="Picture 2"/>
          <p:cNvPicPr>
            <a:picLocks noChangeAspect="1" noChangeArrowheads="1"/>
          </p:cNvPicPr>
          <p:nvPr/>
        </p:nvPicPr>
        <p:blipFill>
          <a:blip r:embed="rId44" cstate="screen"/>
          <a:stretch>
            <a:fillRect/>
          </a:stretch>
        </p:blipFill>
        <p:spPr bwMode="auto">
          <a:xfrm>
            <a:off x="636739" y="6167967"/>
            <a:ext cx="565426" cy="35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45" cstate="screen"/>
          <a:stretch>
            <a:fillRect/>
          </a:stretch>
        </p:blipFill>
        <p:spPr>
          <a:xfrm>
            <a:off x="1272059" y="6161615"/>
            <a:ext cx="2192229" cy="353483"/>
          </a:xfrm>
          <a:prstGeom prst="rect">
            <a:avLst/>
          </a:prstGeom>
        </p:spPr>
      </p:pic>
    </p:spTree>
  </p:cSld>
  <p:clrMap bg1="lt1" tx1="dk1" bg2="lt2" tx2="dk2" accent1="accent1" accent2="accent2" accent3="accent3" accent4="accent4" accent5="accent5" accent6="accent6" hlink="hlink" folHlink="folHlink"/>
  <p:sldLayoutIdLst>
    <p:sldLayoutId id="2147483987" r:id="rId1"/>
    <p:sldLayoutId id="2147483988" r:id="rId2"/>
    <p:sldLayoutId id="2147483989" r:id="rId3"/>
    <p:sldLayoutId id="2147483990" r:id="rId4"/>
    <p:sldLayoutId id="2147483991" r:id="rId5"/>
    <p:sldLayoutId id="2147483992" r:id="rId6"/>
    <p:sldLayoutId id="2147483993" r:id="rId7"/>
    <p:sldLayoutId id="2147483994" r:id="rId8"/>
    <p:sldLayoutId id="2147483995" r:id="rId9"/>
    <p:sldLayoutId id="2147483996" r:id="rId10"/>
    <p:sldLayoutId id="2147483997" r:id="rId11"/>
    <p:sldLayoutId id="2147483998" r:id="rId12"/>
    <p:sldLayoutId id="2147483999" r:id="rId13"/>
    <p:sldLayoutId id="2147484000" r:id="rId14"/>
    <p:sldLayoutId id="2147484001" r:id="rId15"/>
    <p:sldLayoutId id="2147484002" r:id="rId16"/>
    <p:sldLayoutId id="2147484003" r:id="rId17"/>
    <p:sldLayoutId id="2147484004" r:id="rId18"/>
    <p:sldLayoutId id="2147484005" r:id="rId19"/>
    <p:sldLayoutId id="2147484006" r:id="rId20"/>
    <p:sldLayoutId id="2147484007" r:id="rId21"/>
    <p:sldLayoutId id="2147484008" r:id="rId22"/>
    <p:sldLayoutId id="2147484009" r:id="rId23"/>
    <p:sldLayoutId id="2147484010" r:id="rId24"/>
    <p:sldLayoutId id="2147484011" r:id="rId25"/>
    <p:sldLayoutId id="2147484012" r:id="rId26"/>
    <p:sldLayoutId id="2147484013" r:id="rId27"/>
    <p:sldLayoutId id="2147484014" r:id="rId28"/>
    <p:sldLayoutId id="2147484015" r:id="rId29"/>
    <p:sldLayoutId id="2147484016" r:id="rId30"/>
    <p:sldLayoutId id="2147484017" r:id="rId31"/>
    <p:sldLayoutId id="2147484018" r:id="rId32"/>
    <p:sldLayoutId id="2147484019" r:id="rId33"/>
    <p:sldLayoutId id="2147484020" r:id="rId34"/>
    <p:sldLayoutId id="2147484021" r:id="rId35"/>
    <p:sldLayoutId id="2147484022" r:id="rId36"/>
    <p:sldLayoutId id="2147484023" r:id="rId37"/>
    <p:sldLayoutId id="2147484024" r:id="rId38"/>
    <p:sldLayoutId id="2147484025" r:id="rId39"/>
    <p:sldLayoutId id="2147484026" r:id="rId40"/>
    <p:sldLayoutId id="2147484027" r:id="rId41"/>
    <p:sldLayoutId id="2147484028" r:id="rId42"/>
  </p:sldLayoutIdLst>
  <p:transition spd="slow">
    <p:wipe/>
  </p:transition>
  <p:txStyles>
    <p:titleStyle>
      <a:lvl1pPr algn="l" defTabSz="911860" rtl="0" eaLnBrk="1" fontAlgn="base" hangingPunct="1">
        <a:lnSpc>
          <a:spcPct val="90000"/>
        </a:lnSpc>
        <a:spcBef>
          <a:spcPct val="0"/>
        </a:spcBef>
        <a:spcAft>
          <a:spcPct val="0"/>
        </a:spcAft>
        <a:defRPr lang="en-US" sz="3730" kern="1200" dirty="0">
          <a:solidFill>
            <a:schemeClr val="tx2"/>
          </a:solidFill>
          <a:latin typeface="+mj-lt"/>
          <a:ea typeface="MS PGothic" panose="020B0600070205080204" charset="-128"/>
          <a:cs typeface="CiscoSans"/>
        </a:defRPr>
      </a:lvl1pPr>
      <a:lvl2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cs typeface="CiscoSans" pitchFamily="34" charset="0"/>
        </a:defRPr>
      </a:lvl2pPr>
      <a:lvl3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cs typeface="CiscoSans" pitchFamily="34" charset="0"/>
        </a:defRPr>
      </a:lvl3pPr>
      <a:lvl4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cs typeface="CiscoSans" pitchFamily="34" charset="0"/>
        </a:defRPr>
      </a:lvl4pPr>
      <a:lvl5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cs typeface="CiscoSans" pitchFamily="34" charset="0"/>
        </a:defRPr>
      </a:lvl5pPr>
      <a:lvl6pPr marL="609600"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6pPr>
      <a:lvl7pPr marL="1219200"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7pPr>
      <a:lvl8pPr marL="1828165"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8pPr>
      <a:lvl9pPr marL="2437765"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9pPr>
    </p:titleStyle>
    <p:bodyStyle>
      <a:lvl1pPr marL="226695" indent="-226695" algn="l" defTabSz="911860" rtl="0" eaLnBrk="1" fontAlgn="base" hangingPunct="1">
        <a:lnSpc>
          <a:spcPct val="95000"/>
        </a:lnSpc>
        <a:spcBef>
          <a:spcPts val="1435"/>
        </a:spcBef>
        <a:spcAft>
          <a:spcPct val="0"/>
        </a:spcAft>
        <a:buClr>
          <a:schemeClr val="tx2"/>
        </a:buClr>
        <a:buSzPct val="90000"/>
        <a:buFont typeface="Arial" panose="020B0604020202020204" pitchFamily="34" charset="0"/>
        <a:buChar char="•"/>
        <a:defRPr lang="en-US" sz="2000" kern="1200" dirty="0">
          <a:solidFill>
            <a:schemeClr val="tx1"/>
          </a:solidFill>
          <a:latin typeface="+mn-lt"/>
          <a:ea typeface="MS PGothic" panose="020B0600070205080204" charset="-128"/>
          <a:cs typeface="CiscoSans"/>
        </a:defRPr>
      </a:lvl1pPr>
      <a:lvl2pPr marL="478155" indent="-287655" algn="l" defTabSz="911860" rtl="0" eaLnBrk="1" fontAlgn="base" hangingPunct="1">
        <a:lnSpc>
          <a:spcPct val="95000"/>
        </a:lnSpc>
        <a:spcBef>
          <a:spcPts val="800"/>
        </a:spcBef>
        <a:spcAft>
          <a:spcPct val="0"/>
        </a:spcAft>
        <a:buClr>
          <a:schemeClr val="tx2"/>
        </a:buClr>
        <a:buFont typeface="Arial" panose="020B0604020202020204" pitchFamily="34" charset="0"/>
        <a:buChar char="•"/>
        <a:defRPr lang="en-US" sz="1865" kern="1200" dirty="0">
          <a:solidFill>
            <a:schemeClr val="tx1"/>
          </a:solidFill>
          <a:latin typeface="+mn-lt"/>
          <a:ea typeface="MS PGothic" panose="020B0600070205080204" charset="-128"/>
          <a:cs typeface="CiscoSans"/>
        </a:defRPr>
      </a:lvl2pPr>
      <a:lvl3pPr marL="575310" indent="-226695" algn="l" defTabSz="911860" rtl="0" eaLnBrk="1" fontAlgn="base" hangingPunct="1">
        <a:lnSpc>
          <a:spcPct val="95000"/>
        </a:lnSpc>
        <a:spcBef>
          <a:spcPts val="835"/>
        </a:spcBef>
        <a:spcAft>
          <a:spcPct val="0"/>
        </a:spcAft>
        <a:buFont typeface="Arial" panose="020B0604020202020204" pitchFamily="34" charset="0"/>
        <a:buChar char="•"/>
        <a:defRPr lang="en-US" sz="1600" kern="1200" dirty="0">
          <a:solidFill>
            <a:schemeClr val="tx1"/>
          </a:solidFill>
          <a:latin typeface="+mn-lt"/>
          <a:ea typeface="MS PGothic" panose="020B0600070205080204" charset="-128"/>
          <a:cs typeface="CiscoSans"/>
        </a:defRPr>
      </a:lvl3pPr>
      <a:lvl4pPr marL="670560" indent="-226695" algn="l" defTabSz="911860" rtl="0" eaLnBrk="1" fontAlgn="base" hangingPunct="1">
        <a:lnSpc>
          <a:spcPct val="95000"/>
        </a:lnSpc>
        <a:spcBef>
          <a:spcPts val="835"/>
        </a:spcBef>
        <a:spcAft>
          <a:spcPct val="0"/>
        </a:spcAft>
        <a:buFont typeface="Arial" panose="020B0604020202020204" pitchFamily="34" charset="0"/>
        <a:buChar char="•"/>
        <a:defRPr lang="en-US" sz="1465" kern="1200" dirty="0">
          <a:solidFill>
            <a:schemeClr val="tx1"/>
          </a:solidFill>
          <a:latin typeface="+mn-lt"/>
          <a:ea typeface="MS PGothic" panose="020B0600070205080204" charset="-128"/>
          <a:cs typeface="CiscoSans"/>
        </a:defRPr>
      </a:lvl4pPr>
      <a:lvl5pPr marL="765810" indent="-226695" algn="l" defTabSz="911860" rtl="0" eaLnBrk="1" fontAlgn="base" hangingPunct="1">
        <a:lnSpc>
          <a:spcPct val="95000"/>
        </a:lnSpc>
        <a:spcBef>
          <a:spcPts val="835"/>
        </a:spcBef>
        <a:spcAft>
          <a:spcPct val="0"/>
        </a:spcAft>
        <a:buFont typeface="Arial" panose="020B0604020202020204" pitchFamily="34" charset="0"/>
        <a:buChar char="•"/>
        <a:defRPr lang="en-US" sz="1465" kern="1200" dirty="0">
          <a:solidFill>
            <a:schemeClr val="tx1"/>
          </a:solidFill>
          <a:latin typeface="+mn-lt"/>
          <a:ea typeface="MS PGothic" panose="020B0600070205080204" charset="-128"/>
          <a:cs typeface="CiscoSans"/>
        </a:defRPr>
      </a:lvl5pPr>
      <a:lvl6pPr marL="1151255" indent="-228600" algn="l" defTabSz="914400"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775" indent="-228600" algn="l" defTabSz="914400" rtl="0" eaLnBrk="1" latinLnBrk="0" hangingPunct="1">
        <a:spcBef>
          <a:spcPts val="800"/>
        </a:spcBef>
        <a:buFont typeface="Arial" panose="020B0604020202020204" pitchFamily="34" charset="0"/>
        <a:buChar char="•"/>
        <a:defRPr sz="1065" kern="1200" baseline="0">
          <a:solidFill>
            <a:schemeClr val="tx1"/>
          </a:solidFill>
          <a:latin typeface="+mn-lt"/>
          <a:ea typeface="+mn-ea"/>
          <a:cs typeface="+mn-cs"/>
        </a:defRPr>
      </a:lvl7pPr>
      <a:lvl8pPr marL="3199765"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0965" algn="l" defTabSz="914400" rtl="0" eaLnBrk="1" latinLnBrk="0" hangingPunct="1">
        <a:defRPr sz="1865" kern="1200">
          <a:solidFill>
            <a:schemeClr val="tx1"/>
          </a:solidFill>
          <a:latin typeface="+mn-lt"/>
          <a:ea typeface="+mn-ea"/>
          <a:cs typeface="+mn-cs"/>
        </a:defRPr>
      </a:lvl4pPr>
      <a:lvl5pPr marL="1828165" algn="l" defTabSz="914400" rtl="0" eaLnBrk="1" latinLnBrk="0" hangingPunct="1">
        <a:defRPr sz="1865" kern="1200">
          <a:solidFill>
            <a:schemeClr val="tx1"/>
          </a:solidFill>
          <a:latin typeface="+mn-lt"/>
          <a:ea typeface="+mn-ea"/>
          <a:cs typeface="+mn-cs"/>
        </a:defRPr>
      </a:lvl5pPr>
      <a:lvl6pPr marL="2285365" algn="l" defTabSz="914400" rtl="0" eaLnBrk="1" latinLnBrk="0" hangingPunct="1">
        <a:defRPr sz="1865" kern="1200">
          <a:solidFill>
            <a:schemeClr val="tx1"/>
          </a:solidFill>
          <a:latin typeface="+mn-lt"/>
          <a:ea typeface="+mn-ea"/>
          <a:cs typeface="+mn-cs"/>
        </a:defRPr>
      </a:lvl6pPr>
      <a:lvl7pPr marL="2742565" algn="l" defTabSz="914400" rtl="0" eaLnBrk="1" latinLnBrk="0" hangingPunct="1">
        <a:defRPr sz="1865" kern="1200">
          <a:solidFill>
            <a:schemeClr val="tx1"/>
          </a:solidFill>
          <a:latin typeface="+mn-lt"/>
          <a:ea typeface="+mn-ea"/>
          <a:cs typeface="+mn-cs"/>
        </a:defRPr>
      </a:lvl7pPr>
      <a:lvl8pPr marL="3199765" algn="l" defTabSz="914400" rtl="0" eaLnBrk="1" latinLnBrk="0" hangingPunct="1">
        <a:defRPr sz="1865" kern="1200">
          <a:solidFill>
            <a:schemeClr val="tx1"/>
          </a:solidFill>
          <a:latin typeface="+mn-lt"/>
          <a:ea typeface="+mn-ea"/>
          <a:cs typeface="+mn-cs"/>
        </a:defRPr>
      </a:lvl8pPr>
      <a:lvl9pPr marL="3656330" algn="l" defTabSz="914400" rtl="0" eaLnBrk="1" latinLnBrk="0" hangingPunct="1">
        <a:defRPr sz="1865"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8" cstate="screen">
            <a:extLst>
              <a:ext uri="{28A0092B-C50C-407E-A947-70E740481C1C}">
                <a14:useLocalDpi xmlns:a14="http://schemas.microsoft.com/office/drawing/2010/main" val="0"/>
              </a:ext>
            </a:extLst>
          </a:blip>
          <a:srcRect/>
          <a:stretch>
            <a:fillRect/>
          </a:stretch>
        </p:blipFill>
        <p:spPr>
          <a:xfrm>
            <a:off x="444384" y="6380790"/>
            <a:ext cx="11300057" cy="160471"/>
          </a:xfrm>
          <a:prstGeom prst="rect">
            <a:avLst/>
          </a:prstGeom>
          <a:noFill/>
        </p:spPr>
      </p:pic>
      <p:sp>
        <p:nvSpPr>
          <p:cNvPr id="2" name="Title Placeholder 1"/>
          <p:cNvSpPr>
            <a:spLocks noGrp="1"/>
          </p:cNvSpPr>
          <p:nvPr>
            <p:ph type="title"/>
          </p:nvPr>
        </p:nvSpPr>
        <p:spPr>
          <a:xfrm>
            <a:off x="306190" y="432215"/>
            <a:ext cx="11448832" cy="838200"/>
          </a:xfrm>
          <a:prstGeom prst="rect">
            <a:avLst/>
          </a:prstGeom>
        </p:spPr>
        <p:txBody>
          <a:bodyPr vert="horz" lIns="61712" tIns="34286" rIns="61712" bIns="34286" rtlCol="0" anchor="b" anchorCtr="0">
            <a:noAutofit/>
          </a:bodyPr>
          <a:lstStyle/>
          <a:p>
            <a:pPr lvl="0" algn="l" defTabSz="913765" rtl="0" eaLnBrk="1" latinLnBrk="0" hangingPunct="1">
              <a:lnSpc>
                <a:spcPct val="80000"/>
              </a:lnSpc>
              <a:spcBef>
                <a:spcPct val="0"/>
              </a:spcBef>
              <a:buNone/>
            </a:pPr>
            <a:r>
              <a:rPr lang="en-US" dirty="0"/>
              <a:t>Slide Title Goes Here</a:t>
            </a:r>
            <a:endParaRPr lang="en-US" dirty="0"/>
          </a:p>
        </p:txBody>
      </p:sp>
      <p:sp>
        <p:nvSpPr>
          <p:cNvPr id="3" name="Text Placeholder 2"/>
          <p:cNvSpPr>
            <a:spLocks noGrp="1"/>
          </p:cNvSpPr>
          <p:nvPr>
            <p:ph type="body" idx="1"/>
          </p:nvPr>
        </p:nvSpPr>
        <p:spPr>
          <a:xfrm>
            <a:off x="306190" y="1339749"/>
            <a:ext cx="11433118" cy="4965699"/>
          </a:xfrm>
          <a:prstGeom prst="rect">
            <a:avLst/>
          </a:prstGeom>
        </p:spPr>
        <p:txBody>
          <a:bodyPr vert="horz" lIns="68571" tIns="34286" rIns="68571" bIns="34286" rtlCol="0">
            <a:noAutofit/>
          </a:body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Rectangle 4"/>
          <p:cNvSpPr>
            <a:spLocks noChangeArrowheads="1"/>
          </p:cNvSpPr>
          <p:nvPr/>
        </p:nvSpPr>
        <p:spPr bwMode="ltGray">
          <a:xfrm>
            <a:off x="335087" y="6575962"/>
            <a:ext cx="4559499" cy="185546"/>
          </a:xfrm>
          <a:prstGeom prst="rect">
            <a:avLst/>
          </a:prstGeom>
          <a:noFill/>
          <a:ln w="9525">
            <a:noFill/>
            <a:miter lim="800000"/>
          </a:ln>
          <a:effectLst/>
        </p:spPr>
        <p:txBody>
          <a:bodyPr wrap="square" lIns="82089" tIns="41044" rIns="82089" bIns="41044" anchor="b" anchorCtr="0">
            <a:spAutoFit/>
          </a:bodyPr>
          <a:lstStyle/>
          <a:p>
            <a:pPr defTabSz="814070"/>
            <a:r>
              <a:rPr lang="en-US" sz="665" dirty="0">
                <a:solidFill>
                  <a:srgbClr val="808080"/>
                </a:solidFill>
                <a:latin typeface="Arial Unicode MS" panose="020B0604020202020204" pitchFamily="34" charset="-128"/>
              </a:rPr>
              <a:t>© 2015 Cisco and/or its affiliates. All rights reserved.</a:t>
            </a:r>
            <a:endParaRPr lang="en-US" sz="665" dirty="0">
              <a:solidFill>
                <a:srgbClr val="808080"/>
              </a:solidFill>
              <a:latin typeface="Arial Unicode MS" panose="020B0604020202020204" pitchFamily="34" charset="-128"/>
            </a:endParaRPr>
          </a:p>
        </p:txBody>
      </p:sp>
      <p:sp>
        <p:nvSpPr>
          <p:cNvPr id="11" name="Rectangle 5"/>
          <p:cNvSpPr>
            <a:spLocks noChangeArrowheads="1"/>
          </p:cNvSpPr>
          <p:nvPr/>
        </p:nvSpPr>
        <p:spPr bwMode="ltGray">
          <a:xfrm>
            <a:off x="10568137" y="6574226"/>
            <a:ext cx="863087" cy="185546"/>
          </a:xfrm>
          <a:prstGeom prst="rect">
            <a:avLst/>
          </a:prstGeom>
          <a:noFill/>
          <a:ln w="9525">
            <a:noFill/>
            <a:miter lim="800000"/>
          </a:ln>
          <a:effectLst/>
        </p:spPr>
        <p:txBody>
          <a:bodyPr wrap="none" lIns="82089" tIns="41044" rIns="82089" bIns="41044" anchor="b">
            <a:spAutoFit/>
          </a:bodyPr>
          <a:lstStyle/>
          <a:p>
            <a:pPr algn="r" defTabSz="814070"/>
            <a:r>
              <a:rPr lang="en-US" sz="665" dirty="0">
                <a:solidFill>
                  <a:srgbClr val="808080"/>
                </a:solidFill>
                <a:latin typeface="Arial Unicode MS" panose="020B0604020202020204" pitchFamily="34" charset="-128"/>
              </a:rPr>
              <a:t>Cisco Confidential</a:t>
            </a:r>
            <a:endParaRPr lang="en-US" sz="665" dirty="0">
              <a:solidFill>
                <a:srgbClr val="808080"/>
              </a:solidFill>
              <a:latin typeface="Arial Unicode MS" panose="020B0604020202020204" pitchFamily="34" charset="-128"/>
            </a:endParaRPr>
          </a:p>
        </p:txBody>
      </p:sp>
      <p:sp>
        <p:nvSpPr>
          <p:cNvPr id="9" name="Rectangle 7"/>
          <p:cNvSpPr>
            <a:spLocks noChangeArrowheads="1"/>
          </p:cNvSpPr>
          <p:nvPr/>
        </p:nvSpPr>
        <p:spPr bwMode="ltGray">
          <a:xfrm>
            <a:off x="11592547" y="6570122"/>
            <a:ext cx="271579" cy="185546"/>
          </a:xfrm>
          <a:prstGeom prst="rect">
            <a:avLst/>
          </a:prstGeom>
          <a:noFill/>
          <a:ln w="9525" algn="ctr">
            <a:noFill/>
            <a:miter lim="800000"/>
          </a:ln>
          <a:effectLst/>
        </p:spPr>
        <p:txBody>
          <a:bodyPr wrap="none" lIns="82089" tIns="41044" rIns="82089" bIns="41044" anchor="b">
            <a:spAutoFit/>
          </a:bodyPr>
          <a:lstStyle/>
          <a:p>
            <a:pPr algn="r" defTabSz="814070"/>
            <a:fld id="{DFCF27A5-1A5B-48D3-A060-2758FFBB1ADD}" type="slidenum">
              <a:rPr lang="en-US" sz="665">
                <a:solidFill>
                  <a:srgbClr val="808080"/>
                </a:solidFill>
                <a:latin typeface="Arial Unicode MS" panose="020B0604020202020204" pitchFamily="34" charset="-128"/>
              </a:rPr>
            </a:fld>
            <a:endParaRPr lang="en-US" sz="665" dirty="0">
              <a:solidFill>
                <a:srgbClr val="808080"/>
              </a:solidFill>
              <a:latin typeface="Arial Unicode MS" panose="020B0604020202020204" pitchFamily="34" charset="-128"/>
            </a:endParaRPr>
          </a:p>
        </p:txBody>
      </p:sp>
    </p:spTree>
  </p:cSld>
  <p:clrMap bg1="lt1" tx1="dk1" bg2="lt2" tx2="dk2" accent1="accent1" accent2="accent2" accent3="accent3" accent4="accent4" accent5="accent5" accent6="accent6" hlink="hlink" folHlink="folHlink"/>
  <p:sldLayoutIdLst>
    <p:sldLayoutId id="2147484030" r:id="rId1"/>
    <p:sldLayoutId id="2147484031" r:id="rId2"/>
    <p:sldLayoutId id="2147484032" r:id="rId3"/>
    <p:sldLayoutId id="2147484033" r:id="rId4"/>
    <p:sldLayoutId id="2147484034" r:id="rId5"/>
    <p:sldLayoutId id="2147484035" r:id="rId6"/>
    <p:sldLayoutId id="2147484036" r:id="rId7"/>
  </p:sldLayoutIdLst>
  <p:transition>
    <p:wipe dir="r"/>
  </p:transition>
  <p:txStyles>
    <p:titleStyle>
      <a:lvl1pPr algn="l" defTabSz="913765"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Arial Unicode MS" panose="020B0604020202020204" pitchFamily="34" charset="-128"/>
          <a:ea typeface="+mj-ea"/>
          <a:cs typeface="Arial Unicode MS" panose="020B0604020202020204" pitchFamily="34" charset="-128"/>
        </a:defRPr>
      </a:lvl1pPr>
    </p:titleStyle>
    <p:bodyStyle>
      <a:lvl1pPr marL="228600" indent="-228600" algn="l" defTabSz="913765" rtl="0" eaLnBrk="1" latinLnBrk="0" hangingPunct="1">
        <a:lnSpc>
          <a:spcPct val="95000"/>
        </a:lnSpc>
        <a:spcBef>
          <a:spcPts val="1440"/>
        </a:spcBef>
        <a:buClr>
          <a:srgbClr val="493B93"/>
        </a:buClr>
        <a:buSzPct val="90000"/>
        <a:buFont typeface="Arial" panose="020B0604020202020204" pitchFamily="34" charset="0"/>
        <a:buChar char="•"/>
        <a:defRPr lang="en-US" sz="2265" kern="1200" dirty="0" smtClean="0">
          <a:solidFill>
            <a:srgbClr val="435153"/>
          </a:solidFill>
          <a:latin typeface="Arial Unicode MS" panose="020B0604020202020204" pitchFamily="34" charset="-128"/>
          <a:ea typeface="+mn-ea"/>
          <a:cs typeface="+mn-cs"/>
        </a:defRPr>
      </a:lvl1pPr>
      <a:lvl2pPr marL="406400" indent="0" algn="l" defTabSz="913765" rtl="0" eaLnBrk="1" latinLnBrk="0" hangingPunct="1">
        <a:lnSpc>
          <a:spcPct val="95000"/>
        </a:lnSpc>
        <a:spcBef>
          <a:spcPts val="840"/>
        </a:spcBef>
        <a:buClr>
          <a:schemeClr val="tx2"/>
        </a:buClr>
        <a:buFontTx/>
        <a:buNone/>
        <a:defRPr lang="en-US" sz="1865" kern="1200" dirty="0" smtClean="0">
          <a:solidFill>
            <a:srgbClr val="435153"/>
          </a:solidFill>
          <a:latin typeface="Arial Unicode MS" panose="020B0604020202020204" pitchFamily="34" charset="-128"/>
          <a:ea typeface="+mn-ea"/>
          <a:cs typeface="+mn-cs"/>
        </a:defRPr>
      </a:lvl2pPr>
      <a:lvl3pPr marL="571500" indent="-1905" algn="l" defTabSz="913765"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Arial Unicode MS" panose="020B0604020202020204" pitchFamily="34" charset="-128"/>
          <a:ea typeface="+mn-ea"/>
          <a:cs typeface="+mn-cs"/>
        </a:defRPr>
      </a:lvl3pPr>
      <a:lvl4pPr marL="688975" indent="0" algn="l" defTabSz="913765" rtl="0" eaLnBrk="1" latinLnBrk="0" hangingPunct="1">
        <a:lnSpc>
          <a:spcPct val="95000"/>
        </a:lnSpc>
        <a:spcBef>
          <a:spcPts val="840"/>
        </a:spcBef>
        <a:buFont typeface="Arial" panose="020B0604020202020204" pitchFamily="34" charset="0"/>
        <a:buNone/>
        <a:defRPr lang="en-US" sz="1465" kern="1200" dirty="0" smtClean="0">
          <a:solidFill>
            <a:srgbClr val="435153"/>
          </a:solidFill>
          <a:latin typeface="Arial Unicode MS" panose="020B0604020202020204" pitchFamily="34" charset="-128"/>
          <a:ea typeface="+mn-ea"/>
          <a:cs typeface="+mn-cs"/>
        </a:defRPr>
      </a:lvl4pPr>
      <a:lvl5pPr marL="801370" indent="0" algn="l" defTabSz="913765" rtl="0" eaLnBrk="1" latinLnBrk="0" hangingPunct="1">
        <a:lnSpc>
          <a:spcPct val="95000"/>
        </a:lnSpc>
        <a:spcBef>
          <a:spcPts val="840"/>
        </a:spcBef>
        <a:buFont typeface="Arial" panose="020B0604020202020204" pitchFamily="34" charset="0"/>
        <a:buNone/>
        <a:defRPr lang="en-US" sz="1465" kern="1200" dirty="0">
          <a:solidFill>
            <a:srgbClr val="435153"/>
          </a:solidFill>
          <a:latin typeface="Arial Unicode MS" panose="020B0604020202020204" pitchFamily="34" charset="-128"/>
          <a:ea typeface="+mn-ea"/>
          <a:cs typeface="+mn-cs"/>
        </a:defRPr>
      </a:lvl5pPr>
      <a:lvl6pPr marL="2513965"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05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77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3765" rtl="0" eaLnBrk="1" latinLnBrk="0" hangingPunct="1">
        <a:defRPr sz="1865" kern="1200">
          <a:solidFill>
            <a:schemeClr val="tx1"/>
          </a:solidFill>
          <a:latin typeface="+mn-lt"/>
          <a:ea typeface="+mn-ea"/>
          <a:cs typeface="+mn-cs"/>
        </a:defRPr>
      </a:lvl1pPr>
      <a:lvl2pPr marL="457200" algn="l" defTabSz="913765" rtl="0" eaLnBrk="1" latinLnBrk="0" hangingPunct="1">
        <a:defRPr sz="1865" kern="1200">
          <a:solidFill>
            <a:schemeClr val="tx1"/>
          </a:solidFill>
          <a:latin typeface="+mn-lt"/>
          <a:ea typeface="+mn-ea"/>
          <a:cs typeface="+mn-cs"/>
        </a:defRPr>
      </a:lvl2pPr>
      <a:lvl3pPr marL="913765" algn="l" defTabSz="913765" rtl="0" eaLnBrk="1" latinLnBrk="0" hangingPunct="1">
        <a:defRPr sz="1865" kern="1200">
          <a:solidFill>
            <a:schemeClr val="tx1"/>
          </a:solidFill>
          <a:latin typeface="+mn-lt"/>
          <a:ea typeface="+mn-ea"/>
          <a:cs typeface="+mn-cs"/>
        </a:defRPr>
      </a:lvl3pPr>
      <a:lvl4pPr marL="1370965" algn="l" defTabSz="913765" rtl="0" eaLnBrk="1" latinLnBrk="0" hangingPunct="1">
        <a:defRPr sz="1865" kern="1200">
          <a:solidFill>
            <a:schemeClr val="tx1"/>
          </a:solidFill>
          <a:latin typeface="+mn-lt"/>
          <a:ea typeface="+mn-ea"/>
          <a:cs typeface="+mn-cs"/>
        </a:defRPr>
      </a:lvl4pPr>
      <a:lvl5pPr marL="1828165" algn="l" defTabSz="913765" rtl="0" eaLnBrk="1" latinLnBrk="0" hangingPunct="1">
        <a:defRPr sz="1865" kern="1200">
          <a:solidFill>
            <a:schemeClr val="tx1"/>
          </a:solidFill>
          <a:latin typeface="+mn-lt"/>
          <a:ea typeface="+mn-ea"/>
          <a:cs typeface="+mn-cs"/>
        </a:defRPr>
      </a:lvl5pPr>
      <a:lvl6pPr marL="2285365" algn="l" defTabSz="913765" rtl="0" eaLnBrk="1" latinLnBrk="0" hangingPunct="1">
        <a:defRPr sz="1865" kern="1200">
          <a:solidFill>
            <a:schemeClr val="tx1"/>
          </a:solidFill>
          <a:latin typeface="+mn-lt"/>
          <a:ea typeface="+mn-ea"/>
          <a:cs typeface="+mn-cs"/>
        </a:defRPr>
      </a:lvl6pPr>
      <a:lvl7pPr marL="2741930" algn="l" defTabSz="913765" rtl="0" eaLnBrk="1" latinLnBrk="0" hangingPunct="1">
        <a:defRPr sz="1865" kern="1200">
          <a:solidFill>
            <a:schemeClr val="tx1"/>
          </a:solidFill>
          <a:latin typeface="+mn-lt"/>
          <a:ea typeface="+mn-ea"/>
          <a:cs typeface="+mn-cs"/>
        </a:defRPr>
      </a:lvl7pPr>
      <a:lvl8pPr marL="3199130" algn="l" defTabSz="913765" rtl="0" eaLnBrk="1" latinLnBrk="0" hangingPunct="1">
        <a:defRPr sz="1865" kern="1200">
          <a:solidFill>
            <a:schemeClr val="tx1"/>
          </a:solidFill>
          <a:latin typeface="+mn-lt"/>
          <a:ea typeface="+mn-ea"/>
          <a:cs typeface="+mn-cs"/>
        </a:defRPr>
      </a:lvl8pPr>
      <a:lvl9pPr marL="3656330" algn="l" defTabSz="913765" rtl="0" eaLnBrk="1" latinLnBrk="0" hangingPunct="1">
        <a:defRPr sz="1865"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44" cstate="email"/>
          <a:stretch>
            <a:fillRect/>
          </a:stretch>
        </p:blipFill>
        <p:spPr>
          <a:xfrm>
            <a:off x="0" y="0"/>
            <a:ext cx="12188825" cy="6858000"/>
          </a:xfrm>
          <a:prstGeom prst="rect">
            <a:avLst/>
          </a:prstGeom>
        </p:spPr>
      </p:pic>
      <p:sp>
        <p:nvSpPr>
          <p:cNvPr id="1026" name="Title Placeholder 5"/>
          <p:cNvSpPr>
            <a:spLocks noGrp="1"/>
          </p:cNvSpPr>
          <p:nvPr>
            <p:ph type="title"/>
          </p:nvPr>
        </p:nvSpPr>
        <p:spPr bwMode="auto">
          <a:xfrm>
            <a:off x="584048"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b" anchorCtr="0" compatLnSpc="1"/>
          <a:lstStyle/>
          <a:p>
            <a:pPr lvl="0"/>
            <a:r>
              <a:rPr lang="en-GB" altLang="en-US" dirty="0"/>
              <a:t>Title Goes Here</a:t>
            </a:r>
            <a:endParaRPr lang="en-GB" altLang="en-US" dirty="0"/>
          </a:p>
        </p:txBody>
      </p:sp>
      <p:sp>
        <p:nvSpPr>
          <p:cNvPr id="12" name="Rectangle 7"/>
          <p:cNvSpPr>
            <a:spLocks noChangeArrowheads="1"/>
          </p:cNvSpPr>
          <p:nvPr/>
        </p:nvSpPr>
        <p:spPr bwMode="ltGray">
          <a:xfrm>
            <a:off x="11351638" y="6323898"/>
            <a:ext cx="290824" cy="206002"/>
          </a:xfrm>
          <a:prstGeom prst="rect">
            <a:avLst/>
          </a:prstGeom>
          <a:noFill/>
          <a:ln w="9525" algn="ctr">
            <a:noFill/>
            <a:miter lim="800000"/>
          </a:ln>
          <a:effectLst/>
        </p:spPr>
        <p:txBody>
          <a:bodyPr wrap="none" lIns="82093" tIns="41045" rIns="82093" bIns="41045" anchor="b">
            <a:spAutoFit/>
          </a:bodyPr>
          <a:lstStyle/>
          <a:p>
            <a:pPr algn="r" defTabSz="814070">
              <a:defRPr/>
            </a:pPr>
            <a:fld id="{6A1E46DC-7EF6-4EA2-B285-14272867D133}" type="slidenum">
              <a:rPr lang="en-US" sz="800">
                <a:solidFill>
                  <a:srgbClr val="000000">
                    <a:alpha val="25000"/>
                  </a:srgbClr>
                </a:solidFill>
                <a:ea typeface="黑体" panose="02010609060101010101" pitchFamily="49" charset="-122"/>
                <a:cs typeface="CiscoSans Thin"/>
              </a:rPr>
            </a:fld>
            <a:endParaRPr lang="zh-CN" altLang="en-US" sz="800" dirty="0">
              <a:solidFill>
                <a:srgbClr val="000000">
                  <a:alpha val="25000"/>
                </a:srgbClr>
              </a:solidFill>
              <a:cs typeface="CiscoSans Thin"/>
            </a:endParaRPr>
          </a:p>
        </p:txBody>
      </p:sp>
      <p:sp>
        <p:nvSpPr>
          <p:cNvPr id="13" name="Rectangle 4"/>
          <p:cNvSpPr>
            <a:spLocks noChangeArrowheads="1"/>
          </p:cNvSpPr>
          <p:nvPr/>
        </p:nvSpPr>
        <p:spPr bwMode="ltGray">
          <a:xfrm>
            <a:off x="7821307" y="6322226"/>
            <a:ext cx="3543101" cy="206002"/>
          </a:xfrm>
          <a:prstGeom prst="rect">
            <a:avLst/>
          </a:prstGeom>
          <a:noFill/>
          <a:ln w="9525">
            <a:noFill/>
            <a:miter lim="800000"/>
          </a:ln>
          <a:effectLst/>
        </p:spPr>
        <p:txBody>
          <a:bodyPr lIns="82093" tIns="41045" rIns="82093" bIns="41045" anchor="b">
            <a:spAutoFit/>
          </a:bodyPr>
          <a:lstStyle/>
          <a:p>
            <a:pPr algn="r" defTabSz="814070">
              <a:defRPr/>
            </a:pPr>
            <a:r>
              <a:rPr lang="en-US" altLang="zh-CN" sz="800" dirty="0">
                <a:solidFill>
                  <a:srgbClr val="000000">
                    <a:alpha val="25000"/>
                  </a:srgbClr>
                </a:solidFill>
              </a:rPr>
              <a:t>© 2016 </a:t>
            </a:r>
            <a:r>
              <a:rPr lang="zh-CN" altLang="en-US" sz="800" dirty="0">
                <a:solidFill>
                  <a:srgbClr val="000000">
                    <a:alpha val="25000"/>
                  </a:srgbClr>
                </a:solidFill>
              </a:rPr>
              <a:t>思科和</a:t>
            </a:r>
            <a:r>
              <a:rPr lang="en-US" altLang="zh-CN" sz="800" dirty="0">
                <a:solidFill>
                  <a:srgbClr val="000000">
                    <a:alpha val="25000"/>
                  </a:srgbClr>
                </a:solidFill>
              </a:rPr>
              <a:t>/</a:t>
            </a:r>
            <a:r>
              <a:rPr lang="zh-CN" altLang="en-US" sz="800" dirty="0">
                <a:solidFill>
                  <a:srgbClr val="000000">
                    <a:alpha val="25000"/>
                  </a:srgbClr>
                </a:solidFill>
              </a:rPr>
              <a:t>或其附属公司。版权所有。思科机密信息</a:t>
            </a:r>
            <a:endParaRPr lang="zh-CN" altLang="en-US" sz="800" dirty="0">
              <a:solidFill>
                <a:srgbClr val="000000">
                  <a:alpha val="25000"/>
                </a:srgbClr>
              </a:solidFill>
            </a:endParaRPr>
          </a:p>
        </p:txBody>
      </p:sp>
      <p:pic>
        <p:nvPicPr>
          <p:cNvPr id="1029" name="Picture 2"/>
          <p:cNvPicPr>
            <a:picLocks noChangeAspect="1" noChangeArrowheads="1"/>
          </p:cNvPicPr>
          <p:nvPr/>
        </p:nvPicPr>
        <p:blipFill>
          <a:blip r:embed="rId45" cstate="screen"/>
          <a:stretch>
            <a:fillRect/>
          </a:stretch>
        </p:blipFill>
        <p:spPr bwMode="auto">
          <a:xfrm>
            <a:off x="636739" y="6167967"/>
            <a:ext cx="565426" cy="353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userDrawn="1"/>
        </p:nvPicPr>
        <p:blipFill>
          <a:blip r:embed="rId46">
            <a:extLst>
              <a:ext uri="{28A0092B-C50C-407E-A947-70E740481C1C}">
                <a14:useLocalDpi xmlns:a14="http://schemas.microsoft.com/office/drawing/2010/main" val="0"/>
              </a:ext>
            </a:extLst>
          </a:blip>
          <a:stretch>
            <a:fillRect/>
          </a:stretch>
        </p:blipFill>
        <p:spPr>
          <a:xfrm>
            <a:off x="1232632" y="6143143"/>
            <a:ext cx="1421592" cy="353483"/>
          </a:xfrm>
          <a:prstGeom prst="rect">
            <a:avLst/>
          </a:prstGeom>
        </p:spPr>
      </p:pic>
    </p:spTree>
  </p:cSld>
  <p:clrMap bg1="lt1" tx1="dk1" bg2="lt2" tx2="dk2" accent1="accent1" accent2="accent2" accent3="accent3" accent4="accent4" accent5="accent5" accent6="accent6" hlink="hlink" folHlink="folHlink"/>
  <p:sldLayoutIdLst>
    <p:sldLayoutId id="2147484038" r:id="rId1"/>
    <p:sldLayoutId id="2147484039" r:id="rId2"/>
    <p:sldLayoutId id="2147484040" r:id="rId3"/>
    <p:sldLayoutId id="2147484041" r:id="rId4"/>
    <p:sldLayoutId id="2147484042" r:id="rId5"/>
    <p:sldLayoutId id="2147484043" r:id="rId6"/>
    <p:sldLayoutId id="2147484044" r:id="rId7"/>
    <p:sldLayoutId id="2147484045" r:id="rId8"/>
    <p:sldLayoutId id="2147484046" r:id="rId9"/>
    <p:sldLayoutId id="2147484047" r:id="rId10"/>
    <p:sldLayoutId id="2147484048" r:id="rId11"/>
    <p:sldLayoutId id="2147484049" r:id="rId12"/>
    <p:sldLayoutId id="2147484050" r:id="rId13"/>
    <p:sldLayoutId id="2147484051" r:id="rId14"/>
    <p:sldLayoutId id="2147484052" r:id="rId15"/>
    <p:sldLayoutId id="2147484053" r:id="rId16"/>
    <p:sldLayoutId id="2147484054" r:id="rId17"/>
    <p:sldLayoutId id="2147484055" r:id="rId18"/>
    <p:sldLayoutId id="2147484056" r:id="rId19"/>
    <p:sldLayoutId id="2147484057" r:id="rId20"/>
    <p:sldLayoutId id="2147484058" r:id="rId21"/>
    <p:sldLayoutId id="2147484059" r:id="rId22"/>
    <p:sldLayoutId id="2147484060" r:id="rId23"/>
    <p:sldLayoutId id="2147484061" r:id="rId24"/>
    <p:sldLayoutId id="2147484062" r:id="rId25"/>
    <p:sldLayoutId id="2147484063" r:id="rId26"/>
    <p:sldLayoutId id="2147484064" r:id="rId27"/>
    <p:sldLayoutId id="2147484065" r:id="rId28"/>
    <p:sldLayoutId id="2147484066" r:id="rId29"/>
    <p:sldLayoutId id="2147484067" r:id="rId30"/>
    <p:sldLayoutId id="2147484068" r:id="rId31"/>
    <p:sldLayoutId id="2147484069" r:id="rId32"/>
    <p:sldLayoutId id="2147484070" r:id="rId33"/>
    <p:sldLayoutId id="2147484071" r:id="rId34"/>
    <p:sldLayoutId id="2147484072" r:id="rId35"/>
    <p:sldLayoutId id="2147484073" r:id="rId36"/>
    <p:sldLayoutId id="2147484074" r:id="rId37"/>
    <p:sldLayoutId id="2147484075" r:id="rId38"/>
    <p:sldLayoutId id="2147484076" r:id="rId39"/>
    <p:sldLayoutId id="2147484077" r:id="rId40"/>
    <p:sldLayoutId id="2147484078" r:id="rId41"/>
    <p:sldLayoutId id="2147484079" r:id="rId42"/>
    <p:sldLayoutId id="2147484080" r:id="rId43"/>
  </p:sldLayoutIdLst>
  <p:transition spd="slow">
    <p:wipe/>
  </p:transition>
  <p:txStyles>
    <p:titleStyle>
      <a:lvl1pPr algn="l" defTabSz="911860" rtl="0" eaLnBrk="1" fontAlgn="base" hangingPunct="1">
        <a:lnSpc>
          <a:spcPct val="90000"/>
        </a:lnSpc>
        <a:spcBef>
          <a:spcPct val="0"/>
        </a:spcBef>
        <a:spcAft>
          <a:spcPct val="0"/>
        </a:spcAft>
        <a:defRPr lang="en-US" sz="3730" kern="1200" dirty="0">
          <a:solidFill>
            <a:schemeClr val="tx2"/>
          </a:solidFill>
          <a:latin typeface="+mj-lt"/>
          <a:ea typeface="黑体" panose="02010609060101010101" pitchFamily="49" charset="-122"/>
          <a:cs typeface="CiscoSans"/>
        </a:defRPr>
      </a:lvl1pPr>
      <a:lvl2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cs typeface="CiscoSans" pitchFamily="34" charset="0"/>
        </a:defRPr>
      </a:lvl2pPr>
      <a:lvl3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cs typeface="CiscoSans" pitchFamily="34" charset="0"/>
        </a:defRPr>
      </a:lvl3pPr>
      <a:lvl4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cs typeface="CiscoSans" pitchFamily="34" charset="0"/>
        </a:defRPr>
      </a:lvl4pPr>
      <a:lvl5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cs typeface="CiscoSans" pitchFamily="34" charset="0"/>
        </a:defRPr>
      </a:lvl5pPr>
      <a:lvl6pPr marL="609600"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6pPr>
      <a:lvl7pPr marL="1219200"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7pPr>
      <a:lvl8pPr marL="1828165"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8pPr>
      <a:lvl9pPr marL="2437765"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9pPr>
    </p:titleStyle>
    <p:bodyStyle>
      <a:lvl1pPr marL="226695" indent="-226695" algn="l" defTabSz="911860" rtl="0" eaLnBrk="1" fontAlgn="base" hangingPunct="1">
        <a:lnSpc>
          <a:spcPct val="95000"/>
        </a:lnSpc>
        <a:spcBef>
          <a:spcPts val="1435"/>
        </a:spcBef>
        <a:spcAft>
          <a:spcPct val="0"/>
        </a:spcAft>
        <a:buClr>
          <a:schemeClr val="tx2"/>
        </a:buClr>
        <a:buSzPct val="90000"/>
        <a:buFont typeface="Arial" panose="020B0604020202020204" pitchFamily="34" charset="0"/>
        <a:buChar char="•"/>
        <a:defRPr lang="en-US" sz="2000" kern="1200" dirty="0">
          <a:solidFill>
            <a:schemeClr val="tx1"/>
          </a:solidFill>
          <a:latin typeface="+mn-lt"/>
          <a:ea typeface="MS PGothic" panose="020B0600070205080204" charset="-128"/>
          <a:cs typeface="CiscoSans"/>
        </a:defRPr>
      </a:lvl1pPr>
      <a:lvl2pPr marL="478155" indent="-287655" algn="l" defTabSz="911860" rtl="0" eaLnBrk="1" fontAlgn="base" hangingPunct="1">
        <a:lnSpc>
          <a:spcPct val="95000"/>
        </a:lnSpc>
        <a:spcBef>
          <a:spcPts val="800"/>
        </a:spcBef>
        <a:spcAft>
          <a:spcPct val="0"/>
        </a:spcAft>
        <a:buClr>
          <a:schemeClr val="tx2"/>
        </a:buClr>
        <a:buFont typeface="Arial" panose="020B0604020202020204" pitchFamily="34" charset="0"/>
        <a:buChar char="•"/>
        <a:defRPr lang="en-US" sz="1865" kern="1200" dirty="0">
          <a:solidFill>
            <a:schemeClr val="tx1"/>
          </a:solidFill>
          <a:latin typeface="+mn-lt"/>
          <a:ea typeface="MS PGothic" panose="020B0600070205080204" charset="-128"/>
          <a:cs typeface="CiscoSans"/>
        </a:defRPr>
      </a:lvl2pPr>
      <a:lvl3pPr marL="575310" indent="-226695" algn="l" defTabSz="911860" rtl="0" eaLnBrk="1" fontAlgn="base" hangingPunct="1">
        <a:lnSpc>
          <a:spcPct val="95000"/>
        </a:lnSpc>
        <a:spcBef>
          <a:spcPts val="835"/>
        </a:spcBef>
        <a:spcAft>
          <a:spcPct val="0"/>
        </a:spcAft>
        <a:buFont typeface="Arial" panose="020B0604020202020204" pitchFamily="34" charset="0"/>
        <a:buChar char="•"/>
        <a:defRPr lang="en-US" sz="1600" kern="1200" dirty="0">
          <a:solidFill>
            <a:schemeClr val="tx1"/>
          </a:solidFill>
          <a:latin typeface="+mn-lt"/>
          <a:ea typeface="MS PGothic" panose="020B0600070205080204" charset="-128"/>
          <a:cs typeface="CiscoSans"/>
        </a:defRPr>
      </a:lvl3pPr>
      <a:lvl4pPr marL="670560" indent="-226695" algn="l" defTabSz="911860" rtl="0" eaLnBrk="1" fontAlgn="base" hangingPunct="1">
        <a:lnSpc>
          <a:spcPct val="95000"/>
        </a:lnSpc>
        <a:spcBef>
          <a:spcPts val="835"/>
        </a:spcBef>
        <a:spcAft>
          <a:spcPct val="0"/>
        </a:spcAft>
        <a:buFont typeface="Arial" panose="020B0604020202020204" pitchFamily="34" charset="0"/>
        <a:buChar char="•"/>
        <a:defRPr lang="en-US" sz="1465" kern="1200" dirty="0">
          <a:solidFill>
            <a:schemeClr val="tx1"/>
          </a:solidFill>
          <a:latin typeface="+mn-lt"/>
          <a:ea typeface="MS PGothic" panose="020B0600070205080204" charset="-128"/>
          <a:cs typeface="CiscoSans"/>
        </a:defRPr>
      </a:lvl4pPr>
      <a:lvl5pPr marL="765810" indent="-226695" algn="l" defTabSz="911860" rtl="0" eaLnBrk="1" fontAlgn="base" hangingPunct="1">
        <a:lnSpc>
          <a:spcPct val="95000"/>
        </a:lnSpc>
        <a:spcBef>
          <a:spcPts val="835"/>
        </a:spcBef>
        <a:spcAft>
          <a:spcPct val="0"/>
        </a:spcAft>
        <a:buFont typeface="Arial" panose="020B0604020202020204" pitchFamily="34" charset="0"/>
        <a:buChar char="•"/>
        <a:defRPr lang="en-US" sz="1465" kern="1200" dirty="0">
          <a:solidFill>
            <a:schemeClr val="tx1"/>
          </a:solidFill>
          <a:latin typeface="+mn-lt"/>
          <a:ea typeface="MS PGothic" panose="020B0600070205080204" charset="-128"/>
          <a:cs typeface="CiscoSans"/>
        </a:defRPr>
      </a:lvl5pPr>
      <a:lvl6pPr marL="1151255" indent="-228600" algn="l" defTabSz="914400"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775" indent="-228600" algn="l" defTabSz="914400" rtl="0" eaLnBrk="1" latinLnBrk="0" hangingPunct="1">
        <a:spcBef>
          <a:spcPts val="800"/>
        </a:spcBef>
        <a:buFont typeface="Arial" panose="020B0604020202020204" pitchFamily="34" charset="0"/>
        <a:buChar char="•"/>
        <a:defRPr sz="1065" kern="1200" baseline="0">
          <a:solidFill>
            <a:schemeClr val="tx1"/>
          </a:solidFill>
          <a:latin typeface="+mn-lt"/>
          <a:ea typeface="+mn-ea"/>
          <a:cs typeface="+mn-cs"/>
        </a:defRPr>
      </a:lvl7pPr>
      <a:lvl8pPr marL="3199765"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0965" algn="l" defTabSz="914400" rtl="0" eaLnBrk="1" latinLnBrk="0" hangingPunct="1">
        <a:defRPr sz="1865" kern="1200">
          <a:solidFill>
            <a:schemeClr val="tx1"/>
          </a:solidFill>
          <a:latin typeface="+mn-lt"/>
          <a:ea typeface="+mn-ea"/>
          <a:cs typeface="+mn-cs"/>
        </a:defRPr>
      </a:lvl4pPr>
      <a:lvl5pPr marL="1828165" algn="l" defTabSz="914400" rtl="0" eaLnBrk="1" latinLnBrk="0" hangingPunct="1">
        <a:defRPr sz="1865" kern="1200">
          <a:solidFill>
            <a:schemeClr val="tx1"/>
          </a:solidFill>
          <a:latin typeface="+mn-lt"/>
          <a:ea typeface="+mn-ea"/>
          <a:cs typeface="+mn-cs"/>
        </a:defRPr>
      </a:lvl5pPr>
      <a:lvl6pPr marL="2285365" algn="l" defTabSz="914400" rtl="0" eaLnBrk="1" latinLnBrk="0" hangingPunct="1">
        <a:defRPr sz="1865" kern="1200">
          <a:solidFill>
            <a:schemeClr val="tx1"/>
          </a:solidFill>
          <a:latin typeface="+mn-lt"/>
          <a:ea typeface="+mn-ea"/>
          <a:cs typeface="+mn-cs"/>
        </a:defRPr>
      </a:lvl6pPr>
      <a:lvl7pPr marL="2742565" algn="l" defTabSz="914400" rtl="0" eaLnBrk="1" latinLnBrk="0" hangingPunct="1">
        <a:defRPr sz="1865" kern="1200">
          <a:solidFill>
            <a:schemeClr val="tx1"/>
          </a:solidFill>
          <a:latin typeface="+mn-lt"/>
          <a:ea typeface="+mn-ea"/>
          <a:cs typeface="+mn-cs"/>
        </a:defRPr>
      </a:lvl7pPr>
      <a:lvl8pPr marL="3199765" algn="l" defTabSz="914400" rtl="0" eaLnBrk="1" latinLnBrk="0" hangingPunct="1">
        <a:defRPr sz="1865" kern="1200">
          <a:solidFill>
            <a:schemeClr val="tx1"/>
          </a:solidFill>
          <a:latin typeface="+mn-lt"/>
          <a:ea typeface="+mn-ea"/>
          <a:cs typeface="+mn-cs"/>
        </a:defRPr>
      </a:lvl8pPr>
      <a:lvl9pPr marL="3656330" algn="l" defTabSz="914400" rtl="0" eaLnBrk="1" latinLnBrk="0" hangingPunct="1">
        <a:defRPr sz="1865"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0" cstate="screen">
            <a:extLst>
              <a:ext uri="{28A0092B-C50C-407E-A947-70E740481C1C}">
                <a14:useLocalDpi xmlns:a14="http://schemas.microsoft.com/office/drawing/2010/main" val="0"/>
              </a:ext>
            </a:extLst>
          </a:blip>
          <a:srcRect/>
          <a:stretch>
            <a:fillRect/>
          </a:stretch>
        </p:blipFill>
        <p:spPr>
          <a:xfrm>
            <a:off x="444384" y="6380781"/>
            <a:ext cx="11300057" cy="160471"/>
          </a:xfrm>
          <a:prstGeom prst="rect">
            <a:avLst/>
          </a:prstGeom>
          <a:noFill/>
        </p:spPr>
      </p:pic>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endParaRPr lang="en-US" dirty="0"/>
          </a:p>
        </p:txBody>
      </p:sp>
      <p:sp>
        <p:nvSpPr>
          <p:cNvPr id="3" name="Text Placeholder 2"/>
          <p:cNvSpPr>
            <a:spLocks noGrp="1"/>
          </p:cNvSpPr>
          <p:nvPr>
            <p:ph type="body" idx="1"/>
          </p:nvPr>
        </p:nvSpPr>
        <p:spPr>
          <a:xfrm>
            <a:off x="306190" y="1339746"/>
            <a:ext cx="11433118" cy="4965699"/>
          </a:xfrm>
          <a:prstGeom prst="rect">
            <a:avLst/>
          </a:prstGeom>
        </p:spPr>
        <p:txBody>
          <a:bodyPr vert="horz" lIns="91440" tIns="45720" rIns="91440" bIns="45720" rtlCol="0">
            <a:noAutofit/>
          </a:body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Rectangle 4"/>
          <p:cNvSpPr>
            <a:spLocks noChangeArrowheads="1"/>
          </p:cNvSpPr>
          <p:nvPr/>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11" name="Rectangle 5"/>
          <p:cNvSpPr>
            <a:spLocks noChangeArrowheads="1"/>
          </p:cNvSpPr>
          <p:nvPr/>
        </p:nvSpPr>
        <p:spPr bwMode="ltGray">
          <a:xfrm>
            <a:off x="10640200" y="6584513"/>
            <a:ext cx="791023" cy="175257"/>
          </a:xfrm>
          <a:prstGeom prst="rect">
            <a:avLst/>
          </a:prstGeom>
          <a:noFill/>
          <a:ln w="9525">
            <a:noFill/>
            <a:miter lim="800000"/>
          </a:ln>
          <a:effectLst/>
        </p:spPr>
        <p:txBody>
          <a:bodyPr wrap="none" lIns="82124" tIns="41061" rIns="82124" bIns="41061" anchor="b">
            <a:spAutoFit/>
          </a:bodyPr>
          <a:lstStyle/>
          <a:p>
            <a:pPr algn="r" defTabSz="814705"/>
            <a:r>
              <a:rPr lang="en-US" sz="600" dirty="0">
                <a:solidFill>
                  <a:srgbClr val="808080"/>
                </a:solidFill>
                <a:latin typeface="Arial Unicode MS" panose="020B0604020202020204" pitchFamily="34" charset="-128"/>
              </a:rPr>
              <a:t>Cisco Confidential</a:t>
            </a:r>
            <a:endParaRPr lang="en-US" sz="600" dirty="0">
              <a:solidFill>
                <a:srgbClr val="808080"/>
              </a:solidFill>
              <a:latin typeface="Arial Unicode MS" panose="020B0604020202020204" pitchFamily="34" charset="-128"/>
            </a:endParaRPr>
          </a:p>
        </p:txBody>
      </p:sp>
      <p:sp>
        <p:nvSpPr>
          <p:cNvPr id="9" name="Rectangle 7"/>
          <p:cNvSpPr>
            <a:spLocks noChangeArrowheads="1"/>
          </p:cNvSpPr>
          <p:nvPr/>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 bg1="lt1" tx1="dk1" bg2="lt2" tx2="dk2" accent1="accent1" accent2="accent2" accent3="accent3" accent4="accent4" accent5="accent5" accent6="accent6" hlink="hlink" folHlink="folHlink"/>
  <p:sldLayoutIdLst>
    <p:sldLayoutId id="2147484082" r:id="rId1"/>
    <p:sldLayoutId id="2147484083" r:id="rId2"/>
    <p:sldLayoutId id="2147484084" r:id="rId3"/>
    <p:sldLayoutId id="2147484085" r:id="rId4"/>
    <p:sldLayoutId id="2147484086" r:id="rId5"/>
    <p:sldLayoutId id="2147484087" r:id="rId6"/>
    <p:sldLayoutId id="2147484088" r:id="rId7"/>
    <p:sldLayoutId id="2147484089" r:id="rId8"/>
    <p:sldLayoutId id="2147484090" r:id="rId9"/>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Arial Unicode MS" panose="020B0604020202020204" pitchFamily="34" charset="-128"/>
          <a:ea typeface="+mj-ea"/>
          <a:cs typeface="Arial Unicode MS" panose="020B0604020202020204" pitchFamily="34" charset="-128"/>
        </a:defRPr>
      </a:lvl1pPr>
    </p:titleStyle>
    <p:body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Arial Unicode MS" panose="020B0604020202020204" pitchFamily="34" charset="-128"/>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Arial Unicode MS" panose="020B0604020202020204" pitchFamily="34" charset="-128"/>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Arial Unicode MS" panose="020B0604020202020204" pitchFamily="34" charset="-128"/>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Arial Unicode MS" panose="020B0604020202020204" pitchFamily="34" charset="-128"/>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Arial Unicode MS" panose="020B0604020202020204" pitchFamily="34" charset="-128"/>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36" cstate="screen"/>
          <a:srcRect/>
          <a:stretch>
            <a:fillRect/>
          </a:stretch>
        </p:blipFill>
        <p:spPr>
          <a:xfrm>
            <a:off x="444384" y="6380781"/>
            <a:ext cx="11300057" cy="160471"/>
          </a:xfrm>
          <a:prstGeom prst="rect">
            <a:avLst/>
          </a:prstGeom>
          <a:noFill/>
        </p:spPr>
      </p:pic>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endParaRPr lang="en-US" dirty="0"/>
          </a:p>
        </p:txBody>
      </p:sp>
      <p:sp>
        <p:nvSpPr>
          <p:cNvPr id="3" name="Text Placeholder 2"/>
          <p:cNvSpPr>
            <a:spLocks noGrp="1"/>
          </p:cNvSpPr>
          <p:nvPr>
            <p:ph type="body" idx="1"/>
          </p:nvPr>
        </p:nvSpPr>
        <p:spPr>
          <a:xfrm>
            <a:off x="306190" y="1339746"/>
            <a:ext cx="11433118" cy="4965699"/>
          </a:xfrm>
          <a:prstGeom prst="rect">
            <a:avLst/>
          </a:prstGeom>
        </p:spPr>
        <p:txBody>
          <a:bodyPr vert="horz" lIns="91440" tIns="45720" rIns="91440" bIns="45720" rtlCol="0">
            <a:noAutofit/>
          </a:body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Rectangle 4"/>
          <p:cNvSpPr>
            <a:spLocks noChangeArrowheads="1"/>
          </p:cNvSpPr>
          <p:nvPr/>
        </p:nvSpPr>
        <p:spPr bwMode="ltGray">
          <a:xfrm>
            <a:off x="335077" y="6586247"/>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rPr>
              <a:t>© 2012 Cisco and/or its affiliates. All rights reserved.</a:t>
            </a:r>
            <a:endParaRPr lang="en-US" sz="600" dirty="0">
              <a:solidFill>
                <a:srgbClr val="808080"/>
              </a:solidFill>
            </a:endParaRPr>
          </a:p>
        </p:txBody>
      </p:sp>
      <p:sp>
        <p:nvSpPr>
          <p:cNvPr id="11" name="Rectangle 5"/>
          <p:cNvSpPr>
            <a:spLocks noChangeArrowheads="1"/>
          </p:cNvSpPr>
          <p:nvPr/>
        </p:nvSpPr>
        <p:spPr bwMode="ltGray">
          <a:xfrm>
            <a:off x="10640200" y="6584513"/>
            <a:ext cx="791023" cy="175257"/>
          </a:xfrm>
          <a:prstGeom prst="rect">
            <a:avLst/>
          </a:prstGeom>
          <a:noFill/>
          <a:ln w="9525">
            <a:noFill/>
            <a:miter lim="800000"/>
          </a:ln>
          <a:effectLst/>
        </p:spPr>
        <p:txBody>
          <a:bodyPr wrap="none" lIns="82124" tIns="41061" rIns="82124" bIns="41061" anchor="b">
            <a:spAutoFit/>
          </a:bodyPr>
          <a:lstStyle/>
          <a:p>
            <a:pPr algn="r" defTabSz="814705"/>
            <a:r>
              <a:rPr lang="en-US" sz="600" dirty="0">
                <a:solidFill>
                  <a:srgbClr val="808080"/>
                </a:solidFill>
              </a:rPr>
              <a:t>Cisco Confidential</a:t>
            </a:r>
            <a:endParaRPr lang="en-US" sz="600" dirty="0">
              <a:solidFill>
                <a:srgbClr val="808080"/>
              </a:solidFill>
            </a:endParaRPr>
          </a:p>
        </p:txBody>
      </p:sp>
      <p:sp>
        <p:nvSpPr>
          <p:cNvPr id="9" name="Rectangle 7"/>
          <p:cNvSpPr>
            <a:spLocks noChangeArrowheads="1"/>
          </p:cNvSpPr>
          <p:nvPr/>
        </p:nvSpPr>
        <p:spPr bwMode="ltGray">
          <a:xfrm>
            <a:off x="11603694" y="6580409"/>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rPr>
            </a:fld>
            <a:endParaRPr lang="en-US" sz="600" dirty="0">
              <a:solidFill>
                <a:srgbClr val="808080"/>
              </a:solidFill>
            </a:endParaRPr>
          </a:p>
        </p:txBody>
      </p:sp>
    </p:spTree>
  </p:cSld>
  <p:clrMap bg1="lt1" tx1="dk1" bg2="lt2" tx2="dk2" accent1="accent1" accent2="accent2" accent3="accent3" accent4="accent4" accent5="accent5" accent6="accent6" hlink="hlink" folHlink="folHlink"/>
  <p:sldLayoutIdLst>
    <p:sldLayoutId id="2147484092" r:id="rId1"/>
    <p:sldLayoutId id="2147484093" r:id="rId2"/>
    <p:sldLayoutId id="2147484094" r:id="rId3"/>
    <p:sldLayoutId id="2147484095" r:id="rId4"/>
    <p:sldLayoutId id="2147484096" r:id="rId5"/>
    <p:sldLayoutId id="2147484097" r:id="rId6"/>
    <p:sldLayoutId id="2147484098" r:id="rId7"/>
    <p:sldLayoutId id="2147484099" r:id="rId8"/>
    <p:sldLayoutId id="2147484100" r:id="rId9"/>
    <p:sldLayoutId id="2147484101" r:id="rId10"/>
    <p:sldLayoutId id="2147484102" r:id="rId11"/>
    <p:sldLayoutId id="2147484103" r:id="rId12"/>
    <p:sldLayoutId id="2147484104" r:id="rId13"/>
    <p:sldLayoutId id="2147484105" r:id="rId14"/>
    <p:sldLayoutId id="2147484106" r:id="rId15"/>
    <p:sldLayoutId id="2147484107" r:id="rId16"/>
    <p:sldLayoutId id="2147484108" r:id="rId17"/>
    <p:sldLayoutId id="2147484109" r:id="rId18"/>
    <p:sldLayoutId id="2147484110" r:id="rId19"/>
    <p:sldLayoutId id="2147484111" r:id="rId20"/>
    <p:sldLayoutId id="2147484112" r:id="rId21"/>
    <p:sldLayoutId id="2147484113" r:id="rId22"/>
    <p:sldLayoutId id="2147484114" r:id="rId23"/>
    <p:sldLayoutId id="2147484115" r:id="rId24"/>
    <p:sldLayoutId id="2147484116" r:id="rId25"/>
    <p:sldLayoutId id="2147484117" r:id="rId26"/>
    <p:sldLayoutId id="2147484118" r:id="rId27"/>
    <p:sldLayoutId id="2147484119" r:id="rId28"/>
    <p:sldLayoutId id="2147484120" r:id="rId29"/>
    <p:sldLayoutId id="2147484121" r:id="rId30"/>
    <p:sldLayoutId id="2147484122" r:id="rId31"/>
    <p:sldLayoutId id="2147484123" r:id="rId32"/>
    <p:sldLayoutId id="2147484124" r:id="rId33"/>
    <p:sldLayoutId id="2147484125" r:id="rId34"/>
    <p:sldLayoutId id="2147484126" r:id="rId35"/>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mj-lt"/>
          <a:ea typeface="+mj-ea"/>
          <a:cs typeface="Arial" panose="020B0604020202020204" pitchFamily="34" charset="0"/>
        </a:defRPr>
      </a:lvl1pPr>
    </p:titleStyle>
    <p:body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347409" y="454877"/>
            <a:ext cx="11542817" cy="975360"/>
          </a:xfrm>
          <a:prstGeom prst="rect">
            <a:avLst/>
          </a:prstGeom>
        </p:spPr>
        <p:txBody>
          <a:bodyPr vert="horz" lIns="121883" tIns="60941" rIns="121883" bIns="60941" rtlCol="0" anchor="t" anchorCtr="0">
            <a:noAutofit/>
          </a:bodyPr>
          <a:lstStyle/>
          <a:p>
            <a:r>
              <a:rPr lang="en-US"/>
              <a:t>Click to edit Master title style</a:t>
            </a:r>
            <a:endParaRPr lang="en-GB" dirty="0"/>
          </a:p>
        </p:txBody>
      </p:sp>
      <p:sp>
        <p:nvSpPr>
          <p:cNvPr id="4" name="Rectangle 5"/>
          <p:cNvSpPr>
            <a:spLocks noChangeArrowheads="1"/>
          </p:cNvSpPr>
          <p:nvPr/>
        </p:nvSpPr>
        <p:spPr bwMode="ltGray">
          <a:xfrm>
            <a:off x="10414963" y="6327964"/>
            <a:ext cx="1016261" cy="206040"/>
          </a:xfrm>
          <a:prstGeom prst="rect">
            <a:avLst/>
          </a:prstGeom>
          <a:noFill/>
          <a:ln w="9525">
            <a:noFill/>
            <a:miter lim="800000"/>
          </a:ln>
          <a:effectLst/>
        </p:spPr>
        <p:txBody>
          <a:bodyPr wrap="none" lIns="82104" tIns="41051" rIns="82104" bIns="41051" anchor="b">
            <a:spAutoFit/>
          </a:bodyPr>
          <a:lstStyle/>
          <a:p>
            <a:pPr algn="r" defTabSz="814070"/>
            <a:r>
              <a:rPr lang="en-US" sz="800" dirty="0">
                <a:solidFill>
                  <a:srgbClr val="231F20"/>
                </a:solidFill>
                <a:latin typeface="CiscoSansTT Light"/>
                <a:cs typeface="CiscoSans Thin"/>
              </a:rPr>
              <a:t>Cisco Confidential</a:t>
            </a:r>
            <a:endParaRPr lang="en-US" sz="800" dirty="0">
              <a:solidFill>
                <a:srgbClr val="231F20"/>
              </a:solidFill>
              <a:latin typeface="CiscoSansTT Light"/>
              <a:cs typeface="CiscoSans Thin"/>
            </a:endParaRPr>
          </a:p>
        </p:txBody>
      </p:sp>
      <p:sp>
        <p:nvSpPr>
          <p:cNvPr id="5" name="Rectangle 7"/>
          <p:cNvSpPr>
            <a:spLocks noChangeArrowheads="1"/>
          </p:cNvSpPr>
          <p:nvPr/>
        </p:nvSpPr>
        <p:spPr bwMode="ltGray">
          <a:xfrm>
            <a:off x="11544772" y="6323886"/>
            <a:ext cx="293975" cy="206014"/>
          </a:xfrm>
          <a:prstGeom prst="rect">
            <a:avLst/>
          </a:prstGeom>
          <a:noFill/>
          <a:ln w="9525" algn="ctr">
            <a:noFill/>
            <a:miter lim="800000"/>
          </a:ln>
          <a:effectLst/>
        </p:spPr>
        <p:txBody>
          <a:bodyPr wrap="none" lIns="82104" tIns="41051" rIns="82104" bIns="41051" anchor="b">
            <a:spAutoFit/>
          </a:bodyPr>
          <a:lstStyle/>
          <a:p>
            <a:pPr algn="r" defTabSz="814070"/>
            <a:fld id="{DFCF27A5-1A5B-48D3-A060-2758FFBB1ADD}" type="slidenum">
              <a:rPr lang="en-US" sz="800">
                <a:solidFill>
                  <a:srgbClr val="231F20"/>
                </a:solidFill>
                <a:latin typeface="CiscoSansTT Light"/>
                <a:cs typeface="CiscoSans Thin"/>
              </a:rPr>
            </a:fld>
            <a:endParaRPr lang="en-US" sz="800" dirty="0">
              <a:solidFill>
                <a:srgbClr val="231F20"/>
              </a:solidFill>
              <a:latin typeface="CiscoSansTT Light"/>
              <a:cs typeface="CiscoSans Thin"/>
            </a:endParaRPr>
          </a:p>
        </p:txBody>
      </p:sp>
      <p:sp>
        <p:nvSpPr>
          <p:cNvPr id="6" name="Rectangle 4"/>
          <p:cNvSpPr>
            <a:spLocks noChangeArrowheads="1"/>
          </p:cNvSpPr>
          <p:nvPr/>
        </p:nvSpPr>
        <p:spPr bwMode="ltGray">
          <a:xfrm>
            <a:off x="389300" y="6329697"/>
            <a:ext cx="4559499" cy="206040"/>
          </a:xfrm>
          <a:prstGeom prst="rect">
            <a:avLst/>
          </a:prstGeom>
          <a:noFill/>
          <a:ln w="9525">
            <a:noFill/>
            <a:miter lim="800000"/>
          </a:ln>
          <a:effectLst/>
        </p:spPr>
        <p:txBody>
          <a:bodyPr wrap="square" lIns="82104" tIns="41051" rIns="82104" bIns="41051" anchor="b" anchorCtr="0">
            <a:spAutoFit/>
          </a:bodyPr>
          <a:lstStyle/>
          <a:p>
            <a:pPr defTabSz="814070"/>
            <a:r>
              <a:rPr lang="en-US" sz="800" dirty="0">
                <a:solidFill>
                  <a:srgbClr val="231F20"/>
                </a:solidFill>
                <a:latin typeface="CiscoSansTT Light"/>
                <a:cs typeface="CiscoSans Thin"/>
              </a:rPr>
              <a:t>© 2013-2014  Cisco and/or its affiliates. All rights reserved.</a:t>
            </a:r>
            <a:endParaRPr lang="en-US" sz="800" dirty="0">
              <a:solidFill>
                <a:srgbClr val="231F20"/>
              </a:solidFill>
              <a:latin typeface="CiscoSansTT Light"/>
              <a:cs typeface="CiscoSans Thin"/>
            </a:endParaRPr>
          </a:p>
        </p:txBody>
      </p:sp>
      <p:cxnSp>
        <p:nvCxnSpPr>
          <p:cNvPr id="8" name="Straight Connector 7"/>
          <p:cNvCxnSpPr/>
          <p:nvPr/>
        </p:nvCxnSpPr>
        <p:spPr>
          <a:xfrm>
            <a:off x="6" y="677141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56" r:id="rId1"/>
    <p:sldLayoutId id="2147483657" r:id="rId2"/>
    <p:sldLayoutId id="2147483658" r:id="rId3"/>
    <p:sldLayoutId id="2147483659" r:id="rId4"/>
    <p:sldLayoutId id="2147483660" r:id="rId5"/>
    <p:sldLayoutId id="2147483661" r:id="rId6"/>
    <p:sldLayoutId id="2147483662" r:id="rId7"/>
    <p:sldLayoutId id="2147483663" r:id="rId8"/>
    <p:sldLayoutId id="2147483664" r:id="rId9"/>
    <p:sldLayoutId id="2147483665" r:id="rId10"/>
    <p:sldLayoutId id="2147483666" r:id="rId11"/>
    <p:sldLayoutId id="2147483667" r:id="rId12"/>
    <p:sldLayoutId id="2147483668" r:id="rId13"/>
    <p:sldLayoutId id="2147483669" r:id="rId14"/>
    <p:sldLayoutId id="2147483670" r:id="rId15"/>
    <p:sldLayoutId id="2147483671" r:id="rId16"/>
  </p:sldLayoutIdLst>
  <p:txStyles>
    <p:titleStyle>
      <a:lvl1pPr algn="l" defTabSz="914400" rtl="0" eaLnBrk="1" latinLnBrk="0" hangingPunct="1">
        <a:lnSpc>
          <a:spcPct val="80000"/>
        </a:lnSpc>
        <a:spcBef>
          <a:spcPct val="0"/>
        </a:spcBef>
        <a:buNone/>
        <a:defRPr lang="en-US" sz="3300" b="0" kern="1200" spc="0" baseline="0" dirty="0">
          <a:solidFill>
            <a:srgbClr val="00A2BF"/>
          </a:solidFill>
          <a:latin typeface="+mj-lt"/>
          <a:ea typeface="+mj-ea"/>
          <a:cs typeface="CiscoSans"/>
        </a:defRPr>
      </a:lvl1pPr>
    </p:titleStyle>
    <p:bodyStyle>
      <a:lvl1pPr marL="228600" indent="-228600" algn="l" defTabSz="914400" rtl="0" eaLnBrk="1" latinLnBrk="0" hangingPunct="1">
        <a:lnSpc>
          <a:spcPct val="95000"/>
        </a:lnSpc>
        <a:spcBef>
          <a:spcPts val="1440"/>
        </a:spcBef>
        <a:buClr>
          <a:schemeClr val="tx2"/>
        </a:buClr>
        <a:buSzPct val="90000"/>
        <a:buFont typeface="Arial" panose="020B0604020202020204" pitchFamily="34" charset="0"/>
        <a:buChar char="•"/>
        <a:defRPr lang="en-US" sz="2000" kern="1200" dirty="0" smtClean="0">
          <a:solidFill>
            <a:schemeClr val="tx1"/>
          </a:solidFill>
          <a:latin typeface="+mn-lt"/>
          <a:ea typeface="+mn-ea"/>
          <a:cs typeface="CiscoSans"/>
        </a:defRPr>
      </a:lvl1pPr>
      <a:lvl2pPr marL="480060" indent="-287655" algn="l" defTabSz="914400" rtl="0" eaLnBrk="1" latinLnBrk="0" hangingPunct="1">
        <a:lnSpc>
          <a:spcPct val="95000"/>
        </a:lnSpc>
        <a:spcBef>
          <a:spcPts val="800"/>
        </a:spcBef>
        <a:buClr>
          <a:schemeClr val="tx2"/>
        </a:buClr>
        <a:buFont typeface="Arial" panose="020B0604020202020204"/>
        <a:buChar char="•"/>
        <a:defRPr lang="en-US" sz="1900" kern="1200" dirty="0" smtClean="0">
          <a:solidFill>
            <a:schemeClr val="tx1"/>
          </a:solidFill>
          <a:latin typeface="+mn-lt"/>
          <a:ea typeface="+mn-ea"/>
          <a:cs typeface="CiscoSans"/>
        </a:defRPr>
      </a:lvl2pPr>
      <a:lvl3pPr marL="575945" indent="-228600" algn="l" defTabSz="914400" rtl="0" eaLnBrk="1" latinLnBrk="0" hangingPunct="1">
        <a:lnSpc>
          <a:spcPct val="95000"/>
        </a:lnSpc>
        <a:spcBef>
          <a:spcPts val="840"/>
        </a:spcBef>
        <a:buFont typeface="Arial" panose="020B0604020202020204"/>
        <a:buChar char="•"/>
        <a:defRPr lang="en-US" sz="1600" kern="1200" dirty="0" smtClean="0">
          <a:solidFill>
            <a:schemeClr val="tx1"/>
          </a:solidFill>
          <a:latin typeface="+mn-lt"/>
          <a:ea typeface="+mn-ea"/>
          <a:cs typeface="CiscoSans"/>
        </a:defRPr>
      </a:lvl3pPr>
      <a:lvl4pPr marL="671830" indent="-228600" algn="l" defTabSz="914400" rtl="0" eaLnBrk="1" latinLnBrk="0" hangingPunct="1">
        <a:lnSpc>
          <a:spcPct val="95000"/>
        </a:lnSpc>
        <a:spcBef>
          <a:spcPts val="840"/>
        </a:spcBef>
        <a:buFont typeface="Arial" panose="020B0604020202020204"/>
        <a:buChar char="•"/>
        <a:defRPr lang="en-US" sz="1500" kern="1200" dirty="0" smtClean="0">
          <a:solidFill>
            <a:schemeClr val="tx1"/>
          </a:solidFill>
          <a:latin typeface="+mn-lt"/>
          <a:ea typeface="+mn-ea"/>
          <a:cs typeface="CiscoSans"/>
        </a:defRPr>
      </a:lvl4pPr>
      <a:lvl5pPr marL="767715" indent="-228600" algn="l" defTabSz="914400" rtl="0" eaLnBrk="1" latinLnBrk="0" hangingPunct="1">
        <a:lnSpc>
          <a:spcPct val="95000"/>
        </a:lnSpc>
        <a:spcBef>
          <a:spcPts val="840"/>
        </a:spcBef>
        <a:buFont typeface="Arial" panose="020B0604020202020204"/>
        <a:buChar char="•"/>
        <a:defRPr lang="en-US" sz="1500" kern="1200" dirty="0">
          <a:solidFill>
            <a:schemeClr val="tx1"/>
          </a:solidFill>
          <a:latin typeface="+mn-lt"/>
          <a:ea typeface="+mn-ea"/>
          <a:cs typeface="CiscoSans"/>
        </a:defRPr>
      </a:lvl5pPr>
      <a:lvl6pPr marL="1151890" indent="-228600" algn="l" defTabSz="914400"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775" indent="-228600" algn="l" defTabSz="914400" rtl="0" eaLnBrk="1" latinLnBrk="0" hangingPunct="1">
        <a:spcBef>
          <a:spcPts val="800"/>
        </a:spcBef>
        <a:buFont typeface="Arial" panose="020B0604020202020204" pitchFamily="34" charset="0"/>
        <a:buChar char="•"/>
        <a:defRPr sz="1100" kern="1200" baseline="0">
          <a:solidFill>
            <a:schemeClr val="tx1"/>
          </a:solidFill>
          <a:latin typeface="+mn-lt"/>
          <a:ea typeface="+mn-ea"/>
          <a:cs typeface="+mn-cs"/>
        </a:defRPr>
      </a:lvl7pPr>
      <a:lvl8pPr marL="3199765"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
        <p:nvSpPr>
          <p:cNvPr id="12" name="Rectangle 7"/>
          <p:cNvSpPr>
            <a:spLocks noChangeArrowheads="1"/>
          </p:cNvSpPr>
          <p:nvPr/>
        </p:nvSpPr>
        <p:spPr bwMode="ltGray">
          <a:xfrm>
            <a:off x="11348419"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000000">
                    <a:alpha val="25000"/>
                  </a:srgbClr>
                </a:solidFill>
                <a:ea typeface="MS PGothic" panose="020B0600070205080204" charset="-128"/>
                <a:cs typeface="CiscoSans Thin"/>
              </a:rPr>
            </a:fld>
            <a:endParaRPr lang="zh-CN" altLang="en-US" sz="800" dirty="0">
              <a:solidFill>
                <a:srgbClr val="000000">
                  <a:alpha val="25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Rectangle 4"/>
          <p:cNvSpPr>
            <a:spLocks noChangeArrowheads="1"/>
          </p:cNvSpPr>
          <p:nvPr/>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000000">
                    <a:alpha val="25000"/>
                  </a:srgbClr>
                </a:solidFill>
                <a:cs typeface="宋体" panose="02010600030101010101" pitchFamily="2" charset="-122"/>
              </a:rPr>
              <a:t>© 2015 </a:t>
            </a:r>
            <a:r>
              <a:rPr lang="zh-CN" altLang="en-US" sz="800">
                <a:solidFill>
                  <a:srgbClr val="000000">
                    <a:alpha val="25000"/>
                  </a:srgbClr>
                </a:solidFill>
                <a:cs typeface="宋体" panose="02010600030101010101" pitchFamily="2" charset="-122"/>
              </a:rPr>
              <a:t>思科和</a:t>
            </a:r>
            <a:r>
              <a:rPr lang="en-US" altLang="zh-CN" sz="800">
                <a:solidFill>
                  <a:srgbClr val="000000">
                    <a:alpha val="25000"/>
                  </a:srgbClr>
                </a:solidFill>
                <a:cs typeface="宋体" panose="02010600030101010101" pitchFamily="2" charset="-122"/>
              </a:rPr>
              <a:t>/</a:t>
            </a:r>
            <a:r>
              <a:rPr lang="zh-CN" altLang="en-US" sz="800">
                <a:solidFill>
                  <a:srgbClr val="000000">
                    <a:alpha val="25000"/>
                  </a:srgbClr>
                </a:solidFill>
                <a:cs typeface="宋体" panose="02010600030101010101" pitchFamily="2" charset="-122"/>
              </a:rPr>
              <a:t>或其附属公司。版权所有。思科机密信息</a:t>
            </a:r>
            <a:endParaRPr lang="zh-CN" altLang="en-US" sz="800">
              <a:solidFill>
                <a:srgbClr val="000000">
                  <a:alpha val="25000"/>
                </a:srgbClr>
              </a:solidFill>
              <a:cs typeface="宋体" panose="02010600030101010101" pitchFamily="2" charset="-122"/>
            </a:endParaRPr>
          </a:p>
        </p:txBody>
      </p:sp>
      <p:pic>
        <p:nvPicPr>
          <p:cNvPr id="7" name="Picture 2" descr="C:\Users\spius\Pictures\cisco logo blue gradient.png"/>
          <p:cNvPicPr>
            <a:picLocks noChangeAspect="1" noChangeArrowheads="1"/>
          </p:cNvPicPr>
          <p:nvPr/>
        </p:nvPicPr>
        <p:blipFill>
          <a:blip r:embed="rId47" cstate="print"/>
          <a:srcRect/>
          <a:stretch>
            <a:fillRect/>
          </a:stretch>
        </p:blipFill>
        <p:spPr bwMode="auto">
          <a:xfrm>
            <a:off x="632072"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4128" r:id="rId1"/>
    <p:sldLayoutId id="2147484129" r:id="rId2"/>
    <p:sldLayoutId id="2147484130" r:id="rId3"/>
    <p:sldLayoutId id="2147484131" r:id="rId4"/>
    <p:sldLayoutId id="2147484132" r:id="rId5"/>
    <p:sldLayoutId id="2147484133" r:id="rId6"/>
    <p:sldLayoutId id="2147484134" r:id="rId7"/>
    <p:sldLayoutId id="2147484135" r:id="rId8"/>
    <p:sldLayoutId id="2147484136" r:id="rId9"/>
    <p:sldLayoutId id="2147484137" r:id="rId10"/>
    <p:sldLayoutId id="2147484138" r:id="rId11"/>
    <p:sldLayoutId id="2147484139" r:id="rId12"/>
    <p:sldLayoutId id="2147484140" r:id="rId13"/>
    <p:sldLayoutId id="2147484141" r:id="rId14"/>
    <p:sldLayoutId id="2147484142" r:id="rId15"/>
    <p:sldLayoutId id="2147484143" r:id="rId16"/>
    <p:sldLayoutId id="2147484144" r:id="rId17"/>
    <p:sldLayoutId id="2147484145" r:id="rId18"/>
    <p:sldLayoutId id="2147484146" r:id="rId19"/>
    <p:sldLayoutId id="2147484147" r:id="rId20"/>
    <p:sldLayoutId id="2147484148" r:id="rId21"/>
    <p:sldLayoutId id="2147484149" r:id="rId22"/>
    <p:sldLayoutId id="2147484150" r:id="rId23"/>
    <p:sldLayoutId id="2147484151" r:id="rId24"/>
    <p:sldLayoutId id="2147484152" r:id="rId25"/>
    <p:sldLayoutId id="2147484153" r:id="rId26"/>
    <p:sldLayoutId id="2147484154" r:id="rId27"/>
    <p:sldLayoutId id="2147484155" r:id="rId28"/>
    <p:sldLayoutId id="2147484156" r:id="rId29"/>
    <p:sldLayoutId id="2147484157" r:id="rId30"/>
    <p:sldLayoutId id="2147484158" r:id="rId31"/>
    <p:sldLayoutId id="2147484159" r:id="rId32"/>
    <p:sldLayoutId id="2147484160" r:id="rId33"/>
    <p:sldLayoutId id="2147484161" r:id="rId34"/>
    <p:sldLayoutId id="2147484162" r:id="rId35"/>
    <p:sldLayoutId id="2147484163" r:id="rId36"/>
    <p:sldLayoutId id="2147484164" r:id="rId37"/>
    <p:sldLayoutId id="2147484165" r:id="rId38"/>
    <p:sldLayoutId id="2147484166" r:id="rId39"/>
    <p:sldLayoutId id="2147484167" r:id="rId40"/>
    <p:sldLayoutId id="2147484168" r:id="rId41"/>
    <p:sldLayoutId id="2147484169" r:id="rId42"/>
    <p:sldLayoutId id="2147484170" r:id="rId43"/>
    <p:sldLayoutId id="2147484171" r:id="rId44"/>
    <p:sldLayoutId id="2147484172" r:id="rId45"/>
    <p:sldLayoutId id="2147484173" r:id="rId46"/>
  </p:sldLayoutIdLst>
  <p:transition spd="slow">
    <p:wipe/>
  </p:transition>
  <p:txStyles>
    <p:titleStyle>
      <a:lvl1pPr algn="l" defTabSz="911860" rtl="0" eaLnBrk="1" fontAlgn="base" hangingPunct="1">
        <a:lnSpc>
          <a:spcPct val="80000"/>
        </a:lnSpc>
        <a:spcBef>
          <a:spcPct val="0"/>
        </a:spcBef>
        <a:spcAft>
          <a:spcPct val="0"/>
        </a:spcAft>
        <a:defRPr lang="en-US" sz="4300" kern="1200" dirty="0">
          <a:solidFill>
            <a:srgbClr val="676767"/>
          </a:solidFill>
          <a:latin typeface="+mj-lt"/>
          <a:ea typeface="MS PGothic" panose="020B0600070205080204" charset="-128"/>
          <a:cs typeface="CiscoSans"/>
        </a:defRPr>
      </a:lvl1pPr>
      <a:lvl2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2pPr>
      <a:lvl3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3pPr>
      <a:lvl4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4pPr>
      <a:lvl5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5pPr>
      <a:lvl6pPr marL="609600"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6pPr>
      <a:lvl7pPr marL="1219200"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7pPr>
      <a:lvl8pPr marL="1828165"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8pPr>
      <a:lvl9pPr marL="2437765"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9pPr>
    </p:titleStyle>
    <p:bodyStyle>
      <a:lvl1pPr marL="226695" indent="-226695" algn="l" defTabSz="911860" rtl="0" eaLnBrk="1" fontAlgn="base" hangingPunct="1">
        <a:lnSpc>
          <a:spcPct val="95000"/>
        </a:lnSpc>
        <a:spcBef>
          <a:spcPts val="1435"/>
        </a:spcBef>
        <a:spcAft>
          <a:spcPct val="0"/>
        </a:spcAft>
        <a:buClr>
          <a:schemeClr val="tx2"/>
        </a:buClr>
        <a:buSzPct val="90000"/>
        <a:buFont typeface="Arial" panose="020B0604020202020204" pitchFamily="34" charset="0"/>
        <a:buChar char="•"/>
        <a:defRPr lang="en-US" sz="2000" kern="1200" dirty="0">
          <a:solidFill>
            <a:schemeClr val="tx1"/>
          </a:solidFill>
          <a:latin typeface="+mn-lt"/>
          <a:ea typeface="MS PGothic" panose="020B0600070205080204" charset="-128"/>
          <a:cs typeface="CiscoSans"/>
        </a:defRPr>
      </a:lvl1pPr>
      <a:lvl2pPr marL="478155" indent="-287655" algn="l" defTabSz="911860" rtl="0" eaLnBrk="1" fontAlgn="base" hangingPunct="1">
        <a:lnSpc>
          <a:spcPct val="95000"/>
        </a:lnSpc>
        <a:spcBef>
          <a:spcPts val="800"/>
        </a:spcBef>
        <a:spcAft>
          <a:spcPct val="0"/>
        </a:spcAft>
        <a:buClr>
          <a:schemeClr val="tx2"/>
        </a:buClr>
        <a:buFont typeface="Arial" panose="020B0604020202020204" pitchFamily="34" charset="0"/>
        <a:buChar char="•"/>
        <a:defRPr lang="en-US" sz="1900" kern="1200" dirty="0">
          <a:solidFill>
            <a:schemeClr val="tx1"/>
          </a:solidFill>
          <a:latin typeface="+mn-lt"/>
          <a:ea typeface="MS PGothic" panose="020B0600070205080204" charset="-128"/>
          <a:cs typeface="CiscoSans"/>
        </a:defRPr>
      </a:lvl2pPr>
      <a:lvl3pPr marL="575945" indent="-226695" algn="l" defTabSz="911860" rtl="0" eaLnBrk="1" fontAlgn="base" hangingPunct="1">
        <a:lnSpc>
          <a:spcPct val="95000"/>
        </a:lnSpc>
        <a:spcBef>
          <a:spcPts val="835"/>
        </a:spcBef>
        <a:spcAft>
          <a:spcPct val="0"/>
        </a:spcAft>
        <a:buFont typeface="Arial" panose="020B0604020202020204" pitchFamily="34" charset="0"/>
        <a:buChar char="•"/>
        <a:defRPr lang="en-US" sz="1600" kern="1200" dirty="0">
          <a:solidFill>
            <a:schemeClr val="tx1"/>
          </a:solidFill>
          <a:latin typeface="+mn-lt"/>
          <a:ea typeface="MS PGothic" panose="020B0600070205080204" charset="-128"/>
          <a:cs typeface="CiscoSans"/>
        </a:defRPr>
      </a:lvl3pPr>
      <a:lvl4pPr marL="670560" indent="-226695" algn="l" defTabSz="911860" rtl="0" eaLnBrk="1" fontAlgn="base" hangingPunct="1">
        <a:lnSpc>
          <a:spcPct val="95000"/>
        </a:lnSpc>
        <a:spcBef>
          <a:spcPts val="835"/>
        </a:spcBef>
        <a:spcAft>
          <a:spcPct val="0"/>
        </a:spcAft>
        <a:buFont typeface="Arial" panose="020B0604020202020204" pitchFamily="34" charset="0"/>
        <a:buChar char="•"/>
        <a:defRPr lang="en-US" sz="1500" kern="1200" dirty="0">
          <a:solidFill>
            <a:schemeClr val="tx1"/>
          </a:solidFill>
          <a:latin typeface="+mn-lt"/>
          <a:ea typeface="MS PGothic" panose="020B0600070205080204" charset="-128"/>
          <a:cs typeface="CiscoSans"/>
        </a:defRPr>
      </a:lvl4pPr>
      <a:lvl5pPr marL="765810" indent="-226695" algn="l" defTabSz="911860" rtl="0" eaLnBrk="1" fontAlgn="base" hangingPunct="1">
        <a:lnSpc>
          <a:spcPct val="95000"/>
        </a:lnSpc>
        <a:spcBef>
          <a:spcPts val="835"/>
        </a:spcBef>
        <a:spcAft>
          <a:spcPct val="0"/>
        </a:spcAft>
        <a:buFont typeface="Arial" panose="020B0604020202020204" pitchFamily="34" charset="0"/>
        <a:buChar char="•"/>
        <a:defRPr lang="en-US" sz="1500" kern="1200" dirty="0">
          <a:solidFill>
            <a:schemeClr val="tx1"/>
          </a:solidFill>
          <a:latin typeface="+mn-lt"/>
          <a:ea typeface="MS PGothic" panose="020B0600070205080204" charset="-128"/>
          <a:cs typeface="CiscoSans"/>
        </a:defRPr>
      </a:lvl5pPr>
      <a:lvl6pPr marL="1151890" indent="-228600" algn="l" defTabSz="914400"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775" indent="-228600" algn="l" defTabSz="914400" rtl="0" eaLnBrk="1" latinLnBrk="0" hangingPunct="1">
        <a:spcBef>
          <a:spcPts val="800"/>
        </a:spcBef>
        <a:buFont typeface="Arial" panose="020B0604020202020204" pitchFamily="34" charset="0"/>
        <a:buChar char="•"/>
        <a:defRPr sz="1100" kern="1200" baseline="0">
          <a:solidFill>
            <a:schemeClr val="tx1"/>
          </a:solidFill>
          <a:latin typeface="+mn-lt"/>
          <a:ea typeface="+mn-ea"/>
          <a:cs typeface="+mn-cs"/>
        </a:defRPr>
      </a:lvl7pPr>
      <a:lvl8pPr marL="3199765"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536" y="455085"/>
            <a:ext cx="11124420"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24" tIns="45712" rIns="91424" bIns="45712" numCol="1" anchor="ctr" anchorCtr="0" compatLnSpc="1"/>
          <a:lstStyle/>
          <a:p>
            <a:pPr lvl="0"/>
            <a:r>
              <a:rPr lang="en-GB" dirty="0"/>
              <a:t>Title Goes Here</a:t>
            </a:r>
            <a:endParaRPr lang="en-GB" dirty="0"/>
          </a:p>
        </p:txBody>
      </p:sp>
      <p:sp>
        <p:nvSpPr>
          <p:cNvPr id="13" name="Rectangle 4"/>
          <p:cNvSpPr>
            <a:spLocks noChangeArrowheads="1"/>
          </p:cNvSpPr>
          <p:nvPr userDrawn="1"/>
        </p:nvSpPr>
        <p:spPr bwMode="ltGray">
          <a:xfrm>
            <a:off x="636740" y="6322227"/>
            <a:ext cx="4533552" cy="206002"/>
          </a:xfrm>
          <a:prstGeom prst="rect">
            <a:avLst/>
          </a:prstGeom>
          <a:noFill/>
          <a:ln w="9525">
            <a:noFill/>
            <a:miter lim="800000"/>
          </a:ln>
          <a:effectLst/>
        </p:spPr>
        <p:txBody>
          <a:bodyPr wrap="square" lIns="82093" tIns="41045" rIns="82093" bIns="41045" anchor="b">
            <a:spAutoFit/>
          </a:bodyPr>
          <a:lstStyle/>
          <a:p>
            <a:pPr defTabSz="814070" fontAlgn="auto">
              <a:spcBef>
                <a:spcPts val="0"/>
              </a:spcBef>
              <a:spcAft>
                <a:spcPts val="0"/>
              </a:spcAft>
              <a:defRPr/>
            </a:pPr>
            <a:r>
              <a:rPr lang="en-US" sz="800" spc="27" baseline="0" dirty="0">
                <a:solidFill>
                  <a:schemeClr val="bg2">
                    <a:lumMod val="65000"/>
                  </a:schemeClr>
                </a:solidFill>
                <a:latin typeface="+mn-lt"/>
                <a:ea typeface="+mn-ea"/>
                <a:cs typeface="CiscoSans Thin"/>
              </a:rPr>
              <a:t>© 2017  Cisco and/or its affiliates. All rights reserved.   Cisco Confidential</a:t>
            </a:r>
            <a:endParaRPr lang="en-US" sz="800" spc="27" baseline="0" dirty="0">
              <a:solidFill>
                <a:schemeClr val="bg2">
                  <a:lumMod val="65000"/>
                </a:schemeClr>
              </a:solidFill>
              <a:latin typeface="+mn-lt"/>
              <a:ea typeface="+mn-ea"/>
              <a:cs typeface="CiscoSans Thin"/>
            </a:endParaRPr>
          </a:p>
        </p:txBody>
      </p:sp>
    </p:spTree>
  </p:cSld>
  <p:clrMap bg1="lt1" tx1="dk1" bg2="lt2" tx2="dk2" accent1="accent1" accent2="accent2" accent3="accent3" accent4="accent4" accent5="accent5" accent6="accent6" hlink="hlink" folHlink="folHlink"/>
  <p:sldLayoutIdLst>
    <p:sldLayoutId id="2147484175" r:id="rId1"/>
    <p:sldLayoutId id="2147484176" r:id="rId2"/>
    <p:sldLayoutId id="2147484177" r:id="rId3"/>
    <p:sldLayoutId id="2147484178" r:id="rId4"/>
    <p:sldLayoutId id="2147484179" r:id="rId5"/>
    <p:sldLayoutId id="2147484180" r:id="rId6"/>
    <p:sldLayoutId id="2147484181" r:id="rId7"/>
    <p:sldLayoutId id="2147484182" r:id="rId8"/>
    <p:sldLayoutId id="2147484183" r:id="rId9"/>
    <p:sldLayoutId id="2147484184" r:id="rId10"/>
    <p:sldLayoutId id="2147484185" r:id="rId11"/>
    <p:sldLayoutId id="2147484186" r:id="rId12"/>
    <p:sldLayoutId id="2147484187" r:id="rId13"/>
    <p:sldLayoutId id="2147484188" r:id="rId14"/>
    <p:sldLayoutId id="2147484189" r:id="rId15"/>
    <p:sldLayoutId id="2147484190" r:id="rId16"/>
    <p:sldLayoutId id="2147484191" r:id="rId17"/>
    <p:sldLayoutId id="2147484192" r:id="rId18"/>
    <p:sldLayoutId id="2147484193" r:id="rId19"/>
    <p:sldLayoutId id="2147484194" r:id="rId20"/>
    <p:sldLayoutId id="2147484195" r:id="rId21"/>
    <p:sldLayoutId id="2147484196" r:id="rId22"/>
    <p:sldLayoutId id="2147484197" r:id="rId23"/>
    <p:sldLayoutId id="2147484198" r:id="rId24"/>
    <p:sldLayoutId id="2147484199" r:id="rId25"/>
    <p:sldLayoutId id="2147484200" r:id="rId26"/>
    <p:sldLayoutId id="2147484201" r:id="rId27"/>
    <p:sldLayoutId id="2147484202" r:id="rId28"/>
    <p:sldLayoutId id="2147484203" r:id="rId29"/>
    <p:sldLayoutId id="2147484204" r:id="rId30"/>
    <p:sldLayoutId id="2147484205" r:id="rId31"/>
    <p:sldLayoutId id="2147484206" r:id="rId32"/>
    <p:sldLayoutId id="2147484207" r:id="rId33"/>
    <p:sldLayoutId id="2147484208" r:id="rId34"/>
    <p:sldLayoutId id="2147484209" r:id="rId35"/>
  </p:sldLayoutIdLst>
  <p:txStyles>
    <p:titleStyle>
      <a:lvl1pPr algn="l" defTabSz="911860" rtl="0" eaLnBrk="1" fontAlgn="base" hangingPunct="1">
        <a:lnSpc>
          <a:spcPct val="80000"/>
        </a:lnSpc>
        <a:spcBef>
          <a:spcPct val="0"/>
        </a:spcBef>
        <a:spcAft>
          <a:spcPct val="0"/>
        </a:spcAft>
        <a:defRPr lang="en-US" sz="3730" b="0" i="0" kern="1200" dirty="0">
          <a:solidFill>
            <a:schemeClr val="tx2"/>
          </a:solidFill>
          <a:latin typeface="+mj-lt"/>
          <a:ea typeface="CiscoSansTT Thin" charset="0"/>
          <a:cs typeface="CiscoSansTT Thin" charset="0"/>
        </a:defRPr>
      </a:lvl1pPr>
      <a:lvl2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2pPr>
      <a:lvl3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3pPr>
      <a:lvl4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4pPr>
      <a:lvl5pPr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5pPr>
      <a:lvl6pPr marL="609600"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6pPr>
      <a:lvl7pPr marL="1219200"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7pPr>
      <a:lvl8pPr marL="1828165"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8pPr>
      <a:lvl9pPr marL="2437765" algn="l" defTabSz="911860" rtl="0" eaLnBrk="1" fontAlgn="base" hangingPunct="1">
        <a:lnSpc>
          <a:spcPct val="80000"/>
        </a:lnSpc>
        <a:spcBef>
          <a:spcPct val="0"/>
        </a:spcBef>
        <a:spcAft>
          <a:spcPct val="0"/>
        </a:spcAft>
        <a:defRPr sz="4265">
          <a:solidFill>
            <a:srgbClr val="676767"/>
          </a:solidFill>
          <a:latin typeface="Arial" panose="020B0604020202020204" pitchFamily="34" charset="0"/>
          <a:ea typeface="MS PGothic" panose="020B0600070205080204" charset="-128"/>
        </a:defRPr>
      </a:lvl9pPr>
    </p:titleStyle>
    <p:bodyStyle>
      <a:lvl1pPr marL="226695" indent="-226695" algn="l" defTabSz="911860" rtl="0" eaLnBrk="1" fontAlgn="base" hangingPunct="1">
        <a:lnSpc>
          <a:spcPct val="95000"/>
        </a:lnSpc>
        <a:spcBef>
          <a:spcPts val="1435"/>
        </a:spcBef>
        <a:spcAft>
          <a:spcPct val="0"/>
        </a:spcAft>
        <a:buClr>
          <a:schemeClr val="tx2"/>
        </a:buClr>
        <a:buSzPct val="90000"/>
        <a:buFont typeface="Arial" panose="020B0604020202020204" pitchFamily="34" charset="0"/>
        <a:buChar char="•"/>
        <a:defRPr lang="en-US" sz="2000" kern="1200" dirty="0">
          <a:solidFill>
            <a:schemeClr val="tx1"/>
          </a:solidFill>
          <a:latin typeface="+mn-lt"/>
          <a:ea typeface="MS PGothic" panose="020B0600070205080204" charset="-128"/>
          <a:cs typeface="CiscoSans"/>
        </a:defRPr>
      </a:lvl1pPr>
      <a:lvl2pPr marL="478155" indent="-287655" algn="l" defTabSz="911860" rtl="0" eaLnBrk="1" fontAlgn="base" hangingPunct="1">
        <a:lnSpc>
          <a:spcPct val="95000"/>
        </a:lnSpc>
        <a:spcBef>
          <a:spcPts val="800"/>
        </a:spcBef>
        <a:spcAft>
          <a:spcPct val="0"/>
        </a:spcAft>
        <a:buClr>
          <a:schemeClr val="tx2"/>
        </a:buClr>
        <a:buFont typeface="Arial" panose="020B0604020202020204" pitchFamily="34" charset="0"/>
        <a:buChar char="•"/>
        <a:defRPr lang="en-US" sz="1865" kern="1200" dirty="0">
          <a:solidFill>
            <a:schemeClr val="tx1"/>
          </a:solidFill>
          <a:latin typeface="+mn-lt"/>
          <a:ea typeface="MS PGothic" panose="020B0600070205080204" charset="-128"/>
          <a:cs typeface="CiscoSans"/>
        </a:defRPr>
      </a:lvl2pPr>
      <a:lvl3pPr marL="575310" indent="-226695" algn="l" defTabSz="911860" rtl="0" eaLnBrk="1" fontAlgn="base" hangingPunct="1">
        <a:lnSpc>
          <a:spcPct val="95000"/>
        </a:lnSpc>
        <a:spcBef>
          <a:spcPts val="835"/>
        </a:spcBef>
        <a:spcAft>
          <a:spcPct val="0"/>
        </a:spcAft>
        <a:buFont typeface="Arial" panose="020B0604020202020204" pitchFamily="34" charset="0"/>
        <a:buChar char="•"/>
        <a:defRPr lang="en-US" sz="1600" kern="1200" dirty="0">
          <a:solidFill>
            <a:schemeClr val="tx1"/>
          </a:solidFill>
          <a:latin typeface="+mn-lt"/>
          <a:ea typeface="MS PGothic" panose="020B0600070205080204" charset="-128"/>
          <a:cs typeface="CiscoSans"/>
        </a:defRPr>
      </a:lvl3pPr>
      <a:lvl4pPr marL="670560" indent="-226695" algn="l" defTabSz="911860" rtl="0" eaLnBrk="1" fontAlgn="base" hangingPunct="1">
        <a:lnSpc>
          <a:spcPct val="95000"/>
        </a:lnSpc>
        <a:spcBef>
          <a:spcPts val="835"/>
        </a:spcBef>
        <a:spcAft>
          <a:spcPct val="0"/>
        </a:spcAft>
        <a:buFont typeface="Arial" panose="020B0604020202020204" pitchFamily="34" charset="0"/>
        <a:buChar char="•"/>
        <a:defRPr lang="en-US" sz="1465" kern="1200" dirty="0">
          <a:solidFill>
            <a:schemeClr val="tx1"/>
          </a:solidFill>
          <a:latin typeface="+mn-lt"/>
          <a:ea typeface="MS PGothic" panose="020B0600070205080204" charset="-128"/>
          <a:cs typeface="CiscoSans"/>
        </a:defRPr>
      </a:lvl4pPr>
      <a:lvl5pPr marL="765810" indent="-226695" algn="l" defTabSz="911860" rtl="0" eaLnBrk="1" fontAlgn="base" hangingPunct="1">
        <a:lnSpc>
          <a:spcPct val="95000"/>
        </a:lnSpc>
        <a:spcBef>
          <a:spcPts val="835"/>
        </a:spcBef>
        <a:spcAft>
          <a:spcPct val="0"/>
        </a:spcAft>
        <a:buFont typeface="Arial" panose="020B0604020202020204" pitchFamily="34" charset="0"/>
        <a:buChar char="•"/>
        <a:defRPr lang="en-US" sz="1465" kern="1200" dirty="0">
          <a:solidFill>
            <a:schemeClr val="tx1"/>
          </a:solidFill>
          <a:latin typeface="+mn-lt"/>
          <a:ea typeface="MS PGothic" panose="020B0600070205080204" charset="-128"/>
          <a:cs typeface="CiscoSans"/>
        </a:defRPr>
      </a:lvl5pPr>
      <a:lvl6pPr marL="1151255" indent="-228600" algn="l" defTabSz="914400"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775" indent="-228600" algn="l" defTabSz="914400" rtl="0" eaLnBrk="1" latinLnBrk="0" hangingPunct="1">
        <a:spcBef>
          <a:spcPts val="800"/>
        </a:spcBef>
        <a:buFont typeface="Arial" panose="020B0604020202020204" pitchFamily="34" charset="0"/>
        <a:buChar char="•"/>
        <a:defRPr sz="1065" kern="1200" baseline="0">
          <a:solidFill>
            <a:schemeClr val="tx1"/>
          </a:solidFill>
          <a:latin typeface="+mn-lt"/>
          <a:ea typeface="+mn-ea"/>
          <a:cs typeface="+mn-cs"/>
        </a:defRPr>
      </a:lvl7pPr>
      <a:lvl8pPr marL="3199765"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65" kern="1200">
          <a:solidFill>
            <a:schemeClr val="tx1"/>
          </a:solidFill>
          <a:latin typeface="+mn-lt"/>
          <a:ea typeface="+mn-ea"/>
          <a:cs typeface="+mn-cs"/>
        </a:defRPr>
      </a:lvl1pPr>
      <a:lvl2pPr marL="457200" algn="l" defTabSz="914400" rtl="0" eaLnBrk="1" latinLnBrk="0" hangingPunct="1">
        <a:defRPr sz="1865" kern="1200">
          <a:solidFill>
            <a:schemeClr val="tx1"/>
          </a:solidFill>
          <a:latin typeface="+mn-lt"/>
          <a:ea typeface="+mn-ea"/>
          <a:cs typeface="+mn-cs"/>
        </a:defRPr>
      </a:lvl2pPr>
      <a:lvl3pPr marL="914400" algn="l" defTabSz="914400" rtl="0" eaLnBrk="1" latinLnBrk="0" hangingPunct="1">
        <a:defRPr sz="1865" kern="1200">
          <a:solidFill>
            <a:schemeClr val="tx1"/>
          </a:solidFill>
          <a:latin typeface="+mn-lt"/>
          <a:ea typeface="+mn-ea"/>
          <a:cs typeface="+mn-cs"/>
        </a:defRPr>
      </a:lvl3pPr>
      <a:lvl4pPr marL="1370965" algn="l" defTabSz="914400" rtl="0" eaLnBrk="1" latinLnBrk="0" hangingPunct="1">
        <a:defRPr sz="1865" kern="1200">
          <a:solidFill>
            <a:schemeClr val="tx1"/>
          </a:solidFill>
          <a:latin typeface="+mn-lt"/>
          <a:ea typeface="+mn-ea"/>
          <a:cs typeface="+mn-cs"/>
        </a:defRPr>
      </a:lvl4pPr>
      <a:lvl5pPr marL="1828165" algn="l" defTabSz="914400" rtl="0" eaLnBrk="1" latinLnBrk="0" hangingPunct="1">
        <a:defRPr sz="1865" kern="1200">
          <a:solidFill>
            <a:schemeClr val="tx1"/>
          </a:solidFill>
          <a:latin typeface="+mn-lt"/>
          <a:ea typeface="+mn-ea"/>
          <a:cs typeface="+mn-cs"/>
        </a:defRPr>
      </a:lvl5pPr>
      <a:lvl6pPr marL="2285365" algn="l" defTabSz="914400" rtl="0" eaLnBrk="1" latinLnBrk="0" hangingPunct="1">
        <a:defRPr sz="1865" kern="1200">
          <a:solidFill>
            <a:schemeClr val="tx1"/>
          </a:solidFill>
          <a:latin typeface="+mn-lt"/>
          <a:ea typeface="+mn-ea"/>
          <a:cs typeface="+mn-cs"/>
        </a:defRPr>
      </a:lvl6pPr>
      <a:lvl7pPr marL="2742565" algn="l" defTabSz="914400" rtl="0" eaLnBrk="1" latinLnBrk="0" hangingPunct="1">
        <a:defRPr sz="1865" kern="1200">
          <a:solidFill>
            <a:schemeClr val="tx1"/>
          </a:solidFill>
          <a:latin typeface="+mn-lt"/>
          <a:ea typeface="+mn-ea"/>
          <a:cs typeface="+mn-cs"/>
        </a:defRPr>
      </a:lvl7pPr>
      <a:lvl8pPr marL="3199765" algn="l" defTabSz="914400" rtl="0" eaLnBrk="1" latinLnBrk="0" hangingPunct="1">
        <a:defRPr sz="1865" kern="1200">
          <a:solidFill>
            <a:schemeClr val="tx1"/>
          </a:solidFill>
          <a:latin typeface="+mn-lt"/>
          <a:ea typeface="+mn-ea"/>
          <a:cs typeface="+mn-cs"/>
        </a:defRPr>
      </a:lvl8pPr>
      <a:lvl9pPr marL="3656330" algn="l" defTabSz="914400" rtl="0" eaLnBrk="1" latinLnBrk="0" hangingPunct="1">
        <a:defRPr sz="1865"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5"/>
          <p:cNvSpPr>
            <a:spLocks noGrp="1"/>
          </p:cNvSpPr>
          <p:nvPr>
            <p:ph type="title"/>
          </p:nvPr>
        </p:nvSpPr>
        <p:spPr>
          <a:xfrm>
            <a:off x="347409" y="454877"/>
            <a:ext cx="11542817" cy="975360"/>
          </a:xfrm>
          <a:prstGeom prst="rect">
            <a:avLst/>
          </a:prstGeom>
        </p:spPr>
        <p:txBody>
          <a:bodyPr vert="horz" lIns="121883" tIns="60941" rIns="121883" bIns="60941" rtlCol="0" anchor="t" anchorCtr="0">
            <a:noAutofit/>
          </a:bodyPr>
          <a:lstStyle/>
          <a:p>
            <a:r>
              <a:rPr lang="en-US"/>
              <a:t>Click to edit Master title style</a:t>
            </a:r>
            <a:endParaRPr lang="en-GB" dirty="0"/>
          </a:p>
        </p:txBody>
      </p:sp>
      <p:sp>
        <p:nvSpPr>
          <p:cNvPr id="4" name="Rectangle 5"/>
          <p:cNvSpPr>
            <a:spLocks noChangeArrowheads="1"/>
          </p:cNvSpPr>
          <p:nvPr/>
        </p:nvSpPr>
        <p:spPr bwMode="ltGray">
          <a:xfrm>
            <a:off x="10414963" y="6327964"/>
            <a:ext cx="1016261" cy="206040"/>
          </a:xfrm>
          <a:prstGeom prst="rect">
            <a:avLst/>
          </a:prstGeom>
          <a:noFill/>
          <a:ln w="9525">
            <a:noFill/>
            <a:miter lim="800000"/>
          </a:ln>
          <a:effectLst/>
        </p:spPr>
        <p:txBody>
          <a:bodyPr wrap="none" lIns="82104" tIns="41051" rIns="82104" bIns="41051" anchor="b">
            <a:spAutoFit/>
          </a:bodyPr>
          <a:lstStyle/>
          <a:p>
            <a:pPr algn="r" defTabSz="814070"/>
            <a:r>
              <a:rPr lang="en-US" sz="800" dirty="0">
                <a:solidFill>
                  <a:srgbClr val="231F20"/>
                </a:solidFill>
                <a:latin typeface="CiscoSansTT Light"/>
                <a:cs typeface="CiscoSans Thin"/>
              </a:rPr>
              <a:t>Cisco Confidential</a:t>
            </a:r>
            <a:endParaRPr lang="en-US" sz="800" dirty="0">
              <a:solidFill>
                <a:srgbClr val="231F20"/>
              </a:solidFill>
              <a:latin typeface="CiscoSansTT Light"/>
              <a:cs typeface="CiscoSans Thin"/>
            </a:endParaRPr>
          </a:p>
        </p:txBody>
      </p:sp>
      <p:sp>
        <p:nvSpPr>
          <p:cNvPr id="5" name="Rectangle 7"/>
          <p:cNvSpPr>
            <a:spLocks noChangeArrowheads="1"/>
          </p:cNvSpPr>
          <p:nvPr/>
        </p:nvSpPr>
        <p:spPr bwMode="ltGray">
          <a:xfrm>
            <a:off x="11544772" y="6323886"/>
            <a:ext cx="293975" cy="206014"/>
          </a:xfrm>
          <a:prstGeom prst="rect">
            <a:avLst/>
          </a:prstGeom>
          <a:noFill/>
          <a:ln w="9525" algn="ctr">
            <a:noFill/>
            <a:miter lim="800000"/>
          </a:ln>
          <a:effectLst/>
        </p:spPr>
        <p:txBody>
          <a:bodyPr wrap="none" lIns="82104" tIns="41051" rIns="82104" bIns="41051" anchor="b">
            <a:spAutoFit/>
          </a:bodyPr>
          <a:lstStyle/>
          <a:p>
            <a:pPr algn="r" defTabSz="814070"/>
            <a:fld id="{DFCF27A5-1A5B-48D3-A060-2758FFBB1ADD}" type="slidenum">
              <a:rPr lang="en-US" sz="800">
                <a:solidFill>
                  <a:srgbClr val="231F20"/>
                </a:solidFill>
                <a:latin typeface="CiscoSansTT Light"/>
                <a:cs typeface="CiscoSans Thin"/>
              </a:rPr>
            </a:fld>
            <a:endParaRPr lang="en-US" sz="800" dirty="0">
              <a:solidFill>
                <a:srgbClr val="231F20"/>
              </a:solidFill>
              <a:latin typeface="CiscoSansTT Light"/>
              <a:cs typeface="CiscoSans Thin"/>
            </a:endParaRPr>
          </a:p>
        </p:txBody>
      </p:sp>
      <p:sp>
        <p:nvSpPr>
          <p:cNvPr id="6" name="Rectangle 4"/>
          <p:cNvSpPr>
            <a:spLocks noChangeArrowheads="1"/>
          </p:cNvSpPr>
          <p:nvPr/>
        </p:nvSpPr>
        <p:spPr bwMode="ltGray">
          <a:xfrm>
            <a:off x="389300" y="6329697"/>
            <a:ext cx="4559499" cy="206040"/>
          </a:xfrm>
          <a:prstGeom prst="rect">
            <a:avLst/>
          </a:prstGeom>
          <a:noFill/>
          <a:ln w="9525">
            <a:noFill/>
            <a:miter lim="800000"/>
          </a:ln>
          <a:effectLst/>
        </p:spPr>
        <p:txBody>
          <a:bodyPr wrap="square" lIns="82104" tIns="41051" rIns="82104" bIns="41051" anchor="b" anchorCtr="0">
            <a:spAutoFit/>
          </a:bodyPr>
          <a:lstStyle/>
          <a:p>
            <a:pPr defTabSz="814070"/>
            <a:r>
              <a:rPr lang="en-US" sz="800" dirty="0">
                <a:solidFill>
                  <a:srgbClr val="231F20"/>
                </a:solidFill>
                <a:latin typeface="CiscoSansTT Light"/>
                <a:cs typeface="CiscoSans Thin"/>
              </a:rPr>
              <a:t>© 2013-2014  Cisco and/or its affiliates. All rights reserved.</a:t>
            </a:r>
            <a:endParaRPr lang="en-US" sz="800" dirty="0">
              <a:solidFill>
                <a:srgbClr val="231F20"/>
              </a:solidFill>
              <a:latin typeface="CiscoSansTT Light"/>
              <a:cs typeface="CiscoSans Thin"/>
            </a:endParaRPr>
          </a:p>
        </p:txBody>
      </p:sp>
      <p:cxnSp>
        <p:nvCxnSpPr>
          <p:cNvPr id="8" name="Straight Connector 7"/>
          <p:cNvCxnSpPr/>
          <p:nvPr/>
        </p:nvCxnSpPr>
        <p:spPr>
          <a:xfrm>
            <a:off x="6" y="6771410"/>
            <a:ext cx="12188825" cy="0"/>
          </a:xfrm>
          <a:prstGeom prst="line">
            <a:avLst/>
          </a:prstGeom>
          <a:ln w="177800">
            <a:gradFill>
              <a:gsLst>
                <a:gs pos="0">
                  <a:schemeClr val="tx2"/>
                </a:gs>
                <a:gs pos="100000">
                  <a:schemeClr val="accent6"/>
                </a:gs>
              </a:gsLst>
              <a:lin ang="0" scaled="0"/>
            </a:gra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xStyles>
    <p:titleStyle>
      <a:lvl1pPr algn="l" defTabSz="914400" rtl="0" eaLnBrk="1" latinLnBrk="0" hangingPunct="1">
        <a:lnSpc>
          <a:spcPct val="80000"/>
        </a:lnSpc>
        <a:spcBef>
          <a:spcPct val="0"/>
        </a:spcBef>
        <a:buNone/>
        <a:defRPr lang="en-US" sz="3300" b="0" kern="1200" spc="0" baseline="0" dirty="0">
          <a:solidFill>
            <a:srgbClr val="00A2BF"/>
          </a:solidFill>
          <a:latin typeface="+mj-lt"/>
          <a:ea typeface="+mj-ea"/>
          <a:cs typeface="CiscoSans"/>
        </a:defRPr>
      </a:lvl1pPr>
    </p:titleStyle>
    <p:bodyStyle>
      <a:lvl1pPr marL="228600" indent="-228600" algn="l" defTabSz="914400" rtl="0" eaLnBrk="1" latinLnBrk="0" hangingPunct="1">
        <a:lnSpc>
          <a:spcPct val="95000"/>
        </a:lnSpc>
        <a:spcBef>
          <a:spcPts val="1440"/>
        </a:spcBef>
        <a:buClr>
          <a:schemeClr val="tx2"/>
        </a:buClr>
        <a:buSzPct val="90000"/>
        <a:buFont typeface="Arial" panose="020B0604020202020204" pitchFamily="34" charset="0"/>
        <a:buChar char="•"/>
        <a:defRPr lang="en-US" sz="2000" kern="1200" dirty="0" smtClean="0">
          <a:solidFill>
            <a:schemeClr val="tx1"/>
          </a:solidFill>
          <a:latin typeface="+mn-lt"/>
          <a:ea typeface="+mn-ea"/>
          <a:cs typeface="CiscoSans"/>
        </a:defRPr>
      </a:lvl1pPr>
      <a:lvl2pPr marL="480060" indent="-287655" algn="l" defTabSz="914400" rtl="0" eaLnBrk="1" latinLnBrk="0" hangingPunct="1">
        <a:lnSpc>
          <a:spcPct val="95000"/>
        </a:lnSpc>
        <a:spcBef>
          <a:spcPts val="800"/>
        </a:spcBef>
        <a:buClr>
          <a:schemeClr val="tx2"/>
        </a:buClr>
        <a:buFont typeface="Arial" panose="020B0604020202020204"/>
        <a:buChar char="•"/>
        <a:defRPr lang="en-US" sz="1900" kern="1200" dirty="0" smtClean="0">
          <a:solidFill>
            <a:schemeClr val="tx1"/>
          </a:solidFill>
          <a:latin typeface="+mn-lt"/>
          <a:ea typeface="+mn-ea"/>
          <a:cs typeface="CiscoSans"/>
        </a:defRPr>
      </a:lvl2pPr>
      <a:lvl3pPr marL="575945" indent="-228600" algn="l" defTabSz="914400" rtl="0" eaLnBrk="1" latinLnBrk="0" hangingPunct="1">
        <a:lnSpc>
          <a:spcPct val="95000"/>
        </a:lnSpc>
        <a:spcBef>
          <a:spcPts val="840"/>
        </a:spcBef>
        <a:buFont typeface="Arial" panose="020B0604020202020204"/>
        <a:buChar char="•"/>
        <a:defRPr lang="en-US" sz="1600" kern="1200" dirty="0" smtClean="0">
          <a:solidFill>
            <a:schemeClr val="tx1"/>
          </a:solidFill>
          <a:latin typeface="+mn-lt"/>
          <a:ea typeface="+mn-ea"/>
          <a:cs typeface="CiscoSans"/>
        </a:defRPr>
      </a:lvl3pPr>
      <a:lvl4pPr marL="671830" indent="-228600" algn="l" defTabSz="914400" rtl="0" eaLnBrk="1" latinLnBrk="0" hangingPunct="1">
        <a:lnSpc>
          <a:spcPct val="95000"/>
        </a:lnSpc>
        <a:spcBef>
          <a:spcPts val="840"/>
        </a:spcBef>
        <a:buFont typeface="Arial" panose="020B0604020202020204"/>
        <a:buChar char="•"/>
        <a:defRPr lang="en-US" sz="1500" kern="1200" dirty="0" smtClean="0">
          <a:solidFill>
            <a:schemeClr val="tx1"/>
          </a:solidFill>
          <a:latin typeface="+mn-lt"/>
          <a:ea typeface="+mn-ea"/>
          <a:cs typeface="CiscoSans"/>
        </a:defRPr>
      </a:lvl4pPr>
      <a:lvl5pPr marL="767715" indent="-228600" algn="l" defTabSz="914400" rtl="0" eaLnBrk="1" latinLnBrk="0" hangingPunct="1">
        <a:lnSpc>
          <a:spcPct val="95000"/>
        </a:lnSpc>
        <a:spcBef>
          <a:spcPts val="840"/>
        </a:spcBef>
        <a:buFont typeface="Arial" panose="020B0604020202020204"/>
        <a:buChar char="•"/>
        <a:defRPr lang="en-US" sz="1500" kern="1200" dirty="0">
          <a:solidFill>
            <a:schemeClr val="tx1"/>
          </a:solidFill>
          <a:latin typeface="+mn-lt"/>
          <a:ea typeface="+mn-ea"/>
          <a:cs typeface="CiscoSans"/>
        </a:defRPr>
      </a:lvl5pPr>
      <a:lvl6pPr marL="1151890" indent="-228600" algn="l" defTabSz="914400"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775" indent="-228600" algn="l" defTabSz="914400" rtl="0" eaLnBrk="1" latinLnBrk="0" hangingPunct="1">
        <a:spcBef>
          <a:spcPts val="800"/>
        </a:spcBef>
        <a:buFont typeface="Arial" panose="020B0604020202020204" pitchFamily="34" charset="0"/>
        <a:buChar char="•"/>
        <a:defRPr sz="1100" kern="1200" baseline="0">
          <a:solidFill>
            <a:schemeClr val="tx1"/>
          </a:solidFill>
          <a:latin typeface="+mn-lt"/>
          <a:ea typeface="+mn-ea"/>
          <a:cs typeface="+mn-cs"/>
        </a:defRPr>
      </a:lvl7pPr>
      <a:lvl8pPr marL="3199765"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800"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 cstate="screen"/>
          <a:srcRect/>
          <a:stretch>
            <a:fillRect/>
          </a:stretch>
        </p:blipFill>
        <p:spPr>
          <a:xfrm>
            <a:off x="444390" y="6380793"/>
            <a:ext cx="11300057" cy="160471"/>
          </a:xfrm>
          <a:prstGeom prst="rect">
            <a:avLst/>
          </a:prstGeom>
          <a:noFill/>
        </p:spPr>
      </p:pic>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endParaRPr lang="en-US" dirty="0"/>
          </a:p>
        </p:txBody>
      </p:sp>
      <p:sp>
        <p:nvSpPr>
          <p:cNvPr id="3" name="Text Placeholder 2"/>
          <p:cNvSpPr>
            <a:spLocks noGrp="1"/>
          </p:cNvSpPr>
          <p:nvPr>
            <p:ph type="body" idx="1"/>
          </p:nvPr>
        </p:nvSpPr>
        <p:spPr>
          <a:xfrm>
            <a:off x="306190" y="1339750"/>
            <a:ext cx="11433118" cy="4965699"/>
          </a:xfrm>
          <a:prstGeom prst="rect">
            <a:avLst/>
          </a:prstGeom>
        </p:spPr>
        <p:txBody>
          <a:bodyPr vert="horz" lIns="91440" tIns="45720" rIns="91440" bIns="45720" rtlCol="0">
            <a:noAutofit/>
          </a:body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Rectangle 4"/>
          <p:cNvSpPr>
            <a:spLocks noChangeArrowheads="1"/>
          </p:cNvSpPr>
          <p:nvPr/>
        </p:nvSpPr>
        <p:spPr bwMode="ltGray">
          <a:xfrm>
            <a:off x="335083" y="6586259"/>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11" name="Rectangle 5"/>
          <p:cNvSpPr>
            <a:spLocks noChangeArrowheads="1"/>
          </p:cNvSpPr>
          <p:nvPr/>
        </p:nvSpPr>
        <p:spPr bwMode="ltGray">
          <a:xfrm>
            <a:off x="10640206" y="6584525"/>
            <a:ext cx="791023" cy="175257"/>
          </a:xfrm>
          <a:prstGeom prst="rect">
            <a:avLst/>
          </a:prstGeom>
          <a:noFill/>
          <a:ln w="9525">
            <a:noFill/>
            <a:miter lim="800000"/>
          </a:ln>
          <a:effectLst/>
        </p:spPr>
        <p:txBody>
          <a:bodyPr wrap="none" lIns="82124" tIns="41061" rIns="82124" bIns="41061" anchor="b">
            <a:spAutoFit/>
          </a:bodyPr>
          <a:lstStyle/>
          <a:p>
            <a:pPr algn="r" defTabSz="814705"/>
            <a:r>
              <a:rPr lang="en-US" sz="600" dirty="0">
                <a:solidFill>
                  <a:srgbClr val="808080"/>
                </a:solidFill>
                <a:latin typeface="Arial Unicode MS" panose="020B0604020202020204" pitchFamily="34" charset="-128"/>
              </a:rPr>
              <a:t>Cisco Confidential</a:t>
            </a:r>
            <a:endParaRPr lang="en-US" sz="600" dirty="0">
              <a:solidFill>
                <a:srgbClr val="808080"/>
              </a:solidFill>
              <a:latin typeface="Arial Unicode MS" panose="020B0604020202020204" pitchFamily="34" charset="-128"/>
            </a:endParaRPr>
          </a:p>
        </p:txBody>
      </p:sp>
      <p:sp>
        <p:nvSpPr>
          <p:cNvPr id="9" name="Rectangle 7"/>
          <p:cNvSpPr>
            <a:spLocks noChangeArrowheads="1"/>
          </p:cNvSpPr>
          <p:nvPr/>
        </p:nvSpPr>
        <p:spPr bwMode="ltGray">
          <a:xfrm>
            <a:off x="11603700" y="6580421"/>
            <a:ext cx="260429"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Arial Unicode MS" panose="020B0604020202020204" pitchFamily="34" charset="-128"/>
          <a:ea typeface="+mj-ea"/>
          <a:cs typeface="Arial Unicode MS" panose="020B0604020202020204" pitchFamily="34" charset="-128"/>
        </a:defRPr>
      </a:lvl1pPr>
    </p:titleStyle>
    <p:body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Arial Unicode MS" panose="020B0604020202020204" pitchFamily="34" charset="-128"/>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Arial Unicode MS" panose="020B0604020202020204" pitchFamily="34" charset="-128"/>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Arial Unicode MS" panose="020B0604020202020204" pitchFamily="34" charset="-128"/>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Arial Unicode MS" panose="020B0604020202020204" pitchFamily="34" charset="-128"/>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Arial Unicode MS" panose="020B0604020202020204" pitchFamily="34" charset="-128"/>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7" cstate="screen">
            <a:extLst>
              <a:ext uri="{28A0092B-C50C-407E-A947-70E740481C1C}">
                <a14:useLocalDpi xmlns:a14="http://schemas.microsoft.com/office/drawing/2010/main" val="0"/>
              </a:ext>
            </a:extLst>
          </a:blip>
          <a:srcRect/>
          <a:stretch>
            <a:fillRect/>
          </a:stretch>
        </p:blipFill>
        <p:spPr>
          <a:xfrm>
            <a:off x="444390" y="6380797"/>
            <a:ext cx="11300057" cy="160471"/>
          </a:xfrm>
          <a:prstGeom prst="rect">
            <a:avLst/>
          </a:prstGeom>
          <a:noFill/>
        </p:spPr>
      </p:pic>
      <p:sp>
        <p:nvSpPr>
          <p:cNvPr id="2" name="Title Placeholder 1"/>
          <p:cNvSpPr>
            <a:spLocks noGrp="1"/>
          </p:cNvSpPr>
          <p:nvPr>
            <p:ph type="title"/>
          </p:nvPr>
        </p:nvSpPr>
        <p:spPr>
          <a:xfrm>
            <a:off x="306197" y="432216"/>
            <a:ext cx="11448831"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endParaRPr lang="en-US" dirty="0"/>
          </a:p>
        </p:txBody>
      </p:sp>
      <p:sp>
        <p:nvSpPr>
          <p:cNvPr id="3" name="Text Placeholder 2"/>
          <p:cNvSpPr>
            <a:spLocks noGrp="1"/>
          </p:cNvSpPr>
          <p:nvPr>
            <p:ph type="body" idx="1"/>
          </p:nvPr>
        </p:nvSpPr>
        <p:spPr>
          <a:xfrm>
            <a:off x="306191" y="1339750"/>
            <a:ext cx="11433118" cy="4965699"/>
          </a:xfrm>
          <a:prstGeom prst="rect">
            <a:avLst/>
          </a:prstGeom>
        </p:spPr>
        <p:txBody>
          <a:bodyPr vert="horz" lIns="91440" tIns="45720" rIns="91440" bIns="45720" rtlCol="0">
            <a:noAutofit/>
          </a:body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Rectangle 4"/>
          <p:cNvSpPr>
            <a:spLocks noChangeArrowheads="1"/>
          </p:cNvSpPr>
          <p:nvPr/>
        </p:nvSpPr>
        <p:spPr bwMode="ltGray">
          <a:xfrm>
            <a:off x="335083" y="6586263"/>
            <a:ext cx="4559499" cy="175257"/>
          </a:xfrm>
          <a:prstGeom prst="rect">
            <a:avLst/>
          </a:prstGeom>
          <a:noFill/>
          <a:ln w="9525">
            <a:noFill/>
            <a:miter lim="800000"/>
          </a:ln>
          <a:effectLst/>
        </p:spPr>
        <p:txBody>
          <a:bodyPr wrap="square" lIns="82124" tIns="41061" rIns="82124" bIns="41061" anchor="b" anchorCtr="0">
            <a:spAutoFit/>
          </a:bodyPr>
          <a:lstStyle/>
          <a:p>
            <a:pPr defTabSz="814705"/>
            <a:r>
              <a:rPr lang="en-US" sz="600" dirty="0">
                <a:solidFill>
                  <a:srgbClr val="808080"/>
                </a:solidFill>
                <a:latin typeface="Arial Unicode MS" panose="020B0604020202020204" pitchFamily="34" charset="-128"/>
                <a:ea typeface="MS PGothic" panose="020B0600070205080204" charset="-128"/>
                <a:cs typeface="MS PGothic" panose="020B0600070205080204" charset="-128"/>
              </a:rPr>
              <a:t>© 2015 Cisco and/or its affiliates. All rights reserved.</a:t>
            </a:r>
            <a:endParaRPr lang="en-US" sz="600" dirty="0">
              <a:solidFill>
                <a:srgbClr val="808080"/>
              </a:solidFill>
              <a:latin typeface="Arial Unicode MS" panose="020B0604020202020204" pitchFamily="34" charset="-128"/>
              <a:ea typeface="MS PGothic" panose="020B0600070205080204" charset="-128"/>
              <a:cs typeface="MS PGothic" panose="020B0600070205080204" charset="-128"/>
            </a:endParaRPr>
          </a:p>
        </p:txBody>
      </p:sp>
      <p:sp>
        <p:nvSpPr>
          <p:cNvPr id="11" name="Rectangle 5"/>
          <p:cNvSpPr>
            <a:spLocks noChangeArrowheads="1"/>
          </p:cNvSpPr>
          <p:nvPr/>
        </p:nvSpPr>
        <p:spPr bwMode="ltGray">
          <a:xfrm>
            <a:off x="10645237" y="6584529"/>
            <a:ext cx="785989" cy="175257"/>
          </a:xfrm>
          <a:prstGeom prst="rect">
            <a:avLst/>
          </a:prstGeom>
          <a:noFill/>
          <a:ln w="9525">
            <a:noFill/>
            <a:miter lim="800000"/>
          </a:ln>
          <a:effectLst/>
        </p:spPr>
        <p:txBody>
          <a:bodyPr wrap="none" lIns="82124" tIns="41061" rIns="82124" bIns="41061" anchor="b">
            <a:spAutoFit/>
          </a:bodyPr>
          <a:lstStyle/>
          <a:p>
            <a:pPr algn="r" defTabSz="814705"/>
            <a:r>
              <a:rPr lang="en-US" sz="600" dirty="0">
                <a:solidFill>
                  <a:srgbClr val="808080"/>
                </a:solidFill>
                <a:latin typeface="Arial Unicode MS" panose="020B0604020202020204" pitchFamily="34" charset="-128"/>
                <a:ea typeface="MS PGothic" panose="020B0600070205080204" charset="-128"/>
                <a:cs typeface="MS PGothic" panose="020B0600070205080204" charset="-128"/>
              </a:rPr>
              <a:t>Cisco Confidential</a:t>
            </a:r>
            <a:endParaRPr lang="en-US" sz="600" dirty="0">
              <a:solidFill>
                <a:srgbClr val="808080"/>
              </a:solidFill>
              <a:latin typeface="Arial Unicode MS" panose="020B0604020202020204" pitchFamily="34" charset="-128"/>
              <a:ea typeface="MS PGothic" panose="020B0600070205080204" charset="-128"/>
              <a:cs typeface="MS PGothic" panose="020B0600070205080204" charset="-128"/>
            </a:endParaRPr>
          </a:p>
        </p:txBody>
      </p:sp>
      <p:sp>
        <p:nvSpPr>
          <p:cNvPr id="9" name="Rectangle 7"/>
          <p:cNvSpPr>
            <a:spLocks noChangeArrowheads="1"/>
          </p:cNvSpPr>
          <p:nvPr/>
        </p:nvSpPr>
        <p:spPr bwMode="ltGray">
          <a:xfrm>
            <a:off x="11604243" y="6580425"/>
            <a:ext cx="259891" cy="175257"/>
          </a:xfrm>
          <a:prstGeom prst="rect">
            <a:avLst/>
          </a:prstGeom>
          <a:noFill/>
          <a:ln w="9525" algn="ctr">
            <a:noFill/>
            <a:miter lim="800000"/>
          </a:ln>
          <a:effectLst/>
        </p:spPr>
        <p:txBody>
          <a:bodyPr wrap="none" lIns="82124" tIns="41061" rIns="82124" bIns="41061" anchor="b">
            <a:spAutoFit/>
          </a:bodyPr>
          <a:lstStyle/>
          <a:p>
            <a:pPr algn="r" defTabSz="814705"/>
            <a:fld id="{DFCF27A5-1A5B-48D3-A060-2758FFBB1ADD}" type="slidenum">
              <a:rPr lang="en-US" sz="600">
                <a:solidFill>
                  <a:srgbClr val="808080"/>
                </a:solidFill>
                <a:latin typeface="Arial Unicode MS" panose="020B0604020202020204" pitchFamily="34" charset="-128"/>
                <a:ea typeface="MS PGothic" panose="020B0600070205080204" charset="-128"/>
                <a:cs typeface="MS PGothic" panose="020B0600070205080204" charset="-128"/>
              </a:rPr>
            </a:fld>
            <a:endParaRPr lang="en-US" sz="600" dirty="0">
              <a:solidFill>
                <a:srgbClr val="808080"/>
              </a:solidFill>
              <a:latin typeface="Arial Unicode MS" panose="020B0604020202020204" pitchFamily="34" charset="-128"/>
              <a:ea typeface="MS PGothic" panose="020B0600070205080204" charset="-128"/>
              <a:cs typeface="MS PGothic" panose="020B0600070205080204" charset="-128"/>
            </a:endParaRPr>
          </a:p>
        </p:txBody>
      </p:sp>
    </p:spTree>
  </p:cSld>
  <p:clrMap bg1="lt1" tx1="dk1" bg2="lt2" tx2="dk2" accent1="accent1" accent2="accent2" accent3="accent3" accent4="accent4" accent5="accent5" accent6="accent6" hlink="hlink" folHlink="folHlink"/>
  <p:sldLayoutIdLst>
    <p:sldLayoutId id="2147483693" r:id="rId1"/>
    <p:sldLayoutId id="2147483694" r:id="rId2"/>
    <p:sldLayoutId id="2147483695" r:id="rId3"/>
    <p:sldLayoutId id="2147483696" r:id="rId4"/>
    <p:sldLayoutId id="2147483697" r:id="rId5"/>
    <p:sldLayoutId id="2147483698" r:id="rId6"/>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Arial Unicode MS" panose="020B0604020202020204" pitchFamily="34" charset="-128"/>
          <a:ea typeface="+mj-ea"/>
          <a:cs typeface="Arial Unicode MS" panose="020B0604020202020204" pitchFamily="34" charset="-128"/>
        </a:defRPr>
      </a:lvl1pPr>
    </p:titleStyle>
    <p:body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Arial Unicode MS" panose="020B0604020202020204" pitchFamily="34" charset="-128"/>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Arial Unicode MS" panose="020B0604020202020204" pitchFamily="34" charset="-128"/>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Arial Unicode MS" panose="020B0604020202020204" pitchFamily="34" charset="-128"/>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Arial Unicode MS" panose="020B0604020202020204" pitchFamily="34" charset="-128"/>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Arial Unicode MS" panose="020B0604020202020204" pitchFamily="34" charset="-128"/>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
        <p:nvSpPr>
          <p:cNvPr id="12" name="Rectangle 7"/>
          <p:cNvSpPr>
            <a:spLocks noChangeArrowheads="1"/>
          </p:cNvSpPr>
          <p:nvPr/>
        </p:nvSpPr>
        <p:spPr bwMode="ltGray">
          <a:xfrm>
            <a:off x="11348425"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000000">
                    <a:alpha val="25000"/>
                  </a:srgbClr>
                </a:solidFill>
                <a:latin typeface="Arial" panose="020B0604020202020204"/>
                <a:ea typeface="MS PGothic" panose="020B0600070205080204" charset="-128"/>
                <a:cs typeface="CiscoSans Thin"/>
              </a:rPr>
            </a:fld>
            <a:endParaRPr lang="zh-CN" altLang="en-US" sz="800" dirty="0">
              <a:solidFill>
                <a:srgbClr val="000000">
                  <a:alpha val="25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Rectangle 4"/>
          <p:cNvSpPr>
            <a:spLocks noChangeArrowheads="1"/>
          </p:cNvSpPr>
          <p:nvPr/>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 2015 </a:t>
            </a:r>
            <a:r>
              <a:rPr lang="zh-CN" altLang="en-US"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思科和</a:t>
            </a:r>
            <a:r>
              <a:rPr lang="en-US" altLang="zh-CN"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a:t>
            </a:r>
            <a:r>
              <a:rPr lang="zh-CN" altLang="en-US"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或其附属公司。版权所有。思科机密信息</a:t>
            </a:r>
            <a:endParaRPr lang="zh-CN" altLang="en-US"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endParaRPr>
          </a:p>
        </p:txBody>
      </p:sp>
      <p:pic>
        <p:nvPicPr>
          <p:cNvPr id="7" name="Picture 2" descr="C:\Users\spius\Pictures\cisco logo blue gradient.png"/>
          <p:cNvPicPr>
            <a:picLocks noChangeAspect="1" noChangeArrowheads="1"/>
          </p:cNvPicPr>
          <p:nvPr/>
        </p:nvPicPr>
        <p:blipFill>
          <a:blip r:embed="rId49" cstate="print"/>
          <a:srcRect/>
          <a:stretch>
            <a:fillRect/>
          </a:stretch>
        </p:blipFill>
        <p:spPr bwMode="auto">
          <a:xfrm>
            <a:off x="632078"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 id="2147483728" r:id="rId29"/>
    <p:sldLayoutId id="2147483729" r:id="rId30"/>
    <p:sldLayoutId id="2147483730" r:id="rId31"/>
    <p:sldLayoutId id="2147483731" r:id="rId32"/>
    <p:sldLayoutId id="2147483732" r:id="rId33"/>
    <p:sldLayoutId id="2147483733" r:id="rId34"/>
    <p:sldLayoutId id="2147483734" r:id="rId35"/>
    <p:sldLayoutId id="2147483735" r:id="rId36"/>
    <p:sldLayoutId id="2147483736" r:id="rId37"/>
    <p:sldLayoutId id="2147483737" r:id="rId38"/>
    <p:sldLayoutId id="2147483738" r:id="rId39"/>
    <p:sldLayoutId id="2147483739" r:id="rId40"/>
    <p:sldLayoutId id="2147483740" r:id="rId41"/>
    <p:sldLayoutId id="2147483741" r:id="rId42"/>
    <p:sldLayoutId id="2147483742" r:id="rId43"/>
    <p:sldLayoutId id="2147483743" r:id="rId44"/>
    <p:sldLayoutId id="2147483744" r:id="rId45"/>
    <p:sldLayoutId id="2147483745" r:id="rId46"/>
    <p:sldLayoutId id="2147483746" r:id="rId47"/>
    <p:sldLayoutId id="2147483747" r:id="rId48"/>
  </p:sldLayoutIdLst>
  <p:transition spd="slow">
    <p:wipe/>
  </p:transition>
  <p:txStyles>
    <p:titleStyle>
      <a:lvl1pPr algn="l" defTabSz="911860" rtl="0" eaLnBrk="1" fontAlgn="base" hangingPunct="1">
        <a:lnSpc>
          <a:spcPct val="80000"/>
        </a:lnSpc>
        <a:spcBef>
          <a:spcPct val="0"/>
        </a:spcBef>
        <a:spcAft>
          <a:spcPct val="0"/>
        </a:spcAft>
        <a:defRPr lang="en-US" sz="4300" kern="1200" dirty="0">
          <a:solidFill>
            <a:srgbClr val="676767"/>
          </a:solidFill>
          <a:latin typeface="+mj-lt"/>
          <a:ea typeface="MS PGothic" panose="020B0600070205080204" charset="-128"/>
          <a:cs typeface="CiscoSans"/>
        </a:defRPr>
      </a:lvl1pPr>
      <a:lvl2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2pPr>
      <a:lvl3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3pPr>
      <a:lvl4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4pPr>
      <a:lvl5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5pPr>
      <a:lvl6pPr marL="609600"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6pPr>
      <a:lvl7pPr marL="1219200"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7pPr>
      <a:lvl8pPr marL="1828165"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8pPr>
      <a:lvl9pPr marL="2437765"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9pPr>
    </p:titleStyle>
    <p:bodyStyle>
      <a:lvl1pPr marL="226695" indent="-226695" algn="l" defTabSz="911860" rtl="0" eaLnBrk="1" fontAlgn="base" hangingPunct="1">
        <a:lnSpc>
          <a:spcPct val="95000"/>
        </a:lnSpc>
        <a:spcBef>
          <a:spcPts val="1435"/>
        </a:spcBef>
        <a:spcAft>
          <a:spcPct val="0"/>
        </a:spcAft>
        <a:buClr>
          <a:schemeClr val="tx2"/>
        </a:buClr>
        <a:buSzPct val="90000"/>
        <a:buFont typeface="Arial" panose="020B0604020202020204" pitchFamily="34" charset="0"/>
        <a:buChar char="•"/>
        <a:defRPr lang="en-US" sz="2000" kern="1200" dirty="0">
          <a:solidFill>
            <a:schemeClr val="tx1"/>
          </a:solidFill>
          <a:latin typeface="+mn-lt"/>
          <a:ea typeface="MS PGothic" panose="020B0600070205080204" charset="-128"/>
          <a:cs typeface="CiscoSans"/>
        </a:defRPr>
      </a:lvl1pPr>
      <a:lvl2pPr marL="478155" indent="-287655" algn="l" defTabSz="911860" rtl="0" eaLnBrk="1" fontAlgn="base" hangingPunct="1">
        <a:lnSpc>
          <a:spcPct val="95000"/>
        </a:lnSpc>
        <a:spcBef>
          <a:spcPts val="800"/>
        </a:spcBef>
        <a:spcAft>
          <a:spcPct val="0"/>
        </a:spcAft>
        <a:buClr>
          <a:schemeClr val="tx2"/>
        </a:buClr>
        <a:buFont typeface="Arial" panose="020B0604020202020204" pitchFamily="34" charset="0"/>
        <a:buChar char="•"/>
        <a:defRPr lang="en-US" sz="1900" kern="1200" dirty="0">
          <a:solidFill>
            <a:schemeClr val="tx1"/>
          </a:solidFill>
          <a:latin typeface="+mn-lt"/>
          <a:ea typeface="MS PGothic" panose="020B0600070205080204" charset="-128"/>
          <a:cs typeface="CiscoSans"/>
        </a:defRPr>
      </a:lvl2pPr>
      <a:lvl3pPr marL="575945" indent="-226695" algn="l" defTabSz="911860" rtl="0" eaLnBrk="1" fontAlgn="base" hangingPunct="1">
        <a:lnSpc>
          <a:spcPct val="95000"/>
        </a:lnSpc>
        <a:spcBef>
          <a:spcPts val="835"/>
        </a:spcBef>
        <a:spcAft>
          <a:spcPct val="0"/>
        </a:spcAft>
        <a:buFont typeface="Arial" panose="020B0604020202020204" pitchFamily="34" charset="0"/>
        <a:buChar char="•"/>
        <a:defRPr lang="en-US" sz="1600" kern="1200" dirty="0">
          <a:solidFill>
            <a:schemeClr val="tx1"/>
          </a:solidFill>
          <a:latin typeface="+mn-lt"/>
          <a:ea typeface="MS PGothic" panose="020B0600070205080204" charset="-128"/>
          <a:cs typeface="CiscoSans"/>
        </a:defRPr>
      </a:lvl3pPr>
      <a:lvl4pPr marL="670560" indent="-226695" algn="l" defTabSz="911860" rtl="0" eaLnBrk="1" fontAlgn="base" hangingPunct="1">
        <a:lnSpc>
          <a:spcPct val="95000"/>
        </a:lnSpc>
        <a:spcBef>
          <a:spcPts val="835"/>
        </a:spcBef>
        <a:spcAft>
          <a:spcPct val="0"/>
        </a:spcAft>
        <a:buFont typeface="Arial" panose="020B0604020202020204" pitchFamily="34" charset="0"/>
        <a:buChar char="•"/>
        <a:defRPr lang="en-US" sz="1500" kern="1200" dirty="0">
          <a:solidFill>
            <a:schemeClr val="tx1"/>
          </a:solidFill>
          <a:latin typeface="+mn-lt"/>
          <a:ea typeface="MS PGothic" panose="020B0600070205080204" charset="-128"/>
          <a:cs typeface="CiscoSans"/>
        </a:defRPr>
      </a:lvl4pPr>
      <a:lvl5pPr marL="765810" indent="-226695" algn="l" defTabSz="911860" rtl="0" eaLnBrk="1" fontAlgn="base" hangingPunct="1">
        <a:lnSpc>
          <a:spcPct val="95000"/>
        </a:lnSpc>
        <a:spcBef>
          <a:spcPts val="835"/>
        </a:spcBef>
        <a:spcAft>
          <a:spcPct val="0"/>
        </a:spcAft>
        <a:buFont typeface="Arial" panose="020B0604020202020204" pitchFamily="34" charset="0"/>
        <a:buChar char="•"/>
        <a:defRPr lang="en-US" sz="1500" kern="1200" dirty="0">
          <a:solidFill>
            <a:schemeClr val="tx1"/>
          </a:solidFill>
          <a:latin typeface="+mn-lt"/>
          <a:ea typeface="MS PGothic" panose="020B0600070205080204" charset="-128"/>
          <a:cs typeface="CiscoSans"/>
        </a:defRPr>
      </a:lvl5pPr>
      <a:lvl6pPr marL="1151890" indent="-228600" algn="l" defTabSz="914400"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775" indent="-228600" algn="l" defTabSz="914400" rtl="0" eaLnBrk="1" latinLnBrk="0" hangingPunct="1">
        <a:spcBef>
          <a:spcPts val="800"/>
        </a:spcBef>
        <a:buFont typeface="Arial" panose="020B0604020202020204" pitchFamily="34" charset="0"/>
        <a:buChar char="•"/>
        <a:defRPr sz="1100" kern="1200" baseline="0">
          <a:solidFill>
            <a:schemeClr val="tx1"/>
          </a:solidFill>
          <a:latin typeface="+mn-lt"/>
          <a:ea typeface="+mn-ea"/>
          <a:cs typeface="+mn-cs"/>
        </a:defRPr>
      </a:lvl7pPr>
      <a:lvl8pPr marL="3199765"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542" y="455090"/>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
        <p:nvSpPr>
          <p:cNvPr id="12" name="Rectangle 7"/>
          <p:cNvSpPr>
            <a:spLocks noChangeArrowheads="1"/>
          </p:cNvSpPr>
          <p:nvPr/>
        </p:nvSpPr>
        <p:spPr bwMode="ltGray">
          <a:xfrm>
            <a:off x="11348425"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000000">
                    <a:alpha val="25000"/>
                  </a:srgbClr>
                </a:solidFill>
                <a:latin typeface="Arial" panose="020B0604020202020204"/>
                <a:ea typeface="MS PGothic" panose="020B0600070205080204" charset="-128"/>
                <a:cs typeface="CiscoSans Thin"/>
              </a:rPr>
            </a:fld>
            <a:endParaRPr lang="zh-CN" altLang="en-US" sz="800" dirty="0">
              <a:solidFill>
                <a:srgbClr val="000000">
                  <a:alpha val="25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Rectangle 4"/>
          <p:cNvSpPr>
            <a:spLocks noChangeArrowheads="1"/>
          </p:cNvSpPr>
          <p:nvPr/>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 2015 </a:t>
            </a:r>
            <a:r>
              <a:rPr lang="zh-CN" altLang="en-US"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思科和</a:t>
            </a:r>
            <a:r>
              <a:rPr lang="en-US" altLang="zh-CN"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a:t>
            </a:r>
            <a:r>
              <a:rPr lang="zh-CN" altLang="en-US"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或其附属公司。版权所有。思科机密信息</a:t>
            </a:r>
            <a:endParaRPr lang="zh-CN" altLang="en-US"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endParaRPr>
          </a:p>
        </p:txBody>
      </p:sp>
      <p:pic>
        <p:nvPicPr>
          <p:cNvPr id="7" name="Picture 2" descr="C:\Users\spius\Pictures\cisco logo blue gradient.png"/>
          <p:cNvPicPr>
            <a:picLocks noChangeAspect="1" noChangeArrowheads="1"/>
          </p:cNvPicPr>
          <p:nvPr/>
        </p:nvPicPr>
        <p:blipFill>
          <a:blip r:embed="rId48" cstate="print"/>
          <a:srcRect/>
          <a:stretch>
            <a:fillRect/>
          </a:stretch>
        </p:blipFill>
        <p:spPr bwMode="auto">
          <a:xfrm>
            <a:off x="632078"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749" r:id="rId1"/>
    <p:sldLayoutId id="2147483750" r:id="rId2"/>
    <p:sldLayoutId id="2147483751" r:id="rId3"/>
    <p:sldLayoutId id="2147483752" r:id="rId4"/>
    <p:sldLayoutId id="2147483753" r:id="rId5"/>
    <p:sldLayoutId id="2147483754" r:id="rId6"/>
    <p:sldLayoutId id="2147483755" r:id="rId7"/>
    <p:sldLayoutId id="2147483756" r:id="rId8"/>
    <p:sldLayoutId id="2147483757" r:id="rId9"/>
    <p:sldLayoutId id="2147483758" r:id="rId10"/>
    <p:sldLayoutId id="2147483759" r:id="rId11"/>
    <p:sldLayoutId id="2147483760" r:id="rId12"/>
    <p:sldLayoutId id="2147483761" r:id="rId13"/>
    <p:sldLayoutId id="2147483762" r:id="rId14"/>
    <p:sldLayoutId id="2147483763" r:id="rId15"/>
    <p:sldLayoutId id="2147483764" r:id="rId16"/>
    <p:sldLayoutId id="2147483765" r:id="rId17"/>
    <p:sldLayoutId id="2147483766" r:id="rId18"/>
    <p:sldLayoutId id="2147483767" r:id="rId19"/>
    <p:sldLayoutId id="2147483768" r:id="rId20"/>
    <p:sldLayoutId id="2147483769" r:id="rId21"/>
    <p:sldLayoutId id="2147483770" r:id="rId22"/>
    <p:sldLayoutId id="2147483771" r:id="rId23"/>
    <p:sldLayoutId id="2147483772" r:id="rId24"/>
    <p:sldLayoutId id="2147483773" r:id="rId25"/>
    <p:sldLayoutId id="2147483774" r:id="rId26"/>
    <p:sldLayoutId id="2147483775" r:id="rId27"/>
    <p:sldLayoutId id="2147483776" r:id="rId28"/>
    <p:sldLayoutId id="2147483777" r:id="rId29"/>
    <p:sldLayoutId id="2147483778" r:id="rId30"/>
    <p:sldLayoutId id="2147483779" r:id="rId31"/>
    <p:sldLayoutId id="2147483780" r:id="rId32"/>
    <p:sldLayoutId id="2147483781" r:id="rId33"/>
    <p:sldLayoutId id="2147483782" r:id="rId34"/>
    <p:sldLayoutId id="2147483783" r:id="rId35"/>
    <p:sldLayoutId id="2147483784" r:id="rId36"/>
    <p:sldLayoutId id="2147483785" r:id="rId37"/>
    <p:sldLayoutId id="2147483786" r:id="rId38"/>
    <p:sldLayoutId id="2147483787" r:id="rId39"/>
    <p:sldLayoutId id="2147483788" r:id="rId40"/>
    <p:sldLayoutId id="2147483789" r:id="rId41"/>
    <p:sldLayoutId id="2147483790" r:id="rId42"/>
    <p:sldLayoutId id="2147483791" r:id="rId43"/>
    <p:sldLayoutId id="2147483792" r:id="rId44"/>
    <p:sldLayoutId id="2147483793" r:id="rId45"/>
    <p:sldLayoutId id="2147483794" r:id="rId46"/>
    <p:sldLayoutId id="2147483795" r:id="rId47"/>
  </p:sldLayoutIdLst>
  <p:transition spd="slow">
    <p:wipe/>
  </p:transition>
  <p:txStyles>
    <p:titleStyle>
      <a:lvl1pPr algn="l" defTabSz="911860" rtl="0" eaLnBrk="1" fontAlgn="base" hangingPunct="1">
        <a:lnSpc>
          <a:spcPct val="80000"/>
        </a:lnSpc>
        <a:spcBef>
          <a:spcPct val="0"/>
        </a:spcBef>
        <a:spcAft>
          <a:spcPct val="0"/>
        </a:spcAft>
        <a:defRPr lang="en-US" sz="4300" kern="1200" dirty="0">
          <a:solidFill>
            <a:srgbClr val="676767"/>
          </a:solidFill>
          <a:latin typeface="+mj-lt"/>
          <a:ea typeface="MS PGothic" panose="020B0600070205080204" charset="-128"/>
          <a:cs typeface="CiscoSans"/>
        </a:defRPr>
      </a:lvl1pPr>
      <a:lvl2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2pPr>
      <a:lvl3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3pPr>
      <a:lvl4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4pPr>
      <a:lvl5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5pPr>
      <a:lvl6pPr marL="609600"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6pPr>
      <a:lvl7pPr marL="1219200"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7pPr>
      <a:lvl8pPr marL="1828165"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8pPr>
      <a:lvl9pPr marL="2437765"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9pPr>
    </p:titleStyle>
    <p:bodyStyle>
      <a:lvl1pPr marL="226695" indent="-226695" algn="l" defTabSz="911860" rtl="0" eaLnBrk="1" fontAlgn="base" hangingPunct="1">
        <a:lnSpc>
          <a:spcPct val="95000"/>
        </a:lnSpc>
        <a:spcBef>
          <a:spcPts val="1435"/>
        </a:spcBef>
        <a:spcAft>
          <a:spcPct val="0"/>
        </a:spcAft>
        <a:buClr>
          <a:schemeClr val="tx2"/>
        </a:buClr>
        <a:buSzPct val="90000"/>
        <a:buFont typeface="Arial" panose="020B0604020202020204" pitchFamily="34" charset="0"/>
        <a:buChar char="•"/>
        <a:defRPr lang="en-US" sz="2000" kern="1200" dirty="0">
          <a:solidFill>
            <a:schemeClr val="tx1"/>
          </a:solidFill>
          <a:latin typeface="+mn-lt"/>
          <a:ea typeface="MS PGothic" panose="020B0600070205080204" charset="-128"/>
          <a:cs typeface="CiscoSans"/>
        </a:defRPr>
      </a:lvl1pPr>
      <a:lvl2pPr marL="478155" indent="-287655" algn="l" defTabSz="911860" rtl="0" eaLnBrk="1" fontAlgn="base" hangingPunct="1">
        <a:lnSpc>
          <a:spcPct val="95000"/>
        </a:lnSpc>
        <a:spcBef>
          <a:spcPts val="800"/>
        </a:spcBef>
        <a:spcAft>
          <a:spcPct val="0"/>
        </a:spcAft>
        <a:buClr>
          <a:schemeClr val="tx2"/>
        </a:buClr>
        <a:buFont typeface="Arial" panose="020B0604020202020204" pitchFamily="34" charset="0"/>
        <a:buChar char="•"/>
        <a:defRPr lang="en-US" sz="1900" kern="1200" dirty="0">
          <a:solidFill>
            <a:schemeClr val="tx1"/>
          </a:solidFill>
          <a:latin typeface="+mn-lt"/>
          <a:ea typeface="MS PGothic" panose="020B0600070205080204" charset="-128"/>
          <a:cs typeface="CiscoSans"/>
        </a:defRPr>
      </a:lvl2pPr>
      <a:lvl3pPr marL="575945" indent="-226695" algn="l" defTabSz="911860" rtl="0" eaLnBrk="1" fontAlgn="base" hangingPunct="1">
        <a:lnSpc>
          <a:spcPct val="95000"/>
        </a:lnSpc>
        <a:spcBef>
          <a:spcPts val="835"/>
        </a:spcBef>
        <a:spcAft>
          <a:spcPct val="0"/>
        </a:spcAft>
        <a:buFont typeface="Arial" panose="020B0604020202020204" pitchFamily="34" charset="0"/>
        <a:buChar char="•"/>
        <a:defRPr lang="en-US" sz="1600" kern="1200" dirty="0">
          <a:solidFill>
            <a:schemeClr val="tx1"/>
          </a:solidFill>
          <a:latin typeface="+mn-lt"/>
          <a:ea typeface="MS PGothic" panose="020B0600070205080204" charset="-128"/>
          <a:cs typeface="CiscoSans"/>
        </a:defRPr>
      </a:lvl3pPr>
      <a:lvl4pPr marL="670560" indent="-226695" algn="l" defTabSz="911860" rtl="0" eaLnBrk="1" fontAlgn="base" hangingPunct="1">
        <a:lnSpc>
          <a:spcPct val="95000"/>
        </a:lnSpc>
        <a:spcBef>
          <a:spcPts val="835"/>
        </a:spcBef>
        <a:spcAft>
          <a:spcPct val="0"/>
        </a:spcAft>
        <a:buFont typeface="Arial" panose="020B0604020202020204" pitchFamily="34" charset="0"/>
        <a:buChar char="•"/>
        <a:defRPr lang="en-US" sz="1500" kern="1200" dirty="0">
          <a:solidFill>
            <a:schemeClr val="tx1"/>
          </a:solidFill>
          <a:latin typeface="+mn-lt"/>
          <a:ea typeface="MS PGothic" panose="020B0600070205080204" charset="-128"/>
          <a:cs typeface="CiscoSans"/>
        </a:defRPr>
      </a:lvl4pPr>
      <a:lvl5pPr marL="765810" indent="-226695" algn="l" defTabSz="911860" rtl="0" eaLnBrk="1" fontAlgn="base" hangingPunct="1">
        <a:lnSpc>
          <a:spcPct val="95000"/>
        </a:lnSpc>
        <a:spcBef>
          <a:spcPts val="835"/>
        </a:spcBef>
        <a:spcAft>
          <a:spcPct val="0"/>
        </a:spcAft>
        <a:buFont typeface="Arial" panose="020B0604020202020204" pitchFamily="34" charset="0"/>
        <a:buChar char="•"/>
        <a:defRPr lang="en-US" sz="1500" kern="1200" dirty="0">
          <a:solidFill>
            <a:schemeClr val="tx1"/>
          </a:solidFill>
          <a:latin typeface="+mn-lt"/>
          <a:ea typeface="MS PGothic" panose="020B0600070205080204" charset="-128"/>
          <a:cs typeface="CiscoSans"/>
        </a:defRPr>
      </a:lvl5pPr>
      <a:lvl6pPr marL="1151890" indent="-228600" algn="l" defTabSz="914400"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775" indent="-228600" algn="l" defTabSz="914400" rtl="0" eaLnBrk="1" latinLnBrk="0" hangingPunct="1">
        <a:spcBef>
          <a:spcPts val="800"/>
        </a:spcBef>
        <a:buFont typeface="Arial" panose="020B0604020202020204" pitchFamily="34" charset="0"/>
        <a:buChar char="•"/>
        <a:defRPr sz="1100" kern="1200" baseline="0">
          <a:solidFill>
            <a:schemeClr val="tx1"/>
          </a:solidFill>
          <a:latin typeface="+mn-lt"/>
          <a:ea typeface="+mn-ea"/>
          <a:cs typeface="+mn-cs"/>
        </a:defRPr>
      </a:lvl7pPr>
      <a:lvl8pPr marL="3199765"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9" cstate="screen"/>
          <a:srcRect/>
          <a:stretch>
            <a:fillRect/>
          </a:stretch>
        </p:blipFill>
        <p:spPr>
          <a:xfrm>
            <a:off x="444385" y="6380784"/>
            <a:ext cx="11300057" cy="160471"/>
          </a:xfrm>
          <a:prstGeom prst="rect">
            <a:avLst/>
          </a:prstGeom>
          <a:noFill/>
        </p:spPr>
      </p:pic>
      <p:sp>
        <p:nvSpPr>
          <p:cNvPr id="2" name="Title Placeholder 1"/>
          <p:cNvSpPr>
            <a:spLocks noGrp="1"/>
          </p:cNvSpPr>
          <p:nvPr>
            <p:ph type="title"/>
          </p:nvPr>
        </p:nvSpPr>
        <p:spPr>
          <a:xfrm>
            <a:off x="306190" y="432215"/>
            <a:ext cx="11448832" cy="838200"/>
          </a:xfrm>
          <a:prstGeom prst="rect">
            <a:avLst/>
          </a:prstGeom>
        </p:spPr>
        <p:txBody>
          <a:bodyPr vert="horz" lIns="82296" tIns="45720" rIns="82296" bIns="45720" rtlCol="0" anchor="b" anchorCtr="0">
            <a:noAutofit/>
          </a:bodyPr>
          <a:lstStyle/>
          <a:p>
            <a:pPr lvl="0" algn="l" defTabSz="914400" rtl="0" eaLnBrk="1" latinLnBrk="0" hangingPunct="1">
              <a:lnSpc>
                <a:spcPct val="80000"/>
              </a:lnSpc>
              <a:spcBef>
                <a:spcPct val="0"/>
              </a:spcBef>
              <a:buNone/>
            </a:pPr>
            <a:r>
              <a:rPr lang="en-US" dirty="0"/>
              <a:t>Slide Title Goes Here</a:t>
            </a:r>
            <a:endParaRPr lang="en-US" dirty="0"/>
          </a:p>
        </p:txBody>
      </p:sp>
      <p:sp>
        <p:nvSpPr>
          <p:cNvPr id="3" name="Text Placeholder 2"/>
          <p:cNvSpPr>
            <a:spLocks noGrp="1"/>
          </p:cNvSpPr>
          <p:nvPr>
            <p:ph type="body" idx="1"/>
          </p:nvPr>
        </p:nvSpPr>
        <p:spPr>
          <a:xfrm>
            <a:off x="306190" y="1339749"/>
            <a:ext cx="11433118" cy="4965699"/>
          </a:xfrm>
          <a:prstGeom prst="rect">
            <a:avLst/>
          </a:prstGeom>
        </p:spPr>
        <p:txBody>
          <a:bodyPr vert="horz" lIns="91440" tIns="45720" rIns="91440" bIns="45720" rtlCol="0">
            <a:noAutofit/>
          </a:bodyPr>
          <a:lstStyle/>
          <a:p>
            <a:pPr lvl="0"/>
            <a:r>
              <a:rPr lang="en-US" dirty="0"/>
              <a:t>Body text</a:t>
            </a:r>
            <a:endParaRPr lang="en-US" dirty="0"/>
          </a:p>
          <a:p>
            <a:pPr lvl="1"/>
            <a:r>
              <a:rPr lang="en-US" dirty="0"/>
              <a:t>Second level</a:t>
            </a:r>
            <a:endParaRPr lang="en-US" dirty="0"/>
          </a:p>
          <a:p>
            <a:pPr lvl="2"/>
            <a:r>
              <a:rPr lang="en-US" dirty="0"/>
              <a:t>Third level</a:t>
            </a:r>
            <a:endParaRPr lang="en-US" dirty="0"/>
          </a:p>
          <a:p>
            <a:pPr lvl="3"/>
            <a:r>
              <a:rPr lang="en-US" dirty="0"/>
              <a:t>Fourth level</a:t>
            </a:r>
            <a:endParaRPr lang="en-US" dirty="0"/>
          </a:p>
          <a:p>
            <a:pPr lvl="4"/>
            <a:r>
              <a:rPr lang="en-US" dirty="0"/>
              <a:t>Fifth level</a:t>
            </a:r>
            <a:endParaRPr lang="en-US" dirty="0"/>
          </a:p>
        </p:txBody>
      </p:sp>
      <p:sp>
        <p:nvSpPr>
          <p:cNvPr id="10" name="Rectangle 4"/>
          <p:cNvSpPr>
            <a:spLocks noChangeArrowheads="1"/>
          </p:cNvSpPr>
          <p:nvPr/>
        </p:nvSpPr>
        <p:spPr bwMode="ltGray">
          <a:xfrm>
            <a:off x="335080" y="6586269"/>
            <a:ext cx="4559499" cy="175237"/>
          </a:xfrm>
          <a:prstGeom prst="rect">
            <a:avLst/>
          </a:prstGeom>
          <a:noFill/>
          <a:ln w="9525">
            <a:noFill/>
            <a:miter lim="800000"/>
          </a:ln>
          <a:effectLst/>
        </p:spPr>
        <p:txBody>
          <a:bodyPr wrap="square" lIns="82103" tIns="41051" rIns="82103" bIns="41051" anchor="b" anchorCtr="0">
            <a:spAutoFit/>
          </a:bodyPr>
          <a:lstStyle/>
          <a:p>
            <a:pPr defTabSz="814070">
              <a:defRPr/>
            </a:pPr>
            <a:r>
              <a:rPr lang="en-US" sz="600" dirty="0">
                <a:solidFill>
                  <a:srgbClr val="808080"/>
                </a:solidFill>
                <a:latin typeface="Arial Unicode MS" panose="020B0604020202020204" pitchFamily="34" charset="-128"/>
              </a:rPr>
              <a:t>© 2015 Cisco and/or its affiliates. All rights reserved.</a:t>
            </a:r>
            <a:endParaRPr lang="en-US" sz="600" dirty="0">
              <a:solidFill>
                <a:srgbClr val="808080"/>
              </a:solidFill>
              <a:latin typeface="Arial Unicode MS" panose="020B0604020202020204" pitchFamily="34" charset="-128"/>
            </a:endParaRPr>
          </a:p>
        </p:txBody>
      </p:sp>
      <p:sp>
        <p:nvSpPr>
          <p:cNvPr id="11" name="Rectangle 5"/>
          <p:cNvSpPr>
            <a:spLocks noChangeArrowheads="1"/>
          </p:cNvSpPr>
          <p:nvPr/>
        </p:nvSpPr>
        <p:spPr bwMode="ltGray">
          <a:xfrm>
            <a:off x="10640244" y="6584536"/>
            <a:ext cx="790981" cy="175237"/>
          </a:xfrm>
          <a:prstGeom prst="rect">
            <a:avLst/>
          </a:prstGeom>
          <a:noFill/>
          <a:ln w="9525">
            <a:noFill/>
            <a:miter lim="800000"/>
          </a:ln>
          <a:effectLst/>
        </p:spPr>
        <p:txBody>
          <a:bodyPr wrap="none" lIns="82103" tIns="41051" rIns="82103" bIns="41051" anchor="b">
            <a:spAutoFit/>
          </a:bodyPr>
          <a:lstStyle/>
          <a:p>
            <a:pPr algn="r" defTabSz="814070">
              <a:defRPr/>
            </a:pPr>
            <a:r>
              <a:rPr lang="en-US" sz="600" dirty="0">
                <a:solidFill>
                  <a:srgbClr val="808080"/>
                </a:solidFill>
                <a:latin typeface="Arial Unicode MS" panose="020B0604020202020204" pitchFamily="34" charset="-128"/>
              </a:rPr>
              <a:t>Cisco Confidential</a:t>
            </a:r>
            <a:endParaRPr lang="en-US" sz="600" dirty="0">
              <a:solidFill>
                <a:srgbClr val="808080"/>
              </a:solidFill>
              <a:latin typeface="Arial Unicode MS" panose="020B0604020202020204" pitchFamily="34" charset="-128"/>
            </a:endParaRPr>
          </a:p>
        </p:txBody>
      </p:sp>
      <p:sp>
        <p:nvSpPr>
          <p:cNvPr id="9" name="Rectangle 7"/>
          <p:cNvSpPr>
            <a:spLocks noChangeArrowheads="1"/>
          </p:cNvSpPr>
          <p:nvPr/>
        </p:nvSpPr>
        <p:spPr bwMode="ltGray">
          <a:xfrm>
            <a:off x="11603738" y="6580432"/>
            <a:ext cx="260386" cy="175237"/>
          </a:xfrm>
          <a:prstGeom prst="rect">
            <a:avLst/>
          </a:prstGeom>
          <a:noFill/>
          <a:ln w="9525" algn="ctr">
            <a:noFill/>
            <a:miter lim="800000"/>
          </a:ln>
          <a:effectLst/>
        </p:spPr>
        <p:txBody>
          <a:bodyPr wrap="none" lIns="82103" tIns="41051" rIns="82103" bIns="41051" anchor="b">
            <a:spAutoFit/>
          </a:bodyPr>
          <a:lstStyle/>
          <a:p>
            <a:pPr algn="r" defTabSz="814070">
              <a:defRPr/>
            </a:pPr>
            <a:fld id="{DFCF27A5-1A5B-48D3-A060-2758FFBB1ADD}" type="slidenum">
              <a:rPr lang="en-US" sz="600">
                <a:solidFill>
                  <a:srgbClr val="808080"/>
                </a:solidFill>
                <a:latin typeface="Arial Unicode MS" panose="020B0604020202020204" pitchFamily="34" charset="-128"/>
              </a:rPr>
            </a:fld>
            <a:endParaRPr lang="en-US" sz="600" dirty="0">
              <a:solidFill>
                <a:srgbClr val="808080"/>
              </a:solidFill>
              <a:latin typeface="Arial Unicode MS" panose="020B0604020202020204" pitchFamily="34" charset="-128"/>
            </a:endParaRPr>
          </a:p>
        </p:txBody>
      </p:sp>
    </p:spTree>
  </p:cSld>
  <p:clrMap bg1="lt1" tx1="dk1" bg2="lt2" tx2="dk2" accent1="accent1" accent2="accent2" accent3="accent3" accent4="accent4" accent5="accent5" accent6="accent6" hlink="hlink" folHlink="folHlink"/>
  <p:sldLayoutIdLst>
    <p:sldLayoutId id="2147483797" r:id="rId1"/>
    <p:sldLayoutId id="2147483798" r:id="rId2"/>
    <p:sldLayoutId id="2147483799" r:id="rId3"/>
    <p:sldLayoutId id="2147483800" r:id="rId4"/>
    <p:sldLayoutId id="2147483801" r:id="rId5"/>
    <p:sldLayoutId id="2147483802" r:id="rId6"/>
    <p:sldLayoutId id="2147483803" r:id="rId7"/>
    <p:sldLayoutId id="2147483804" r:id="rId8"/>
  </p:sldLayoutIdLst>
  <p:transition>
    <p:wipe dir="r"/>
  </p:transition>
  <p:txStyles>
    <p:titleStyle>
      <a:lvl1pPr algn="l" defTabSz="914400" rtl="0" eaLnBrk="1" latinLnBrk="0" hangingPunct="1">
        <a:lnSpc>
          <a:spcPct val="80000"/>
        </a:lnSpc>
        <a:spcBef>
          <a:spcPct val="0"/>
        </a:spcBef>
        <a:buNone/>
        <a:defRPr kumimoji="0" lang="en-US" sz="3600" b="0" i="0" u="none" strike="noStrike" kern="1200" cap="none" spc="0" normalizeH="0" baseline="0" dirty="0">
          <a:ln>
            <a:noFill/>
          </a:ln>
          <a:gradFill flip="none" rotWithShape="1">
            <a:gsLst>
              <a:gs pos="16000">
                <a:schemeClr val="tx2"/>
              </a:gs>
              <a:gs pos="100000">
                <a:srgbClr val="28A7DF"/>
              </a:gs>
            </a:gsLst>
            <a:lin ang="1800000" scaled="0"/>
            <a:tileRect/>
          </a:gradFill>
          <a:effectLst/>
          <a:uLnTx/>
          <a:uFillTx/>
          <a:latin typeface="Arial Unicode MS" panose="020B0604020202020204" pitchFamily="34" charset="-128"/>
          <a:ea typeface="+mj-ea"/>
          <a:cs typeface="Arial Unicode MS" panose="020B0604020202020204" pitchFamily="34" charset="-128"/>
        </a:defRPr>
      </a:lvl1pPr>
    </p:titleStyle>
    <p:body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Arial Unicode MS" panose="020B0604020202020204" pitchFamily="34" charset="-128"/>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Arial Unicode MS" panose="020B0604020202020204" pitchFamily="34" charset="-128"/>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Arial Unicode MS" panose="020B0604020202020204" pitchFamily="34" charset="-128"/>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Arial Unicode MS" panose="020B0604020202020204" pitchFamily="34" charset="-128"/>
          <a:ea typeface="+mn-ea"/>
          <a:cs typeface="+mn-cs"/>
        </a:defRPr>
      </a:lvl4pPr>
      <a:lvl5pPr marL="801370"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Arial Unicode MS" panose="020B0604020202020204" pitchFamily="34" charset="-128"/>
          <a:ea typeface="+mn-ea"/>
          <a:cs typeface="+mn-cs"/>
        </a:defRPr>
      </a:lvl5pPr>
      <a:lvl6pPr marL="25139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1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83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493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0965" algn="l" defTabSz="914400" rtl="0" eaLnBrk="1" latinLnBrk="0" hangingPunct="1">
        <a:defRPr sz="1800" kern="1200">
          <a:solidFill>
            <a:schemeClr val="tx1"/>
          </a:solidFill>
          <a:latin typeface="+mn-lt"/>
          <a:ea typeface="+mn-ea"/>
          <a:cs typeface="+mn-cs"/>
        </a:defRPr>
      </a:lvl4pPr>
      <a:lvl5pPr marL="1828165" algn="l" defTabSz="914400" rtl="0" eaLnBrk="1" latinLnBrk="0" hangingPunct="1">
        <a:defRPr sz="1800" kern="1200">
          <a:solidFill>
            <a:schemeClr val="tx1"/>
          </a:solidFill>
          <a:latin typeface="+mn-lt"/>
          <a:ea typeface="+mn-ea"/>
          <a:cs typeface="+mn-cs"/>
        </a:defRPr>
      </a:lvl5pPr>
      <a:lvl6pPr marL="2285365" algn="l" defTabSz="914400" rtl="0" eaLnBrk="1" latinLnBrk="0" hangingPunct="1">
        <a:defRPr sz="1800" kern="1200">
          <a:solidFill>
            <a:schemeClr val="tx1"/>
          </a:solidFill>
          <a:latin typeface="+mn-lt"/>
          <a:ea typeface="+mn-ea"/>
          <a:cs typeface="+mn-cs"/>
        </a:defRPr>
      </a:lvl6pPr>
      <a:lvl7pPr marL="2742565" algn="l" defTabSz="914400" rtl="0" eaLnBrk="1" latinLnBrk="0" hangingPunct="1">
        <a:defRPr sz="1800" kern="1200">
          <a:solidFill>
            <a:schemeClr val="tx1"/>
          </a:solidFill>
          <a:latin typeface="+mn-lt"/>
          <a:ea typeface="+mn-ea"/>
          <a:cs typeface="+mn-cs"/>
        </a:defRPr>
      </a:lvl7pPr>
      <a:lvl8pPr marL="3199765" algn="l" defTabSz="914400" rtl="0" eaLnBrk="1" latinLnBrk="0" hangingPunct="1">
        <a:defRPr sz="1800" kern="1200">
          <a:solidFill>
            <a:schemeClr val="tx1"/>
          </a:solidFill>
          <a:latin typeface="+mn-lt"/>
          <a:ea typeface="+mn-ea"/>
          <a:cs typeface="+mn-cs"/>
        </a:defRPr>
      </a:lvl8pPr>
      <a:lvl9pPr marL="3656965"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Title Placeholder 5"/>
          <p:cNvSpPr>
            <a:spLocks noGrp="1"/>
          </p:cNvSpPr>
          <p:nvPr>
            <p:ph type="title"/>
          </p:nvPr>
        </p:nvSpPr>
        <p:spPr bwMode="auto">
          <a:xfrm>
            <a:off x="583536" y="455087"/>
            <a:ext cx="11124419" cy="975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121877" tIns="60939" rIns="121877" bIns="60939" numCol="1" anchor="ctr" anchorCtr="0" compatLnSpc="1"/>
          <a:lstStyle/>
          <a:p>
            <a:pPr lvl="0"/>
            <a:r>
              <a:rPr lang="en-GB" dirty="0"/>
              <a:t>Title Goes Here</a:t>
            </a:r>
            <a:endParaRPr lang="en-GB" dirty="0"/>
          </a:p>
        </p:txBody>
      </p:sp>
      <p:sp>
        <p:nvSpPr>
          <p:cNvPr id="12" name="Rectangle 7"/>
          <p:cNvSpPr>
            <a:spLocks noChangeArrowheads="1"/>
          </p:cNvSpPr>
          <p:nvPr/>
        </p:nvSpPr>
        <p:spPr bwMode="ltGray">
          <a:xfrm>
            <a:off x="11348419" y="6323890"/>
            <a:ext cx="294044" cy="206010"/>
          </a:xfrm>
          <a:prstGeom prst="rect">
            <a:avLst/>
          </a:prstGeom>
          <a:noFill/>
          <a:ln w="9525" algn="ctr">
            <a:noFill/>
            <a:miter lim="800000"/>
          </a:ln>
          <a:effectLst/>
        </p:spPr>
        <p:txBody>
          <a:bodyPr wrap="none" lIns="82100" tIns="41049" rIns="82100" bIns="41049" anchor="b">
            <a:spAutoFit/>
          </a:bodyPr>
          <a:lstStyle/>
          <a:p>
            <a:pPr algn="r" defTabSz="814070">
              <a:defRPr/>
            </a:pPr>
            <a:fld id="{4ABDCABE-3F10-B64C-92F1-862014417034}" type="slidenum">
              <a:rPr lang="en-US" sz="800">
                <a:solidFill>
                  <a:srgbClr val="000000">
                    <a:alpha val="25000"/>
                  </a:srgbClr>
                </a:solidFill>
                <a:latin typeface="Arial" panose="020B0604020202020204"/>
                <a:ea typeface="MS PGothic" panose="020B0600070205080204" charset="-128"/>
                <a:cs typeface="CiscoSans Thin"/>
              </a:rPr>
            </a:fld>
            <a:endParaRPr lang="zh-CN" altLang="en-US" sz="800" dirty="0">
              <a:solidFill>
                <a:srgbClr val="000000">
                  <a:alpha val="25000"/>
                </a:srgbClr>
              </a:solidFill>
              <a:latin typeface="宋体" panose="02010600030101010101" pitchFamily="2" charset="-122"/>
              <a:ea typeface="宋体" panose="02010600030101010101" pitchFamily="2" charset="-122"/>
              <a:cs typeface="宋体" panose="02010600030101010101" pitchFamily="2" charset="-122"/>
            </a:endParaRPr>
          </a:p>
        </p:txBody>
      </p:sp>
      <p:sp>
        <p:nvSpPr>
          <p:cNvPr id="13" name="Rectangle 4"/>
          <p:cNvSpPr>
            <a:spLocks noChangeArrowheads="1"/>
          </p:cNvSpPr>
          <p:nvPr/>
        </p:nvSpPr>
        <p:spPr bwMode="ltGray">
          <a:xfrm>
            <a:off x="7821312" y="6322219"/>
            <a:ext cx="3543100" cy="206010"/>
          </a:xfrm>
          <a:prstGeom prst="rect">
            <a:avLst/>
          </a:prstGeom>
          <a:noFill/>
          <a:ln w="9525">
            <a:noFill/>
            <a:miter lim="800000"/>
          </a:ln>
          <a:effectLst/>
        </p:spPr>
        <p:txBody>
          <a:bodyPr lIns="82100" tIns="41049" rIns="82100" bIns="41049" anchor="b">
            <a:spAutoFit/>
          </a:bodyPr>
          <a:lstStyle/>
          <a:p>
            <a:pPr algn="r" defTabSz="814070">
              <a:defRPr/>
            </a:pPr>
            <a:r>
              <a:rPr lang="en-US" altLang="zh-CN"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 2015 </a:t>
            </a:r>
            <a:r>
              <a:rPr lang="zh-CN" altLang="en-US"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思科和</a:t>
            </a:r>
            <a:r>
              <a:rPr lang="en-US" altLang="zh-CN"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a:t>
            </a:r>
            <a:r>
              <a:rPr lang="zh-CN" altLang="en-US"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rPr>
              <a:t>或其附属公司。版权所有。思科机密信息</a:t>
            </a:r>
            <a:endParaRPr lang="zh-CN" altLang="en-US" sz="800">
              <a:solidFill>
                <a:srgbClr val="000000">
                  <a:alpha val="25000"/>
                </a:srgbClr>
              </a:solidFill>
              <a:latin typeface="Arial" panose="020B0604020202020204" pitchFamily="34" charset="0"/>
              <a:ea typeface="黑体" panose="02010609060101010101" pitchFamily="49" charset="-122"/>
              <a:cs typeface="宋体" panose="02010600030101010101" pitchFamily="2" charset="-122"/>
            </a:endParaRPr>
          </a:p>
        </p:txBody>
      </p:sp>
      <p:pic>
        <p:nvPicPr>
          <p:cNvPr id="7" name="Picture 2" descr="C:\Users\spius\Pictures\cisco logo blue gradient.png"/>
          <p:cNvPicPr>
            <a:picLocks noChangeAspect="1" noChangeArrowheads="1"/>
          </p:cNvPicPr>
          <p:nvPr/>
        </p:nvPicPr>
        <p:blipFill>
          <a:blip r:embed="rId46" cstate="print"/>
          <a:srcRect/>
          <a:stretch>
            <a:fillRect/>
          </a:stretch>
        </p:blipFill>
        <p:spPr bwMode="auto">
          <a:xfrm>
            <a:off x="632072" y="6167697"/>
            <a:ext cx="574933" cy="353568"/>
          </a:xfrm>
          <a:prstGeom prst="rect">
            <a:avLst/>
          </a:prstGeom>
          <a:noFill/>
          <a:extLst>
            <a:ext uri="{909E8E84-426E-40DD-AFC4-6F175D3DCCD1}">
              <a14:hiddenFill xmlns:a14="http://schemas.microsoft.com/office/drawing/2010/main">
                <a:solidFill>
                  <a:srgbClr val="FFFFFF"/>
                </a:solidFill>
              </a14:hiddenFill>
            </a:ext>
          </a:extLst>
        </p:spPr>
      </p:pic>
    </p:spTree>
  </p:cSld>
  <p:clrMap bg1="lt1" tx1="dk1" bg2="lt2" tx2="dk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 id="2147483817" r:id="rId12"/>
    <p:sldLayoutId id="2147483818" r:id="rId13"/>
    <p:sldLayoutId id="2147483819" r:id="rId14"/>
    <p:sldLayoutId id="2147483820" r:id="rId15"/>
    <p:sldLayoutId id="2147483821" r:id="rId16"/>
    <p:sldLayoutId id="2147483822" r:id="rId17"/>
    <p:sldLayoutId id="2147483823" r:id="rId18"/>
    <p:sldLayoutId id="2147483824" r:id="rId19"/>
    <p:sldLayoutId id="2147483825" r:id="rId20"/>
    <p:sldLayoutId id="2147483826" r:id="rId21"/>
    <p:sldLayoutId id="2147483827" r:id="rId22"/>
    <p:sldLayoutId id="2147483828" r:id="rId23"/>
    <p:sldLayoutId id="2147483829" r:id="rId24"/>
    <p:sldLayoutId id="2147483830" r:id="rId25"/>
    <p:sldLayoutId id="2147483831" r:id="rId26"/>
    <p:sldLayoutId id="2147483832" r:id="rId27"/>
    <p:sldLayoutId id="2147483833" r:id="rId28"/>
    <p:sldLayoutId id="2147483834" r:id="rId29"/>
    <p:sldLayoutId id="2147483835" r:id="rId30"/>
    <p:sldLayoutId id="2147483836" r:id="rId31"/>
    <p:sldLayoutId id="2147483837" r:id="rId32"/>
    <p:sldLayoutId id="2147483838" r:id="rId33"/>
    <p:sldLayoutId id="2147483839" r:id="rId34"/>
    <p:sldLayoutId id="2147483840" r:id="rId35"/>
    <p:sldLayoutId id="2147483841" r:id="rId36"/>
    <p:sldLayoutId id="2147483842" r:id="rId37"/>
    <p:sldLayoutId id="2147483843" r:id="rId38"/>
    <p:sldLayoutId id="2147483844" r:id="rId39"/>
    <p:sldLayoutId id="2147483845" r:id="rId40"/>
    <p:sldLayoutId id="2147483846" r:id="rId41"/>
    <p:sldLayoutId id="2147483847" r:id="rId42"/>
    <p:sldLayoutId id="2147483848" r:id="rId43"/>
    <p:sldLayoutId id="2147483849" r:id="rId44"/>
    <p:sldLayoutId id="2147483850" r:id="rId45"/>
  </p:sldLayoutIdLst>
  <p:transition spd="slow">
    <p:wipe/>
  </p:transition>
  <p:txStyles>
    <p:titleStyle>
      <a:lvl1pPr algn="l" defTabSz="911860" rtl="0" eaLnBrk="1" fontAlgn="base" hangingPunct="1">
        <a:lnSpc>
          <a:spcPct val="80000"/>
        </a:lnSpc>
        <a:spcBef>
          <a:spcPct val="0"/>
        </a:spcBef>
        <a:spcAft>
          <a:spcPct val="0"/>
        </a:spcAft>
        <a:defRPr lang="en-US" sz="4300" kern="1200" dirty="0">
          <a:solidFill>
            <a:srgbClr val="676767"/>
          </a:solidFill>
          <a:latin typeface="+mj-lt"/>
          <a:ea typeface="MS PGothic" panose="020B0600070205080204" charset="-128"/>
          <a:cs typeface="CiscoSans"/>
        </a:defRPr>
      </a:lvl1pPr>
      <a:lvl2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2pPr>
      <a:lvl3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3pPr>
      <a:lvl4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4pPr>
      <a:lvl5pPr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5pPr>
      <a:lvl6pPr marL="609600"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6pPr>
      <a:lvl7pPr marL="1219200"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7pPr>
      <a:lvl8pPr marL="1828165"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8pPr>
      <a:lvl9pPr marL="2437765" algn="l" defTabSz="911860" rtl="0" eaLnBrk="1" fontAlgn="base" hangingPunct="1">
        <a:lnSpc>
          <a:spcPct val="80000"/>
        </a:lnSpc>
        <a:spcBef>
          <a:spcPct val="0"/>
        </a:spcBef>
        <a:spcAft>
          <a:spcPct val="0"/>
        </a:spcAft>
        <a:defRPr sz="4300">
          <a:solidFill>
            <a:srgbClr val="676767"/>
          </a:solidFill>
          <a:latin typeface="Arial" panose="020B0604020202020204" pitchFamily="34" charset="0"/>
          <a:ea typeface="MS PGothic" panose="020B0600070205080204" charset="-128"/>
        </a:defRPr>
      </a:lvl9pPr>
    </p:titleStyle>
    <p:bodyStyle>
      <a:lvl1pPr marL="226695" indent="-226695" algn="l" defTabSz="911860" rtl="0" eaLnBrk="1" fontAlgn="base" hangingPunct="1">
        <a:lnSpc>
          <a:spcPct val="95000"/>
        </a:lnSpc>
        <a:spcBef>
          <a:spcPts val="1435"/>
        </a:spcBef>
        <a:spcAft>
          <a:spcPct val="0"/>
        </a:spcAft>
        <a:buClr>
          <a:schemeClr val="tx2"/>
        </a:buClr>
        <a:buSzPct val="90000"/>
        <a:buFont typeface="Arial" panose="020B0604020202020204" pitchFamily="34" charset="0"/>
        <a:buChar char="•"/>
        <a:defRPr lang="en-US" sz="2000" kern="1200" dirty="0">
          <a:solidFill>
            <a:schemeClr val="tx1"/>
          </a:solidFill>
          <a:latin typeface="+mn-lt"/>
          <a:ea typeface="MS PGothic" panose="020B0600070205080204" charset="-128"/>
          <a:cs typeface="CiscoSans"/>
        </a:defRPr>
      </a:lvl1pPr>
      <a:lvl2pPr marL="478155" indent="-287655" algn="l" defTabSz="911860" rtl="0" eaLnBrk="1" fontAlgn="base" hangingPunct="1">
        <a:lnSpc>
          <a:spcPct val="95000"/>
        </a:lnSpc>
        <a:spcBef>
          <a:spcPts val="800"/>
        </a:spcBef>
        <a:spcAft>
          <a:spcPct val="0"/>
        </a:spcAft>
        <a:buClr>
          <a:schemeClr val="tx2"/>
        </a:buClr>
        <a:buFont typeface="Arial" panose="020B0604020202020204" pitchFamily="34" charset="0"/>
        <a:buChar char="•"/>
        <a:defRPr lang="en-US" sz="1900" kern="1200" dirty="0">
          <a:solidFill>
            <a:schemeClr val="tx1"/>
          </a:solidFill>
          <a:latin typeface="+mn-lt"/>
          <a:ea typeface="MS PGothic" panose="020B0600070205080204" charset="-128"/>
          <a:cs typeface="CiscoSans"/>
        </a:defRPr>
      </a:lvl2pPr>
      <a:lvl3pPr marL="575945" indent="-226695" algn="l" defTabSz="911860" rtl="0" eaLnBrk="1" fontAlgn="base" hangingPunct="1">
        <a:lnSpc>
          <a:spcPct val="95000"/>
        </a:lnSpc>
        <a:spcBef>
          <a:spcPts val="835"/>
        </a:spcBef>
        <a:spcAft>
          <a:spcPct val="0"/>
        </a:spcAft>
        <a:buFont typeface="Arial" panose="020B0604020202020204" pitchFamily="34" charset="0"/>
        <a:buChar char="•"/>
        <a:defRPr lang="en-US" sz="1600" kern="1200" dirty="0">
          <a:solidFill>
            <a:schemeClr val="tx1"/>
          </a:solidFill>
          <a:latin typeface="+mn-lt"/>
          <a:ea typeface="MS PGothic" panose="020B0600070205080204" charset="-128"/>
          <a:cs typeface="CiscoSans"/>
        </a:defRPr>
      </a:lvl3pPr>
      <a:lvl4pPr marL="670560" indent="-226695" algn="l" defTabSz="911860" rtl="0" eaLnBrk="1" fontAlgn="base" hangingPunct="1">
        <a:lnSpc>
          <a:spcPct val="95000"/>
        </a:lnSpc>
        <a:spcBef>
          <a:spcPts val="835"/>
        </a:spcBef>
        <a:spcAft>
          <a:spcPct val="0"/>
        </a:spcAft>
        <a:buFont typeface="Arial" panose="020B0604020202020204" pitchFamily="34" charset="0"/>
        <a:buChar char="•"/>
        <a:defRPr lang="en-US" sz="1500" kern="1200" dirty="0">
          <a:solidFill>
            <a:schemeClr val="tx1"/>
          </a:solidFill>
          <a:latin typeface="+mn-lt"/>
          <a:ea typeface="MS PGothic" panose="020B0600070205080204" charset="-128"/>
          <a:cs typeface="CiscoSans"/>
        </a:defRPr>
      </a:lvl4pPr>
      <a:lvl5pPr marL="765810" indent="-226695" algn="l" defTabSz="911860" rtl="0" eaLnBrk="1" fontAlgn="base" hangingPunct="1">
        <a:lnSpc>
          <a:spcPct val="95000"/>
        </a:lnSpc>
        <a:spcBef>
          <a:spcPts val="835"/>
        </a:spcBef>
        <a:spcAft>
          <a:spcPct val="0"/>
        </a:spcAft>
        <a:buFont typeface="Arial" panose="020B0604020202020204" pitchFamily="34" charset="0"/>
        <a:buChar char="•"/>
        <a:defRPr lang="en-US" sz="1500" kern="1200" dirty="0">
          <a:solidFill>
            <a:schemeClr val="tx1"/>
          </a:solidFill>
          <a:latin typeface="+mn-lt"/>
          <a:ea typeface="MS PGothic" panose="020B0600070205080204" charset="-128"/>
          <a:cs typeface="CiscoSans"/>
        </a:defRPr>
      </a:lvl5pPr>
      <a:lvl6pPr marL="1151890" indent="-228600" algn="l" defTabSz="914400" rtl="0" eaLnBrk="1" latinLnBrk="0" hangingPunct="1">
        <a:spcBef>
          <a:spcPts val="800"/>
        </a:spcBef>
        <a:buFont typeface="Arial" panose="020B0604020202020204" pitchFamily="34" charset="0"/>
        <a:buChar char="•"/>
        <a:defRPr sz="1200" kern="1200" baseline="0">
          <a:solidFill>
            <a:schemeClr val="tx1"/>
          </a:solidFill>
          <a:latin typeface="+mn-lt"/>
          <a:ea typeface="+mn-ea"/>
          <a:cs typeface="+mn-cs"/>
        </a:defRPr>
      </a:lvl6pPr>
      <a:lvl7pPr marL="1247775" indent="-228600" algn="l" defTabSz="914400" rtl="0" eaLnBrk="1" latinLnBrk="0" hangingPunct="1">
        <a:spcBef>
          <a:spcPts val="800"/>
        </a:spcBef>
        <a:buFont typeface="Arial" panose="020B0604020202020204" pitchFamily="34" charset="0"/>
        <a:buChar char="•"/>
        <a:defRPr sz="1100" kern="1200" baseline="0">
          <a:solidFill>
            <a:schemeClr val="tx1"/>
          </a:solidFill>
          <a:latin typeface="+mn-lt"/>
          <a:ea typeface="+mn-ea"/>
          <a:cs typeface="+mn-cs"/>
        </a:defRPr>
      </a:lvl7pPr>
      <a:lvl8pPr marL="3199765" indent="0" algn="l" defTabSz="914400" rtl="0" eaLnBrk="1" latinLnBrk="0" hangingPunct="1">
        <a:spcBef>
          <a:spcPct val="20000"/>
        </a:spcBef>
        <a:buFont typeface="Arial" panose="020B0604020202020204" pitchFamily="34" charset="0"/>
        <a:buNone/>
        <a:defRPr sz="2000" kern="1200">
          <a:solidFill>
            <a:schemeClr val="tx1"/>
          </a:solidFill>
          <a:latin typeface="+mn-lt"/>
          <a:ea typeface="+mn-ea"/>
          <a:cs typeface="+mn-cs"/>
        </a:defRPr>
      </a:lvl8pPr>
      <a:lvl9pPr marL="3885565"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900" kern="1200">
          <a:solidFill>
            <a:schemeClr val="tx1"/>
          </a:solidFill>
          <a:latin typeface="+mn-lt"/>
          <a:ea typeface="+mn-ea"/>
          <a:cs typeface="+mn-cs"/>
        </a:defRPr>
      </a:lvl1pPr>
      <a:lvl2pPr marL="457200" algn="l" defTabSz="914400" rtl="0" eaLnBrk="1" latinLnBrk="0" hangingPunct="1">
        <a:defRPr sz="1900" kern="1200">
          <a:solidFill>
            <a:schemeClr val="tx1"/>
          </a:solidFill>
          <a:latin typeface="+mn-lt"/>
          <a:ea typeface="+mn-ea"/>
          <a:cs typeface="+mn-cs"/>
        </a:defRPr>
      </a:lvl2pPr>
      <a:lvl3pPr marL="914400" algn="l" defTabSz="914400" rtl="0" eaLnBrk="1" latinLnBrk="0" hangingPunct="1">
        <a:defRPr sz="1900" kern="1200">
          <a:solidFill>
            <a:schemeClr val="tx1"/>
          </a:solidFill>
          <a:latin typeface="+mn-lt"/>
          <a:ea typeface="+mn-ea"/>
          <a:cs typeface="+mn-cs"/>
        </a:defRPr>
      </a:lvl3pPr>
      <a:lvl4pPr marL="1371600" algn="l" defTabSz="914400" rtl="0" eaLnBrk="1" latinLnBrk="0" hangingPunct="1">
        <a:defRPr sz="1900" kern="1200">
          <a:solidFill>
            <a:schemeClr val="tx1"/>
          </a:solidFill>
          <a:latin typeface="+mn-lt"/>
          <a:ea typeface="+mn-ea"/>
          <a:cs typeface="+mn-cs"/>
        </a:defRPr>
      </a:lvl4pPr>
      <a:lvl5pPr marL="1828165" algn="l" defTabSz="914400" rtl="0" eaLnBrk="1" latinLnBrk="0" hangingPunct="1">
        <a:defRPr sz="1900" kern="1200">
          <a:solidFill>
            <a:schemeClr val="tx1"/>
          </a:solidFill>
          <a:latin typeface="+mn-lt"/>
          <a:ea typeface="+mn-ea"/>
          <a:cs typeface="+mn-cs"/>
        </a:defRPr>
      </a:lvl5pPr>
      <a:lvl6pPr marL="2285365" algn="l" defTabSz="914400" rtl="0" eaLnBrk="1" latinLnBrk="0" hangingPunct="1">
        <a:defRPr sz="1900" kern="1200">
          <a:solidFill>
            <a:schemeClr val="tx1"/>
          </a:solidFill>
          <a:latin typeface="+mn-lt"/>
          <a:ea typeface="+mn-ea"/>
          <a:cs typeface="+mn-cs"/>
        </a:defRPr>
      </a:lvl6pPr>
      <a:lvl7pPr marL="2742565" algn="l" defTabSz="914400" rtl="0" eaLnBrk="1" latinLnBrk="0" hangingPunct="1">
        <a:defRPr sz="1900" kern="1200">
          <a:solidFill>
            <a:schemeClr val="tx1"/>
          </a:solidFill>
          <a:latin typeface="+mn-lt"/>
          <a:ea typeface="+mn-ea"/>
          <a:cs typeface="+mn-cs"/>
        </a:defRPr>
      </a:lvl7pPr>
      <a:lvl8pPr marL="3199765" algn="l" defTabSz="914400" rtl="0" eaLnBrk="1" latinLnBrk="0" hangingPunct="1">
        <a:defRPr sz="1900" kern="1200">
          <a:solidFill>
            <a:schemeClr val="tx1"/>
          </a:solidFill>
          <a:latin typeface="+mn-lt"/>
          <a:ea typeface="+mn-ea"/>
          <a:cs typeface="+mn-cs"/>
        </a:defRPr>
      </a:lvl8pPr>
      <a:lvl9pPr marL="3656965" algn="l" defTabSz="914400" rtl="0" eaLnBrk="1" latinLnBrk="0" hangingPunct="1">
        <a:defRPr sz="19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26.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60.xml"/><Relationship Id="rId1" Type="http://schemas.openxmlformats.org/officeDocument/2006/relationships/image" Target="../media/image44.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60.xml"/><Relationship Id="rId1" Type="http://schemas.openxmlformats.org/officeDocument/2006/relationships/image" Target="../media/image45.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46.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47.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48.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4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60.xml"/><Relationship Id="rId1" Type="http://schemas.openxmlformats.org/officeDocument/2006/relationships/image" Target="../media/image50.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60.xml"/><Relationship Id="rId1" Type="http://schemas.openxmlformats.org/officeDocument/2006/relationships/image" Target="../media/image51.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60.xml"/><Relationship Id="rId1"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60.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60.xml"/><Relationship Id="rId1" Type="http://schemas.openxmlformats.org/officeDocument/2006/relationships/image" Target="../media/image53.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54.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60.xml"/><Relationship Id="rId1"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60.xml"/><Relationship Id="rId1" Type="http://schemas.openxmlformats.org/officeDocument/2006/relationships/image" Target="../media/image58.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460.xml"/><Relationship Id="rId1" Type="http://schemas.openxmlformats.org/officeDocument/2006/relationships/image" Target="../media/image59.png"/></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460.xml"/><Relationship Id="rId1" Type="http://schemas.openxmlformats.org/officeDocument/2006/relationships/image" Target="../media/image6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0.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460.xml"/><Relationship Id="rId1" Type="http://schemas.openxmlformats.org/officeDocument/2006/relationships/image" Target="../media/image6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6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59.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38.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39.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40.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60.xml"/><Relationship Id="rId1"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60.xml"/><Relationship Id="rId1" Type="http://schemas.openxmlformats.org/officeDocument/2006/relationships/image" Target="../media/image42.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460.xml"/><Relationship Id="rId1" Type="http://schemas.openxmlformats.org/officeDocument/2006/relationships/image" Target="../media/image4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5094" y="712422"/>
            <a:ext cx="9537565" cy="2521340"/>
          </a:xfrm>
        </p:spPr>
        <p:txBody>
          <a:bodyPr/>
          <a:lstStyle/>
          <a:p>
            <a:r>
              <a:rPr lang="zh-CN" altLang="en-US" sz="4800" b="1" dirty="0">
                <a:latin typeface="华文楷体" panose="02010600040101010101" charset="-122"/>
                <a:ea typeface="华文楷体" panose="02010600040101010101" charset="-122"/>
              </a:rPr>
              <a:t>学生学习课程与考试</a:t>
            </a:r>
            <a:endParaRPr lang="en-US" sz="4800" b="1" dirty="0">
              <a:latin typeface="华文楷体" panose="02010600040101010101" charset="-122"/>
              <a:ea typeface="华文楷体" panose="02010600040101010101" charset="-122"/>
            </a:endParaRPr>
          </a:p>
        </p:txBody>
      </p:sp>
      <p:sp>
        <p:nvSpPr>
          <p:cNvPr id="3" name="Subtitle 2"/>
          <p:cNvSpPr>
            <a:spLocks noGrp="1"/>
          </p:cNvSpPr>
          <p:nvPr>
            <p:ph type="subTitle" idx="12"/>
          </p:nvPr>
        </p:nvSpPr>
        <p:spPr>
          <a:xfrm>
            <a:off x="320039" y="5050536"/>
            <a:ext cx="5201399" cy="501676"/>
          </a:xfrm>
        </p:spPr>
        <p:txBody>
          <a:bodyPr/>
          <a:lstStyle/>
          <a:p>
            <a:r>
              <a:rPr lang="zh-CN" altLang="en-US" sz="2800" b="1" dirty="0">
                <a:latin typeface="华文楷体" panose="02010600040101010101" charset="-122"/>
                <a:ea typeface="华文楷体" panose="02010600040101010101" charset="-122"/>
              </a:rPr>
              <a:t>沈加航、张纯容</a:t>
            </a:r>
            <a:endParaRPr lang="en-US" sz="2800" b="1" dirty="0">
              <a:latin typeface="华文楷体" panose="02010600040101010101" charset="-122"/>
              <a:ea typeface="华文楷体" panose="02010600040101010101" charset="-122"/>
            </a:endParaRPr>
          </a:p>
        </p:txBody>
      </p:sp>
      <p:sp>
        <p:nvSpPr>
          <p:cNvPr id="4" name="文本占位符 3"/>
          <p:cNvSpPr>
            <a:spLocks noGrp="1"/>
          </p:cNvSpPr>
          <p:nvPr>
            <p:ph type="body" sz="quarter" idx="10"/>
          </p:nvPr>
        </p:nvSpPr>
        <p:spPr/>
        <p:txBody>
          <a:bodyPr/>
          <a:lstStyle/>
          <a:p>
            <a:r>
              <a:rPr lang="en-US" altLang="zh-CN" dirty="0"/>
              <a:t>www.netacad.com</a:t>
            </a:r>
            <a:endParaRPr lang="zh-CN" altLang="en-US" dirty="0"/>
          </a:p>
        </p:txBody>
      </p:sp>
    </p:spTree>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参加考试</a:t>
            </a:r>
            <a:endParaRPr lang="zh-CN" altLang="en-US" dirty="0"/>
          </a:p>
        </p:txBody>
      </p:sp>
    </p:spTree>
  </p:cSld>
  <p:clrMapOvr>
    <a:masterClrMapping/>
  </p:clrMapOvr>
  <p:transition>
    <p:wipe dir="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872" y="-4947"/>
            <a:ext cx="11448832" cy="838200"/>
          </a:xfrm>
        </p:spPr>
        <p:txBody>
          <a:bodyPr/>
          <a:lstStyle/>
          <a:p>
            <a:r>
              <a:rPr lang="zh-CN" altLang="en-US" dirty="0" smtClean="0"/>
              <a:t>参加考试</a:t>
            </a:r>
            <a:endParaRPr lang="zh-CN" altLang="en-US" dirty="0"/>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407408" y="1468183"/>
            <a:ext cx="6812279" cy="4122293"/>
          </a:xfrm>
          <a:prstGeom prst="rect">
            <a:avLst/>
          </a:prstGeom>
        </p:spPr>
      </p:pic>
      <p:cxnSp>
        <p:nvCxnSpPr>
          <p:cNvPr id="7" name="直接箭头连接符 6"/>
          <p:cNvCxnSpPr/>
          <p:nvPr/>
        </p:nvCxnSpPr>
        <p:spPr>
          <a:xfrm>
            <a:off x="3289420" y="2377440"/>
            <a:ext cx="1739780" cy="83210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1569721" y="2267557"/>
            <a:ext cx="1956815" cy="369332"/>
          </a:xfrm>
          <a:prstGeom prst="rect">
            <a:avLst/>
          </a:prstGeom>
          <a:noFill/>
        </p:spPr>
        <p:txBody>
          <a:bodyPr wrap="square" rtlCol="0">
            <a:spAutoFit/>
          </a:bodyPr>
          <a:lstStyle/>
          <a:p>
            <a:pPr algn="ctr"/>
            <a:r>
              <a:rPr lang="en-US" altLang="zh-CN" b="1" dirty="0" smtClean="0">
                <a:solidFill>
                  <a:schemeClr val="bg2"/>
                </a:solidFill>
              </a:rPr>
              <a:t>1</a:t>
            </a:r>
            <a:r>
              <a:rPr lang="zh-CN" altLang="en-US" b="1" dirty="0" smtClean="0">
                <a:solidFill>
                  <a:schemeClr val="bg2"/>
                </a:solidFill>
              </a:rPr>
              <a:t>、单击“作业”</a:t>
            </a:r>
            <a:endParaRPr lang="zh-CN" altLang="en-US" b="1" dirty="0">
              <a:solidFill>
                <a:schemeClr val="bg2"/>
              </a:solidFill>
            </a:endParaRPr>
          </a:p>
        </p:txBody>
      </p:sp>
    </p:spTree>
  </p:cSld>
  <p:clrMapOvr>
    <a:masterClrMapping/>
  </p:clrMapOvr>
  <p:transition>
    <p:wipe dir="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872" y="-4947"/>
            <a:ext cx="11448832" cy="838200"/>
          </a:xfrm>
        </p:spPr>
        <p:txBody>
          <a:bodyPr/>
          <a:lstStyle/>
          <a:p>
            <a:r>
              <a:rPr lang="zh-CN" altLang="en-US" dirty="0" smtClean="0"/>
              <a:t>参加考试（续）</a:t>
            </a:r>
            <a:endParaRPr lang="zh-CN" altLang="en-US" dirty="0"/>
          </a:p>
        </p:txBody>
      </p:sp>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4151376" y="1191555"/>
            <a:ext cx="7253954" cy="4649063"/>
          </a:xfrm>
          <a:prstGeom prst="rect">
            <a:avLst/>
          </a:prstGeom>
        </p:spPr>
      </p:pic>
      <p:cxnSp>
        <p:nvCxnSpPr>
          <p:cNvPr id="7" name="直接箭头连接符 6"/>
          <p:cNvCxnSpPr/>
          <p:nvPr/>
        </p:nvCxnSpPr>
        <p:spPr>
          <a:xfrm>
            <a:off x="3673468" y="4105656"/>
            <a:ext cx="1739780" cy="83210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779707" y="3516086"/>
            <a:ext cx="2654807" cy="646331"/>
          </a:xfrm>
          <a:prstGeom prst="rect">
            <a:avLst/>
          </a:prstGeom>
          <a:noFill/>
        </p:spPr>
        <p:txBody>
          <a:bodyPr wrap="square" rtlCol="0">
            <a:spAutoFit/>
          </a:bodyPr>
          <a:lstStyle/>
          <a:p>
            <a:pPr algn="ctr"/>
            <a:r>
              <a:rPr lang="en-US" altLang="zh-CN" b="1" dirty="0" smtClean="0">
                <a:solidFill>
                  <a:schemeClr val="bg2"/>
                </a:solidFill>
              </a:rPr>
              <a:t>2</a:t>
            </a:r>
            <a:r>
              <a:rPr lang="zh-CN" altLang="en-US" b="1" dirty="0" smtClean="0">
                <a:solidFill>
                  <a:schemeClr val="bg2"/>
                </a:solidFill>
              </a:rPr>
              <a:t>、单击需要完成的章节考试，如“第</a:t>
            </a:r>
            <a:r>
              <a:rPr lang="en-US" altLang="zh-CN" b="1" dirty="0" smtClean="0">
                <a:solidFill>
                  <a:schemeClr val="bg2"/>
                </a:solidFill>
              </a:rPr>
              <a:t>5</a:t>
            </a:r>
            <a:r>
              <a:rPr lang="zh-CN" altLang="en-US" b="1" dirty="0" smtClean="0">
                <a:solidFill>
                  <a:schemeClr val="bg2"/>
                </a:solidFill>
              </a:rPr>
              <a:t>章考试”</a:t>
            </a:r>
            <a:endParaRPr lang="zh-CN" altLang="en-US" b="1" dirty="0">
              <a:solidFill>
                <a:schemeClr val="bg2"/>
              </a:solidFill>
            </a:endParaRPr>
          </a:p>
        </p:txBody>
      </p:sp>
    </p:spTree>
  </p:cSld>
  <p:clrMapOvr>
    <a:masterClrMapping/>
  </p:clrMapOvr>
  <p:transition>
    <p:wipe dir="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参加考试</a:t>
            </a:r>
            <a:r>
              <a:rPr lang="zh-CN" altLang="en-US" dirty="0"/>
              <a:t>（续）</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862816" y="1270415"/>
            <a:ext cx="7541744" cy="4127719"/>
          </a:xfrm>
          <a:prstGeom prst="rect">
            <a:avLst/>
          </a:prstGeom>
        </p:spPr>
      </p:pic>
      <p:cxnSp>
        <p:nvCxnSpPr>
          <p:cNvPr id="5" name="直接箭头连接符 4"/>
          <p:cNvCxnSpPr/>
          <p:nvPr/>
        </p:nvCxnSpPr>
        <p:spPr>
          <a:xfrm flipH="1">
            <a:off x="10747948" y="938443"/>
            <a:ext cx="74950" cy="343730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9203187" y="567604"/>
            <a:ext cx="2654807" cy="369332"/>
          </a:xfrm>
          <a:prstGeom prst="rect">
            <a:avLst/>
          </a:prstGeom>
          <a:noFill/>
        </p:spPr>
        <p:txBody>
          <a:bodyPr wrap="square" rtlCol="0">
            <a:spAutoFit/>
          </a:bodyPr>
          <a:lstStyle/>
          <a:p>
            <a:pPr algn="ctr"/>
            <a:r>
              <a:rPr lang="en-US" altLang="zh-CN" b="1" dirty="0" smtClean="0">
                <a:solidFill>
                  <a:schemeClr val="bg2"/>
                </a:solidFill>
              </a:rPr>
              <a:t>3</a:t>
            </a:r>
            <a:r>
              <a:rPr lang="zh-CN" altLang="en-US" b="1" dirty="0" smtClean="0">
                <a:solidFill>
                  <a:schemeClr val="bg2"/>
                </a:solidFill>
              </a:rPr>
              <a:t>、单击“参加考试”</a:t>
            </a:r>
            <a:endParaRPr lang="zh-CN" altLang="en-US" b="1" dirty="0">
              <a:solidFill>
                <a:schemeClr val="bg2"/>
              </a:solidFill>
            </a:endParaRPr>
          </a:p>
        </p:txBody>
      </p:sp>
      <p:sp>
        <p:nvSpPr>
          <p:cNvPr id="8" name="文本框 7"/>
          <p:cNvSpPr txBox="1"/>
          <p:nvPr/>
        </p:nvSpPr>
        <p:spPr>
          <a:xfrm>
            <a:off x="1097418" y="5650732"/>
            <a:ext cx="9866376" cy="707886"/>
          </a:xfrm>
          <a:prstGeom prst="rect">
            <a:avLst/>
          </a:prstGeom>
          <a:noFill/>
        </p:spPr>
        <p:txBody>
          <a:bodyPr wrap="square" rtlCol="0">
            <a:spAutoFit/>
          </a:bodyPr>
          <a:lstStyle/>
          <a:p>
            <a:r>
              <a:rPr lang="zh-CN" altLang="en-US" sz="2000" b="1" dirty="0" smtClean="0">
                <a:solidFill>
                  <a:srgbClr val="FF0000"/>
                </a:solidFill>
              </a:rPr>
              <a:t>注</a:t>
            </a:r>
            <a:r>
              <a:rPr lang="en-US" altLang="zh-CN" sz="2000" b="1" dirty="0" smtClean="0">
                <a:solidFill>
                  <a:srgbClr val="FF0000"/>
                </a:solidFill>
              </a:rPr>
              <a:t>2</a:t>
            </a:r>
            <a:r>
              <a:rPr lang="zh-CN" altLang="en-US" sz="2000" b="1" dirty="0" smtClean="0">
                <a:solidFill>
                  <a:srgbClr val="FF0000"/>
                </a:solidFill>
              </a:rPr>
              <a:t>：如果有两个语言版本的考试，如果参加了某个语言版本的考试，只有将这个语言版本的考试提交完成后才可以参加另一个语言版本的考试</a:t>
            </a:r>
            <a:endParaRPr lang="zh-CN" altLang="en-US" sz="2000" b="1" dirty="0">
              <a:solidFill>
                <a:srgbClr val="FF0000"/>
              </a:solidFill>
            </a:endParaRPr>
          </a:p>
        </p:txBody>
      </p:sp>
      <p:sp>
        <p:nvSpPr>
          <p:cNvPr id="10" name="文本框 9"/>
          <p:cNvSpPr txBox="1"/>
          <p:nvPr/>
        </p:nvSpPr>
        <p:spPr>
          <a:xfrm>
            <a:off x="242310" y="2221972"/>
            <a:ext cx="3523173" cy="1323439"/>
          </a:xfrm>
          <a:prstGeom prst="rect">
            <a:avLst/>
          </a:prstGeom>
          <a:noFill/>
        </p:spPr>
        <p:txBody>
          <a:bodyPr wrap="square" rtlCol="0">
            <a:spAutoFit/>
          </a:bodyPr>
          <a:lstStyle/>
          <a:p>
            <a:r>
              <a:rPr lang="zh-CN" altLang="en-US" sz="2000" b="1" dirty="0" smtClean="0">
                <a:solidFill>
                  <a:srgbClr val="FF0000"/>
                </a:solidFill>
              </a:rPr>
              <a:t>注</a:t>
            </a:r>
            <a:r>
              <a:rPr lang="en-US" altLang="zh-CN" sz="2000" b="1" dirty="0" smtClean="0">
                <a:solidFill>
                  <a:srgbClr val="FF0000"/>
                </a:solidFill>
              </a:rPr>
              <a:t>1</a:t>
            </a:r>
            <a:r>
              <a:rPr lang="zh-CN" altLang="en-US" sz="2000" b="1" dirty="0" smtClean="0">
                <a:solidFill>
                  <a:srgbClr val="FF0000"/>
                </a:solidFill>
              </a:rPr>
              <a:t>：有一些章节考试需要用到</a:t>
            </a:r>
            <a:r>
              <a:rPr lang="en-US" altLang="zh-CN" sz="2000" b="1" dirty="0" smtClean="0">
                <a:solidFill>
                  <a:srgbClr val="FF0000"/>
                </a:solidFill>
              </a:rPr>
              <a:t>Packet Tracer</a:t>
            </a:r>
            <a:r>
              <a:rPr lang="zh-CN" altLang="en-US" sz="2000" b="1" dirty="0" smtClean="0">
                <a:solidFill>
                  <a:srgbClr val="FF0000"/>
                </a:solidFill>
              </a:rPr>
              <a:t>（简称</a:t>
            </a:r>
            <a:r>
              <a:rPr lang="en-US" altLang="zh-CN" sz="2000" b="1" dirty="0" smtClean="0">
                <a:solidFill>
                  <a:srgbClr val="FF0000"/>
                </a:solidFill>
              </a:rPr>
              <a:t>PT)</a:t>
            </a:r>
            <a:r>
              <a:rPr lang="zh-CN" altLang="en-US" sz="2000" b="1" dirty="0" smtClean="0">
                <a:solidFill>
                  <a:srgbClr val="FF0000"/>
                </a:solidFill>
              </a:rPr>
              <a:t>，和</a:t>
            </a:r>
            <a:r>
              <a:rPr lang="en-US" altLang="zh-CN" sz="2000" b="1" dirty="0" smtClean="0">
                <a:solidFill>
                  <a:srgbClr val="FF0000"/>
                </a:solidFill>
              </a:rPr>
              <a:t>JAVA</a:t>
            </a:r>
            <a:r>
              <a:rPr lang="zh-CN" altLang="en-US" sz="2000" b="1" dirty="0" smtClean="0">
                <a:solidFill>
                  <a:srgbClr val="FF0000"/>
                </a:solidFill>
              </a:rPr>
              <a:t>，请</a:t>
            </a:r>
            <a:r>
              <a:rPr lang="zh-CN" altLang="en-US" sz="2000" b="1" dirty="0" smtClean="0">
                <a:solidFill>
                  <a:srgbClr val="FF0000"/>
                </a:solidFill>
              </a:rPr>
              <a:t>于参加考试前先安装好</a:t>
            </a:r>
            <a:r>
              <a:rPr lang="en-US" altLang="zh-CN" sz="2000" b="1" dirty="0" smtClean="0">
                <a:solidFill>
                  <a:srgbClr val="FF0000"/>
                </a:solidFill>
              </a:rPr>
              <a:t>PT</a:t>
            </a:r>
            <a:r>
              <a:rPr lang="zh-CN" altLang="en-US" sz="2000" b="1" dirty="0" smtClean="0">
                <a:solidFill>
                  <a:srgbClr val="FF0000"/>
                </a:solidFill>
              </a:rPr>
              <a:t>与最新版的</a:t>
            </a:r>
            <a:r>
              <a:rPr lang="en-US" altLang="zh-CN" sz="2000" b="1" dirty="0" smtClean="0">
                <a:solidFill>
                  <a:srgbClr val="FF0000"/>
                </a:solidFill>
              </a:rPr>
              <a:t>JAVA</a:t>
            </a:r>
            <a:endParaRPr lang="zh-CN" altLang="en-US" sz="2000" b="1" dirty="0">
              <a:solidFill>
                <a:srgbClr val="FF0000"/>
              </a:solidFill>
            </a:endParaRPr>
          </a:p>
        </p:txBody>
      </p:sp>
      <p:sp>
        <p:nvSpPr>
          <p:cNvPr id="12" name="矩形 11"/>
          <p:cNvSpPr/>
          <p:nvPr/>
        </p:nvSpPr>
        <p:spPr>
          <a:xfrm>
            <a:off x="5235164" y="2723343"/>
            <a:ext cx="5728629" cy="514532"/>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cxnSp>
        <p:nvCxnSpPr>
          <p:cNvPr id="13" name="直接箭头连接符 12"/>
          <p:cNvCxnSpPr/>
          <p:nvPr/>
        </p:nvCxnSpPr>
        <p:spPr>
          <a:xfrm>
            <a:off x="3642610" y="3065489"/>
            <a:ext cx="1592554" cy="1499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374136" y="1415520"/>
            <a:ext cx="8567928" cy="4520012"/>
          </a:xfrm>
          <a:prstGeom prst="rect">
            <a:avLst/>
          </a:prstGeom>
        </p:spPr>
      </p:pic>
      <p:sp>
        <p:nvSpPr>
          <p:cNvPr id="2" name="标题 1"/>
          <p:cNvSpPr>
            <a:spLocks noGrp="1"/>
          </p:cNvSpPr>
          <p:nvPr>
            <p:ph type="title"/>
          </p:nvPr>
        </p:nvSpPr>
        <p:spPr/>
        <p:txBody>
          <a:bodyPr/>
          <a:lstStyle/>
          <a:p>
            <a:r>
              <a:rPr lang="zh-CN" altLang="en-US" dirty="0" smtClean="0"/>
              <a:t>参加考试</a:t>
            </a:r>
            <a:r>
              <a:rPr lang="zh-CN" altLang="en-US" dirty="0"/>
              <a:t>（续）</a:t>
            </a:r>
            <a:endParaRPr lang="zh-CN" altLang="en-US" dirty="0"/>
          </a:p>
        </p:txBody>
      </p:sp>
      <p:cxnSp>
        <p:nvCxnSpPr>
          <p:cNvPr id="5" name="直接箭头连接符 4"/>
          <p:cNvCxnSpPr/>
          <p:nvPr/>
        </p:nvCxnSpPr>
        <p:spPr>
          <a:xfrm>
            <a:off x="2057400" y="3163070"/>
            <a:ext cx="1316736" cy="104317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0" y="2648633"/>
            <a:ext cx="2654807" cy="369332"/>
          </a:xfrm>
          <a:prstGeom prst="rect">
            <a:avLst/>
          </a:prstGeom>
          <a:noFill/>
        </p:spPr>
        <p:txBody>
          <a:bodyPr wrap="square" rtlCol="0">
            <a:spAutoFit/>
          </a:bodyPr>
          <a:lstStyle/>
          <a:p>
            <a:pPr algn="ctr"/>
            <a:r>
              <a:rPr lang="en-US" altLang="zh-CN" b="1" dirty="0" smtClean="0">
                <a:solidFill>
                  <a:schemeClr val="bg2"/>
                </a:solidFill>
              </a:rPr>
              <a:t>4</a:t>
            </a:r>
            <a:r>
              <a:rPr lang="zh-CN" altLang="en-US" b="1" dirty="0" smtClean="0">
                <a:solidFill>
                  <a:schemeClr val="bg2"/>
                </a:solidFill>
              </a:rPr>
              <a:t>、单击“继续”按钮</a:t>
            </a:r>
            <a:endParaRPr lang="zh-CN" altLang="en-US" b="1" dirty="0">
              <a:solidFill>
                <a:schemeClr val="bg2"/>
              </a:solidFill>
            </a:endParaRPr>
          </a:p>
        </p:txBody>
      </p:sp>
    </p:spTree>
  </p:cSld>
  <p:clrMapOvr>
    <a:masterClrMapping/>
  </p:clrMapOvr>
  <p:transition>
    <p:wipe dir="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参加考试（续）</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467552" y="1405516"/>
            <a:ext cx="5598067" cy="4118359"/>
          </a:xfrm>
          <a:prstGeom prst="rect">
            <a:avLst/>
          </a:prstGeom>
        </p:spPr>
      </p:pic>
      <p:sp>
        <p:nvSpPr>
          <p:cNvPr id="5" name="文本框 4"/>
          <p:cNvSpPr txBox="1"/>
          <p:nvPr/>
        </p:nvSpPr>
        <p:spPr>
          <a:xfrm>
            <a:off x="1097418" y="5650732"/>
            <a:ext cx="9866376" cy="400110"/>
          </a:xfrm>
          <a:prstGeom prst="rect">
            <a:avLst/>
          </a:prstGeom>
          <a:noFill/>
        </p:spPr>
        <p:txBody>
          <a:bodyPr wrap="square" rtlCol="0">
            <a:spAutoFit/>
          </a:bodyPr>
          <a:lstStyle/>
          <a:p>
            <a:r>
              <a:rPr lang="zh-CN" altLang="en-US" sz="2000" b="1" dirty="0" smtClean="0">
                <a:solidFill>
                  <a:srgbClr val="FF0000"/>
                </a:solidFill>
              </a:rPr>
              <a:t>注：“开始考试”按钮此时不可用，状态为加载试题状态。请等待试题加载完</a:t>
            </a:r>
            <a:endParaRPr lang="zh-CN" altLang="en-US" sz="2000" b="1" dirty="0">
              <a:solidFill>
                <a:srgbClr val="FF0000"/>
              </a:solidFill>
            </a:endParaRPr>
          </a:p>
        </p:txBody>
      </p:sp>
    </p:spTree>
  </p:cSld>
  <p:clrMapOvr>
    <a:masterClrMapping/>
  </p:clrMapOvr>
  <p:transition>
    <p:wipe dir="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792177" y="831367"/>
            <a:ext cx="7135651" cy="5445305"/>
          </a:xfrm>
          <a:prstGeom prst="rect">
            <a:avLst/>
          </a:prstGeom>
        </p:spPr>
      </p:pic>
      <p:sp>
        <p:nvSpPr>
          <p:cNvPr id="2" name="标题 1"/>
          <p:cNvSpPr>
            <a:spLocks noGrp="1"/>
          </p:cNvSpPr>
          <p:nvPr>
            <p:ph type="title"/>
          </p:nvPr>
        </p:nvSpPr>
        <p:spPr/>
        <p:txBody>
          <a:bodyPr/>
          <a:lstStyle/>
          <a:p>
            <a:r>
              <a:rPr lang="zh-CN" altLang="en-US" dirty="0" smtClean="0"/>
              <a:t>参加考试</a:t>
            </a:r>
            <a:r>
              <a:rPr lang="zh-CN" altLang="en-US" dirty="0"/>
              <a:t>（续）</a:t>
            </a:r>
            <a:endParaRPr lang="zh-CN" altLang="en-US" dirty="0"/>
          </a:p>
        </p:txBody>
      </p:sp>
      <p:cxnSp>
        <p:nvCxnSpPr>
          <p:cNvPr id="5" name="直接箭头连接符 4"/>
          <p:cNvCxnSpPr/>
          <p:nvPr/>
        </p:nvCxnSpPr>
        <p:spPr>
          <a:xfrm flipH="1" flipV="1">
            <a:off x="4497050" y="5463915"/>
            <a:ext cx="2533337" cy="6745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p:cNvSpPr txBox="1"/>
          <p:nvPr/>
        </p:nvSpPr>
        <p:spPr>
          <a:xfrm>
            <a:off x="7030387" y="5289919"/>
            <a:ext cx="2654807" cy="646331"/>
          </a:xfrm>
          <a:prstGeom prst="rect">
            <a:avLst/>
          </a:prstGeom>
          <a:noFill/>
        </p:spPr>
        <p:txBody>
          <a:bodyPr wrap="square" rtlCol="0">
            <a:spAutoFit/>
          </a:bodyPr>
          <a:lstStyle/>
          <a:p>
            <a:pPr algn="ctr"/>
            <a:r>
              <a:rPr lang="en-US" altLang="zh-CN" b="1" dirty="0" smtClean="0">
                <a:solidFill>
                  <a:schemeClr val="bg2"/>
                </a:solidFill>
              </a:rPr>
              <a:t>5</a:t>
            </a:r>
            <a:r>
              <a:rPr lang="zh-CN" altLang="en-US" b="1" dirty="0" smtClean="0">
                <a:solidFill>
                  <a:schemeClr val="bg2"/>
                </a:solidFill>
              </a:rPr>
              <a:t>、</a:t>
            </a:r>
            <a:r>
              <a:rPr lang="zh-CN" altLang="en-US" b="1" dirty="0" smtClean="0">
                <a:solidFill>
                  <a:schemeClr val="bg2"/>
                </a:solidFill>
              </a:rPr>
              <a:t>单击</a:t>
            </a:r>
            <a:r>
              <a:rPr lang="zh-CN" altLang="en-US" b="1" dirty="0" smtClean="0">
                <a:solidFill>
                  <a:schemeClr val="bg2"/>
                </a:solidFill>
              </a:rPr>
              <a:t>“开始考试”按钮进入考试</a:t>
            </a:r>
            <a:endParaRPr lang="zh-CN" altLang="en-US" b="1" dirty="0">
              <a:solidFill>
                <a:schemeClr val="bg2"/>
              </a:solidFill>
            </a:endParaRPr>
          </a:p>
        </p:txBody>
      </p:sp>
    </p:spTree>
  </p:cSld>
  <p:clrMapOvr>
    <a:masterClrMapping/>
  </p:clrMapOvr>
  <p:transition>
    <p:wipe dir="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872" y="-4947"/>
            <a:ext cx="11448832" cy="838200"/>
          </a:xfrm>
        </p:spPr>
        <p:txBody>
          <a:bodyPr/>
          <a:lstStyle/>
          <a:p>
            <a:r>
              <a:rPr lang="zh-CN" altLang="en-US" dirty="0" smtClean="0"/>
              <a:t>参加考试（续）</a:t>
            </a:r>
            <a:endParaRPr lang="zh-CN" altLang="en-US" dirty="0"/>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4655" y="1024230"/>
            <a:ext cx="10361711" cy="4475848"/>
          </a:xfrm>
          <a:prstGeom prst="rect">
            <a:avLst/>
          </a:prstGeom>
        </p:spPr>
      </p:pic>
      <p:cxnSp>
        <p:nvCxnSpPr>
          <p:cNvPr id="17" name="直接箭头连接符 16"/>
          <p:cNvCxnSpPr/>
          <p:nvPr/>
        </p:nvCxnSpPr>
        <p:spPr>
          <a:xfrm flipH="1" flipV="1">
            <a:off x="1011838" y="5418944"/>
            <a:ext cx="914398" cy="29165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1703432" y="5710596"/>
            <a:ext cx="2538783" cy="369332"/>
          </a:xfrm>
          <a:prstGeom prst="rect">
            <a:avLst/>
          </a:prstGeom>
          <a:noFill/>
        </p:spPr>
        <p:txBody>
          <a:bodyPr wrap="square" rtlCol="0">
            <a:spAutoFit/>
          </a:bodyPr>
          <a:lstStyle/>
          <a:p>
            <a:r>
              <a:rPr lang="zh-CN" altLang="en-US" b="1" dirty="0" smtClean="0">
                <a:solidFill>
                  <a:schemeClr val="bg2"/>
                </a:solidFill>
              </a:rPr>
              <a:t>单击此按钮，往后翻题</a:t>
            </a:r>
            <a:endParaRPr lang="zh-CN" altLang="en-US" b="1" dirty="0">
              <a:solidFill>
                <a:schemeClr val="bg2"/>
              </a:solidFill>
            </a:endParaRPr>
          </a:p>
        </p:txBody>
      </p:sp>
      <p:cxnSp>
        <p:nvCxnSpPr>
          <p:cNvPr id="19" name="直接箭头连接符 18"/>
          <p:cNvCxnSpPr/>
          <p:nvPr/>
        </p:nvCxnSpPr>
        <p:spPr>
          <a:xfrm>
            <a:off x="10185816" y="776893"/>
            <a:ext cx="460827" cy="90950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9241551" y="414153"/>
            <a:ext cx="2064540" cy="369332"/>
          </a:xfrm>
          <a:prstGeom prst="rect">
            <a:avLst/>
          </a:prstGeom>
          <a:noFill/>
        </p:spPr>
        <p:txBody>
          <a:bodyPr wrap="square" rtlCol="0">
            <a:spAutoFit/>
          </a:bodyPr>
          <a:lstStyle/>
          <a:p>
            <a:r>
              <a:rPr lang="zh-CN" altLang="en-US" b="1" dirty="0" smtClean="0">
                <a:solidFill>
                  <a:schemeClr val="bg2"/>
                </a:solidFill>
              </a:rPr>
              <a:t>考试时计时器显示</a:t>
            </a:r>
            <a:endParaRPr lang="zh-CN" altLang="en-US" b="1" dirty="0">
              <a:solidFill>
                <a:schemeClr val="bg2"/>
              </a:solidFill>
            </a:endParaRPr>
          </a:p>
        </p:txBody>
      </p:sp>
      <p:cxnSp>
        <p:nvCxnSpPr>
          <p:cNvPr id="14" name="直接箭头连接符 13"/>
          <p:cNvCxnSpPr/>
          <p:nvPr/>
        </p:nvCxnSpPr>
        <p:spPr>
          <a:xfrm flipV="1">
            <a:off x="554637" y="5500078"/>
            <a:ext cx="121620" cy="42103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199645" y="6020393"/>
            <a:ext cx="2538783" cy="369332"/>
          </a:xfrm>
          <a:prstGeom prst="rect">
            <a:avLst/>
          </a:prstGeom>
          <a:noFill/>
        </p:spPr>
        <p:txBody>
          <a:bodyPr wrap="square" rtlCol="0">
            <a:spAutoFit/>
          </a:bodyPr>
          <a:lstStyle/>
          <a:p>
            <a:r>
              <a:rPr lang="zh-CN" altLang="en-US" b="1" dirty="0" smtClean="0">
                <a:solidFill>
                  <a:schemeClr val="bg2"/>
                </a:solidFill>
              </a:rPr>
              <a:t>单击此按钮，往前翻题</a:t>
            </a:r>
            <a:endParaRPr lang="zh-CN" altLang="en-US" b="1" dirty="0">
              <a:solidFill>
                <a:schemeClr val="bg2"/>
              </a:solidFill>
            </a:endParaRPr>
          </a:p>
        </p:txBody>
      </p:sp>
      <p:cxnSp>
        <p:nvCxnSpPr>
          <p:cNvPr id="22" name="直接箭头连接符 21"/>
          <p:cNvCxnSpPr/>
          <p:nvPr/>
        </p:nvCxnSpPr>
        <p:spPr>
          <a:xfrm flipV="1">
            <a:off x="10245777" y="5500079"/>
            <a:ext cx="67456" cy="330312"/>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8394492" y="5830391"/>
            <a:ext cx="3307765" cy="369332"/>
          </a:xfrm>
          <a:prstGeom prst="rect">
            <a:avLst/>
          </a:prstGeom>
          <a:noFill/>
        </p:spPr>
        <p:txBody>
          <a:bodyPr wrap="square" rtlCol="0">
            <a:spAutoFit/>
          </a:bodyPr>
          <a:lstStyle/>
          <a:p>
            <a:r>
              <a:rPr lang="zh-CN" altLang="en-US" b="1" dirty="0" smtClean="0">
                <a:solidFill>
                  <a:schemeClr val="bg2"/>
                </a:solidFill>
              </a:rPr>
              <a:t>单击“</a:t>
            </a:r>
            <a:r>
              <a:rPr lang="en-US" altLang="zh-CN" b="1" dirty="0" smtClean="0">
                <a:solidFill>
                  <a:schemeClr val="bg2"/>
                </a:solidFill>
              </a:rPr>
              <a:t>S</a:t>
            </a:r>
            <a:r>
              <a:rPr lang="en-US" altLang="zh-CN" b="1" dirty="0" smtClean="0">
                <a:solidFill>
                  <a:schemeClr val="bg2"/>
                </a:solidFill>
              </a:rPr>
              <a:t>ubmit</a:t>
            </a:r>
            <a:r>
              <a:rPr lang="zh-CN" altLang="en-US" b="1" dirty="0" smtClean="0">
                <a:solidFill>
                  <a:schemeClr val="bg2"/>
                </a:solidFill>
              </a:rPr>
              <a:t>”按钮，提交考试</a:t>
            </a:r>
            <a:endParaRPr lang="zh-CN" altLang="en-US" b="1" dirty="0">
              <a:solidFill>
                <a:schemeClr val="bg2"/>
              </a:solidFill>
            </a:endParaRPr>
          </a:p>
        </p:txBody>
      </p:sp>
    </p:spTree>
  </p:cSld>
  <p:clrMapOvr>
    <a:masterClrMapping/>
  </p:clrMapOvr>
  <p:transition>
    <p:wipe dir="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03676" y="899881"/>
            <a:ext cx="7071433" cy="4896071"/>
          </a:xfrm>
          <a:prstGeom prst="rect">
            <a:avLst/>
          </a:prstGeom>
        </p:spPr>
      </p:pic>
      <p:sp>
        <p:nvSpPr>
          <p:cNvPr id="2" name="标题 1"/>
          <p:cNvSpPr>
            <a:spLocks noGrp="1"/>
          </p:cNvSpPr>
          <p:nvPr>
            <p:ph type="title"/>
          </p:nvPr>
        </p:nvSpPr>
        <p:spPr>
          <a:xfrm>
            <a:off x="258872" y="-4947"/>
            <a:ext cx="11448832" cy="838200"/>
          </a:xfrm>
        </p:spPr>
        <p:txBody>
          <a:bodyPr/>
          <a:lstStyle/>
          <a:p>
            <a:r>
              <a:rPr lang="zh-CN" altLang="en-US" dirty="0" smtClean="0"/>
              <a:t>参加考试（续）</a:t>
            </a:r>
            <a:endParaRPr lang="zh-CN" altLang="en-US" dirty="0"/>
          </a:p>
        </p:txBody>
      </p:sp>
      <p:cxnSp>
        <p:nvCxnSpPr>
          <p:cNvPr id="17" name="直接箭头连接符 16"/>
          <p:cNvCxnSpPr/>
          <p:nvPr/>
        </p:nvCxnSpPr>
        <p:spPr>
          <a:xfrm flipV="1">
            <a:off x="2444961" y="4242216"/>
            <a:ext cx="3228816" cy="67457"/>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8" name="文本框 17"/>
          <p:cNvSpPr txBox="1"/>
          <p:nvPr/>
        </p:nvSpPr>
        <p:spPr>
          <a:xfrm>
            <a:off x="35535" y="4087532"/>
            <a:ext cx="2538783" cy="646331"/>
          </a:xfrm>
          <a:prstGeom prst="rect">
            <a:avLst/>
          </a:prstGeom>
          <a:noFill/>
        </p:spPr>
        <p:txBody>
          <a:bodyPr wrap="square" rtlCol="0">
            <a:spAutoFit/>
          </a:bodyPr>
          <a:lstStyle/>
          <a:p>
            <a:r>
              <a:rPr lang="zh-CN" altLang="en-US" b="1" dirty="0" smtClean="0">
                <a:solidFill>
                  <a:schemeClr val="bg2"/>
                </a:solidFill>
              </a:rPr>
              <a:t>单击“</a:t>
            </a:r>
            <a:r>
              <a:rPr lang="en-US" altLang="zh-CN" b="1" dirty="0" smtClean="0">
                <a:solidFill>
                  <a:schemeClr val="bg2"/>
                </a:solidFill>
              </a:rPr>
              <a:t>Previous</a:t>
            </a:r>
            <a:r>
              <a:rPr lang="zh-CN" altLang="en-US" b="1" dirty="0" smtClean="0">
                <a:solidFill>
                  <a:schemeClr val="bg2"/>
                </a:solidFill>
              </a:rPr>
              <a:t>”按钮可返回做题</a:t>
            </a:r>
            <a:endParaRPr lang="zh-CN" altLang="en-US" b="1" dirty="0">
              <a:solidFill>
                <a:schemeClr val="bg2"/>
              </a:solidFill>
            </a:endParaRPr>
          </a:p>
        </p:txBody>
      </p:sp>
      <p:cxnSp>
        <p:nvCxnSpPr>
          <p:cNvPr id="22" name="直接箭头连接符 21"/>
          <p:cNvCxnSpPr/>
          <p:nvPr/>
        </p:nvCxnSpPr>
        <p:spPr>
          <a:xfrm flipH="1" flipV="1">
            <a:off x="6608726" y="4309673"/>
            <a:ext cx="174323" cy="66706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文本框 22"/>
          <p:cNvSpPr txBox="1"/>
          <p:nvPr/>
        </p:nvSpPr>
        <p:spPr>
          <a:xfrm>
            <a:off x="5933786" y="5017011"/>
            <a:ext cx="3307765" cy="646331"/>
          </a:xfrm>
          <a:prstGeom prst="rect">
            <a:avLst/>
          </a:prstGeom>
          <a:noFill/>
        </p:spPr>
        <p:txBody>
          <a:bodyPr wrap="square" rtlCol="0">
            <a:spAutoFit/>
          </a:bodyPr>
          <a:lstStyle/>
          <a:p>
            <a:r>
              <a:rPr lang="zh-CN" altLang="en-US" b="1" dirty="0" smtClean="0">
                <a:solidFill>
                  <a:schemeClr val="bg2"/>
                </a:solidFill>
              </a:rPr>
              <a:t>单击“</a:t>
            </a:r>
            <a:r>
              <a:rPr lang="en-US" altLang="zh-CN" b="1" dirty="0" smtClean="0">
                <a:solidFill>
                  <a:schemeClr val="bg2"/>
                </a:solidFill>
              </a:rPr>
              <a:t>Grade Assessment</a:t>
            </a:r>
            <a:r>
              <a:rPr lang="zh-CN" altLang="en-US" b="1" dirty="0" smtClean="0">
                <a:solidFill>
                  <a:schemeClr val="bg2"/>
                </a:solidFill>
              </a:rPr>
              <a:t>”按钮得到考试成绩</a:t>
            </a:r>
            <a:endParaRPr lang="zh-CN" altLang="en-US" b="1" dirty="0">
              <a:solidFill>
                <a:schemeClr val="bg2"/>
              </a:solidFill>
            </a:endParaRPr>
          </a:p>
        </p:txBody>
      </p:sp>
    </p:spTree>
  </p:cSld>
  <p:clrMapOvr>
    <a:masterClrMapping/>
  </p:clrMapOvr>
  <p:transition>
    <p:wipe dir="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p:cNvPicPr>
            <a:picLocks noChangeAspect="1"/>
          </p:cNvPicPr>
          <p:nvPr/>
        </p:nvPicPr>
        <p:blipFill>
          <a:blip r:embed="rId1" cstate="screen">
            <a:extLst>
              <a:ext uri="{28A0092B-C50C-407E-A947-70E740481C1C}">
                <a14:useLocalDpi xmlns:a14="http://schemas.microsoft.com/office/drawing/2010/main" val="0"/>
              </a:ext>
            </a:extLst>
          </a:blip>
          <a:stretch>
            <a:fillRect/>
          </a:stretch>
        </p:blipFill>
        <p:spPr>
          <a:xfrm>
            <a:off x="2891666" y="1147320"/>
            <a:ext cx="5946665" cy="4268263"/>
          </a:xfrm>
          <a:prstGeom prst="rect">
            <a:avLst/>
          </a:prstGeom>
        </p:spPr>
      </p:pic>
      <p:sp>
        <p:nvSpPr>
          <p:cNvPr id="2" name="标题 1"/>
          <p:cNvSpPr>
            <a:spLocks noGrp="1"/>
          </p:cNvSpPr>
          <p:nvPr>
            <p:ph type="title"/>
          </p:nvPr>
        </p:nvSpPr>
        <p:spPr>
          <a:xfrm>
            <a:off x="258872" y="-4947"/>
            <a:ext cx="11448832" cy="838200"/>
          </a:xfrm>
        </p:spPr>
        <p:txBody>
          <a:bodyPr/>
          <a:lstStyle/>
          <a:p>
            <a:r>
              <a:rPr lang="zh-CN" altLang="en-US" dirty="0" smtClean="0"/>
              <a:t>得到考试成绩与查看考试反馈</a:t>
            </a:r>
            <a:endParaRPr lang="zh-CN" altLang="en-US" dirty="0"/>
          </a:p>
        </p:txBody>
      </p:sp>
      <p:cxnSp>
        <p:nvCxnSpPr>
          <p:cNvPr id="10" name="直接箭头连接符 9"/>
          <p:cNvCxnSpPr/>
          <p:nvPr/>
        </p:nvCxnSpPr>
        <p:spPr>
          <a:xfrm flipV="1">
            <a:off x="1897895" y="3024185"/>
            <a:ext cx="670122" cy="364479"/>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p:cNvCxnSpPr/>
          <p:nvPr/>
        </p:nvCxnSpPr>
        <p:spPr>
          <a:xfrm flipH="1">
            <a:off x="3875231" y="3488180"/>
            <a:ext cx="1144525" cy="1"/>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0" name="文本框 19"/>
          <p:cNvSpPr txBox="1"/>
          <p:nvPr/>
        </p:nvSpPr>
        <p:spPr>
          <a:xfrm>
            <a:off x="5019756" y="3281452"/>
            <a:ext cx="5785264" cy="369332"/>
          </a:xfrm>
          <a:prstGeom prst="rect">
            <a:avLst/>
          </a:prstGeom>
          <a:noFill/>
        </p:spPr>
        <p:txBody>
          <a:bodyPr wrap="square" rtlCol="0">
            <a:spAutoFit/>
          </a:bodyPr>
          <a:lstStyle/>
          <a:p>
            <a:pPr algn="ctr"/>
            <a:r>
              <a:rPr lang="zh-CN" altLang="en-US" b="1" dirty="0" smtClean="0">
                <a:solidFill>
                  <a:schemeClr val="bg2"/>
                </a:solidFill>
              </a:rPr>
              <a:t>单击“</a:t>
            </a:r>
            <a:r>
              <a:rPr lang="en-US" altLang="zh-CN" b="1" dirty="0" err="1" smtClean="0">
                <a:solidFill>
                  <a:schemeClr val="bg2"/>
                </a:solidFill>
              </a:rPr>
              <a:t>Personnalized</a:t>
            </a:r>
            <a:r>
              <a:rPr lang="en-US" altLang="zh-CN" b="1" dirty="0" smtClean="0">
                <a:solidFill>
                  <a:schemeClr val="bg2"/>
                </a:solidFill>
              </a:rPr>
              <a:t> Feedback</a:t>
            </a:r>
            <a:r>
              <a:rPr lang="zh-CN" altLang="en-US" b="1" dirty="0" smtClean="0">
                <a:solidFill>
                  <a:schemeClr val="bg2"/>
                </a:solidFill>
              </a:rPr>
              <a:t>” 查看</a:t>
            </a:r>
            <a:r>
              <a:rPr lang="zh-CN" altLang="en-US" b="1" dirty="0">
                <a:solidFill>
                  <a:schemeClr val="bg2"/>
                </a:solidFill>
              </a:rPr>
              <a:t>错误试题的答案</a:t>
            </a:r>
            <a:endParaRPr lang="zh-CN" altLang="en-US" b="1" dirty="0">
              <a:solidFill>
                <a:schemeClr val="bg2"/>
              </a:solidFill>
            </a:endParaRPr>
          </a:p>
        </p:txBody>
      </p:sp>
      <p:sp>
        <p:nvSpPr>
          <p:cNvPr id="21" name="文本框 20"/>
          <p:cNvSpPr txBox="1"/>
          <p:nvPr/>
        </p:nvSpPr>
        <p:spPr>
          <a:xfrm>
            <a:off x="790496" y="5640200"/>
            <a:ext cx="10917208" cy="830997"/>
          </a:xfrm>
          <a:prstGeom prst="rect">
            <a:avLst/>
          </a:prstGeom>
          <a:noFill/>
        </p:spPr>
        <p:txBody>
          <a:bodyPr wrap="square" rtlCol="0">
            <a:spAutoFit/>
          </a:bodyPr>
          <a:lstStyle/>
          <a:p>
            <a:r>
              <a:rPr lang="zh-CN" altLang="en-US" sz="2400" b="1" dirty="0">
                <a:solidFill>
                  <a:srgbClr val="FF0000"/>
                </a:solidFill>
              </a:rPr>
              <a:t>注</a:t>
            </a:r>
            <a:r>
              <a:rPr lang="zh-CN" altLang="en-US" sz="2400" b="1" dirty="0" smtClean="0">
                <a:solidFill>
                  <a:srgbClr val="FF0000"/>
                </a:solidFill>
              </a:rPr>
              <a:t>：只有教师</a:t>
            </a:r>
            <a:r>
              <a:rPr lang="zh-CN" altLang="en-US" sz="2400" b="1" dirty="0">
                <a:solidFill>
                  <a:srgbClr val="FF0000"/>
                </a:solidFill>
              </a:rPr>
              <a:t>激活考试时设置为学生允许看标准答案，</a:t>
            </a:r>
            <a:r>
              <a:rPr lang="zh-CN" altLang="en-US" sz="2400" b="1" dirty="0" smtClean="0">
                <a:solidFill>
                  <a:srgbClr val="FF0000"/>
                </a:solidFill>
              </a:rPr>
              <a:t>学生才</a:t>
            </a:r>
            <a:r>
              <a:rPr lang="zh-CN" altLang="en-US" sz="2400" b="1" dirty="0" smtClean="0">
                <a:solidFill>
                  <a:srgbClr val="FF0000"/>
                </a:solidFill>
              </a:rPr>
              <a:t>可以查看错误试题的标准答案</a:t>
            </a:r>
            <a:endParaRPr lang="zh-CN" altLang="en-US" sz="2400" b="1" dirty="0">
              <a:solidFill>
                <a:srgbClr val="FF0000"/>
              </a:solidFill>
            </a:endParaRPr>
          </a:p>
        </p:txBody>
      </p:sp>
      <p:sp>
        <p:nvSpPr>
          <p:cNvPr id="3" name="矩形 2"/>
          <p:cNvSpPr/>
          <p:nvPr/>
        </p:nvSpPr>
        <p:spPr>
          <a:xfrm>
            <a:off x="2777955" y="2928134"/>
            <a:ext cx="845243" cy="192101"/>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15" name="文本框 14"/>
          <p:cNvSpPr txBox="1"/>
          <p:nvPr/>
        </p:nvSpPr>
        <p:spPr>
          <a:xfrm>
            <a:off x="142945" y="3419952"/>
            <a:ext cx="2538783" cy="369332"/>
          </a:xfrm>
          <a:prstGeom prst="rect">
            <a:avLst/>
          </a:prstGeom>
          <a:noFill/>
        </p:spPr>
        <p:txBody>
          <a:bodyPr wrap="square" rtlCol="0">
            <a:spAutoFit/>
          </a:bodyPr>
          <a:lstStyle/>
          <a:p>
            <a:r>
              <a:rPr lang="zh-CN" altLang="en-US" b="1" dirty="0" smtClean="0">
                <a:solidFill>
                  <a:schemeClr val="bg2"/>
                </a:solidFill>
              </a:rPr>
              <a:t>学生的考试分数</a:t>
            </a:r>
            <a:endParaRPr lang="zh-CN" altLang="en-US" b="1" dirty="0">
              <a:solidFill>
                <a:schemeClr val="bg2"/>
              </a:solidFill>
            </a:endParaRPr>
          </a:p>
        </p:txBody>
      </p:sp>
    </p:spTree>
  </p:cSld>
  <p:clrMapOvr>
    <a:masterClrMapping/>
  </p:clrMapOvr>
  <p:transition>
    <p:wipe dir="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06190" y="0"/>
            <a:ext cx="11448832" cy="838200"/>
          </a:xfrm>
        </p:spPr>
        <p:txBody>
          <a:bodyPr/>
          <a:lstStyle/>
          <a:p>
            <a:r>
              <a:rPr lang="zh-CN" altLang="en-US" dirty="0"/>
              <a:t>注意事项</a:t>
            </a:r>
            <a:endParaRPr lang="zh-CN" altLang="en-US" dirty="0"/>
          </a:p>
        </p:txBody>
      </p:sp>
      <p:sp>
        <p:nvSpPr>
          <p:cNvPr id="3" name="内容占位符 2"/>
          <p:cNvSpPr>
            <a:spLocks noGrp="1"/>
          </p:cNvSpPr>
          <p:nvPr>
            <p:ph idx="1"/>
          </p:nvPr>
        </p:nvSpPr>
        <p:spPr>
          <a:xfrm>
            <a:off x="306190" y="838200"/>
            <a:ext cx="11800466" cy="5436476"/>
          </a:xfrm>
        </p:spPr>
        <p:txBody>
          <a:bodyPr/>
          <a:lstStyle/>
          <a:p>
            <a:pPr marL="514350" indent="-514350">
              <a:lnSpc>
                <a:spcPct val="100000"/>
              </a:lnSpc>
              <a:buFont typeface="+mj-lt"/>
              <a:buAutoNum type="arabicPeriod"/>
            </a:pPr>
            <a:r>
              <a:rPr lang="zh-CN" altLang="en-US" sz="2800" b="1" dirty="0" smtClean="0">
                <a:latin typeface="华文仿宋" panose="02010600040101010101" pitchFamily="2" charset="-122"/>
                <a:ea typeface="华文仿宋" panose="02010600040101010101" pitchFamily="2" charset="-122"/>
              </a:rPr>
              <a:t>在线</a:t>
            </a:r>
            <a:r>
              <a:rPr lang="zh-CN" altLang="en-US" sz="2800" b="1" dirty="0" smtClean="0">
                <a:solidFill>
                  <a:srgbClr val="FF0000"/>
                </a:solidFill>
                <a:latin typeface="华文仿宋" panose="02010600040101010101" pitchFamily="2" charset="-122"/>
                <a:ea typeface="华文仿宋" panose="02010600040101010101" pitchFamily="2" charset="-122"/>
              </a:rPr>
              <a:t>阅读电子教材</a:t>
            </a:r>
            <a:r>
              <a:rPr lang="zh-CN" altLang="en-US" sz="2800" b="1" dirty="0" smtClean="0">
                <a:latin typeface="华文仿宋" panose="02010600040101010101" pitchFamily="2" charset="-122"/>
                <a:ea typeface="华文仿宋" panose="02010600040101010101" pitchFamily="2" charset="-122"/>
              </a:rPr>
              <a:t>时，</a:t>
            </a:r>
            <a:r>
              <a:rPr lang="zh-CN" altLang="en-US" sz="2800" b="1" dirty="0" smtClean="0">
                <a:solidFill>
                  <a:srgbClr val="FF0000"/>
                </a:solidFill>
                <a:latin typeface="华文仿宋" panose="02010600040101010101" pitchFamily="2" charset="-122"/>
                <a:ea typeface="华文仿宋" panose="02010600040101010101" pitchFamily="2" charset="-122"/>
              </a:rPr>
              <a:t>电子教材里的动画</a:t>
            </a:r>
            <a:r>
              <a:rPr lang="zh-CN" altLang="en-US" sz="2800" b="1" dirty="0" smtClean="0">
                <a:latin typeface="华文仿宋" panose="02010600040101010101" pitchFamily="2" charset="-122"/>
                <a:ea typeface="华文仿宋" panose="02010600040101010101" pitchFamily="2" charset="-122"/>
              </a:rPr>
              <a:t>打不开一般是</a:t>
            </a:r>
            <a:r>
              <a:rPr lang="en-US" altLang="zh-CN" sz="2800" b="1" dirty="0" smtClean="0">
                <a:solidFill>
                  <a:srgbClr val="FF0000"/>
                </a:solidFill>
                <a:latin typeface="华文仿宋" panose="02010600040101010101" pitchFamily="2" charset="-122"/>
                <a:ea typeface="华文仿宋" panose="02010600040101010101" pitchFamily="2" charset="-122"/>
              </a:rPr>
              <a:t>Flash</a:t>
            </a:r>
            <a:r>
              <a:rPr lang="zh-CN" altLang="en-US" sz="2800" b="1" dirty="0" smtClean="0">
                <a:solidFill>
                  <a:srgbClr val="FF0000"/>
                </a:solidFill>
                <a:latin typeface="华文仿宋" panose="02010600040101010101" pitchFamily="2" charset="-122"/>
                <a:ea typeface="华文仿宋" panose="02010600040101010101" pitchFamily="2" charset="-122"/>
              </a:rPr>
              <a:t>插件问题，</a:t>
            </a:r>
            <a:r>
              <a:rPr lang="zh-CN" altLang="en-US" sz="2800" b="1" dirty="0" smtClean="0">
                <a:solidFill>
                  <a:schemeClr val="bg2"/>
                </a:solidFill>
                <a:latin typeface="华文仿宋" panose="02010600040101010101" pitchFamily="2" charset="-122"/>
                <a:ea typeface="华文仿宋" panose="02010600040101010101" pitchFamily="2" charset="-122"/>
              </a:rPr>
              <a:t>可能的原因为：</a:t>
            </a:r>
            <a:endParaRPr lang="en-US" altLang="zh-CN" sz="2800" b="1" dirty="0" smtClean="0">
              <a:solidFill>
                <a:schemeClr val="bg2"/>
              </a:solidFill>
              <a:latin typeface="华文仿宋" panose="02010600040101010101" pitchFamily="2" charset="-122"/>
              <a:ea typeface="华文仿宋" panose="02010600040101010101" pitchFamily="2" charset="-122"/>
            </a:endParaRPr>
          </a:p>
          <a:p>
            <a:pPr marL="177800" lvl="1">
              <a:lnSpc>
                <a:spcPct val="100000"/>
              </a:lnSpc>
            </a:pPr>
            <a:r>
              <a:rPr lang="en-US" altLang="zh-CN" sz="2400" b="1" dirty="0" smtClean="0">
                <a:solidFill>
                  <a:schemeClr val="bg2"/>
                </a:solidFill>
                <a:latin typeface="华文仿宋" panose="02010600040101010101" pitchFamily="2" charset="-122"/>
                <a:ea typeface="华文仿宋" panose="02010600040101010101" pitchFamily="2" charset="-122"/>
              </a:rPr>
              <a:t>1</a:t>
            </a:r>
            <a:r>
              <a:rPr lang="zh-CN" altLang="en-US" sz="2400" b="1" dirty="0" smtClean="0">
                <a:solidFill>
                  <a:schemeClr val="bg2"/>
                </a:solidFill>
                <a:latin typeface="华文仿宋" panose="02010600040101010101" pitchFamily="2" charset="-122"/>
                <a:ea typeface="华文仿宋" panose="02010600040101010101" pitchFamily="2" charset="-122"/>
              </a:rPr>
              <a:t>）未安装</a:t>
            </a:r>
            <a:r>
              <a:rPr lang="zh-CN" altLang="en-US" sz="2400" b="1" dirty="0" smtClean="0">
                <a:solidFill>
                  <a:srgbClr val="FF0000"/>
                </a:solidFill>
                <a:latin typeface="华文仿宋" panose="02010600040101010101" pitchFamily="2" charset="-122"/>
                <a:ea typeface="华文仿宋" panose="02010600040101010101" pitchFamily="2" charset="-122"/>
              </a:rPr>
              <a:t>最新的</a:t>
            </a:r>
            <a:r>
              <a:rPr lang="en-US" altLang="zh-CN" sz="2400" b="1" dirty="0" smtClean="0">
                <a:solidFill>
                  <a:srgbClr val="FF0000"/>
                </a:solidFill>
                <a:latin typeface="华文仿宋" panose="02010600040101010101" pitchFamily="2" charset="-122"/>
                <a:ea typeface="华文仿宋" panose="02010600040101010101" pitchFamily="2" charset="-122"/>
              </a:rPr>
              <a:t>FLASH</a:t>
            </a:r>
            <a:r>
              <a:rPr lang="zh-CN" altLang="en-US" sz="2400" b="1" dirty="0" smtClean="0">
                <a:solidFill>
                  <a:srgbClr val="FF0000"/>
                </a:solidFill>
                <a:latin typeface="华文仿宋" panose="02010600040101010101" pitchFamily="2" charset="-122"/>
                <a:ea typeface="华文仿宋" panose="02010600040101010101" pitchFamily="2" charset="-122"/>
              </a:rPr>
              <a:t>插件</a:t>
            </a:r>
            <a:endParaRPr lang="en-US" altLang="zh-CN" sz="2400" b="1" dirty="0" smtClean="0">
              <a:solidFill>
                <a:srgbClr val="FF0000"/>
              </a:solidFill>
              <a:latin typeface="华文仿宋" panose="02010600040101010101" pitchFamily="2" charset="-122"/>
              <a:ea typeface="华文仿宋" panose="02010600040101010101" pitchFamily="2" charset="-122"/>
            </a:endParaRPr>
          </a:p>
          <a:p>
            <a:pPr marL="177800" lvl="1">
              <a:lnSpc>
                <a:spcPct val="100000"/>
              </a:lnSpc>
            </a:pPr>
            <a:r>
              <a:rPr lang="en-US" altLang="zh-CN" sz="2400" b="1" dirty="0" smtClean="0">
                <a:solidFill>
                  <a:schemeClr val="bg2"/>
                </a:solidFill>
                <a:latin typeface="华文仿宋" panose="02010600040101010101" pitchFamily="2" charset="-122"/>
                <a:ea typeface="华文仿宋" panose="02010600040101010101" pitchFamily="2" charset="-122"/>
              </a:rPr>
              <a:t>2</a:t>
            </a:r>
            <a:r>
              <a:rPr lang="zh-CN" altLang="en-US" sz="2400" b="1" dirty="0" smtClean="0">
                <a:solidFill>
                  <a:schemeClr val="bg2"/>
                </a:solidFill>
                <a:latin typeface="华文仿宋" panose="02010600040101010101" pitchFamily="2" charset="-122"/>
                <a:ea typeface="华文仿宋" panose="02010600040101010101" pitchFamily="2" charset="-122"/>
              </a:rPr>
              <a:t>）</a:t>
            </a:r>
            <a:r>
              <a:rPr lang="zh-CN" altLang="en-US" sz="2400" b="1" dirty="0" smtClean="0">
                <a:solidFill>
                  <a:srgbClr val="FF0000"/>
                </a:solidFill>
                <a:latin typeface="华文仿宋" panose="02010600040101010101" pitchFamily="2" charset="-122"/>
                <a:ea typeface="华文仿宋" panose="02010600040101010101" pitchFamily="2" charset="-122"/>
              </a:rPr>
              <a:t>浏览器设置</a:t>
            </a:r>
            <a:r>
              <a:rPr lang="zh-CN" altLang="en-US" sz="2400" b="1" dirty="0" smtClean="0">
                <a:latin typeface="华文仿宋" panose="02010600040101010101" pitchFamily="2" charset="-122"/>
                <a:ea typeface="华文仿宋" panose="02010600040101010101" pitchFamily="2" charset="-122"/>
              </a:rPr>
              <a:t>为“关闭了</a:t>
            </a:r>
            <a:r>
              <a:rPr lang="en-US" altLang="zh-CN" sz="2400" b="1" dirty="0" smtClean="0">
                <a:solidFill>
                  <a:schemeClr val="bg2"/>
                </a:solidFill>
                <a:latin typeface="华文仿宋" panose="02010600040101010101" pitchFamily="2" charset="-122"/>
                <a:ea typeface="华文仿宋" panose="02010600040101010101" pitchFamily="2" charset="-122"/>
              </a:rPr>
              <a:t>FLASH</a:t>
            </a:r>
            <a:r>
              <a:rPr lang="zh-CN" altLang="en-US" sz="2400" b="1" dirty="0" smtClean="0">
                <a:solidFill>
                  <a:schemeClr val="bg2"/>
                </a:solidFill>
                <a:latin typeface="华文仿宋" panose="02010600040101010101" pitchFamily="2" charset="-122"/>
                <a:ea typeface="华文仿宋" panose="02010600040101010101" pitchFamily="2" charset="-122"/>
              </a:rPr>
              <a:t>插件”</a:t>
            </a:r>
            <a:r>
              <a:rPr lang="zh-CN" altLang="en-US" sz="2400" b="1" dirty="0" smtClean="0">
                <a:latin typeface="华文仿宋" panose="02010600040101010101" pitchFamily="2" charset="-122"/>
                <a:ea typeface="华文仿宋" panose="02010600040101010101" pitchFamily="2" charset="-122"/>
              </a:rPr>
              <a:t>。</a:t>
            </a:r>
            <a:endParaRPr lang="en-US" altLang="zh-CN" sz="2400" b="1" dirty="0" smtClean="0">
              <a:latin typeface="华文仿宋" panose="02010600040101010101" pitchFamily="2" charset="-122"/>
              <a:ea typeface="华文仿宋" panose="02010600040101010101" pitchFamily="2" charset="-122"/>
            </a:endParaRPr>
          </a:p>
          <a:p>
            <a:pPr marL="514350" indent="-514350">
              <a:lnSpc>
                <a:spcPct val="100000"/>
              </a:lnSpc>
              <a:buFont typeface="+mj-lt"/>
              <a:buAutoNum type="arabicPeriod"/>
            </a:pPr>
            <a:r>
              <a:rPr lang="zh-CN" altLang="en-US" sz="2800" b="1" dirty="0" smtClean="0">
                <a:latin typeface="华文仿宋" panose="02010600040101010101" pitchFamily="2" charset="-122"/>
                <a:ea typeface="华文仿宋" panose="02010600040101010101" pitchFamily="2" charset="-122"/>
              </a:rPr>
              <a:t>学生一定要</a:t>
            </a:r>
            <a:r>
              <a:rPr lang="zh-CN" altLang="en-US" sz="2800" b="1" dirty="0" smtClean="0">
                <a:solidFill>
                  <a:srgbClr val="FF0000"/>
                </a:solidFill>
                <a:latin typeface="华文仿宋" panose="02010600040101010101" pitchFamily="2" charset="-122"/>
                <a:ea typeface="华文仿宋" panose="02010600040101010101" pitchFamily="2" charset="-122"/>
              </a:rPr>
              <a:t>先完成“课程反馈”</a:t>
            </a:r>
            <a:r>
              <a:rPr lang="zh-CN" altLang="en-US" sz="2800" b="1" dirty="0" smtClean="0">
                <a:latin typeface="华文仿宋" panose="02010600040101010101" pitchFamily="2" charset="-122"/>
                <a:ea typeface="华文仿宋" panose="02010600040101010101" pitchFamily="2" charset="-122"/>
              </a:rPr>
              <a:t>的考试，才能激活“</a:t>
            </a:r>
            <a:r>
              <a:rPr lang="en-US" altLang="zh-CN" sz="2800" b="1" dirty="0" smtClean="0">
                <a:solidFill>
                  <a:srgbClr val="FF0000"/>
                </a:solidFill>
                <a:latin typeface="华文仿宋" panose="02010600040101010101" pitchFamily="2" charset="-122"/>
                <a:ea typeface="华文仿宋" panose="02010600040101010101" pitchFamily="2" charset="-122"/>
              </a:rPr>
              <a:t>Final Exam-</a:t>
            </a:r>
            <a:r>
              <a:rPr lang="zh-CN" altLang="en-US" sz="2800" b="1" dirty="0" smtClean="0">
                <a:solidFill>
                  <a:srgbClr val="FF0000"/>
                </a:solidFill>
                <a:latin typeface="华文仿宋" panose="02010600040101010101" pitchFamily="2" charset="-122"/>
                <a:ea typeface="华文仿宋" panose="02010600040101010101" pitchFamily="2" charset="-122"/>
              </a:rPr>
              <a:t>期末考试</a:t>
            </a:r>
            <a:r>
              <a:rPr lang="en-US" altLang="zh-CN" sz="2800" b="1" dirty="0" smtClean="0">
                <a:latin typeface="华文仿宋" panose="02010600040101010101" pitchFamily="2" charset="-122"/>
                <a:ea typeface="华文仿宋" panose="02010600040101010101" pitchFamily="2" charset="-122"/>
              </a:rPr>
              <a:t>”</a:t>
            </a:r>
            <a:r>
              <a:rPr lang="zh-CN" altLang="en-US" sz="2800" b="1" dirty="0" smtClean="0">
                <a:latin typeface="华文仿宋" panose="02010600040101010101" pitchFamily="2" charset="-122"/>
                <a:ea typeface="华文仿宋" panose="02010600040101010101" pitchFamily="2" charset="-122"/>
              </a:rPr>
              <a:t>，才可以参加“</a:t>
            </a:r>
            <a:r>
              <a:rPr lang="en-US" altLang="zh-CN" sz="2800" b="1" dirty="0" smtClean="0">
                <a:solidFill>
                  <a:srgbClr val="FF0000"/>
                </a:solidFill>
                <a:latin typeface="华文仿宋" panose="02010600040101010101" pitchFamily="2" charset="-122"/>
                <a:ea typeface="华文仿宋" panose="02010600040101010101" pitchFamily="2" charset="-122"/>
              </a:rPr>
              <a:t>Final Exam-</a:t>
            </a:r>
            <a:r>
              <a:rPr lang="zh-CN" altLang="en-US" sz="2800" b="1" dirty="0" smtClean="0">
                <a:solidFill>
                  <a:srgbClr val="FF0000"/>
                </a:solidFill>
                <a:latin typeface="华文仿宋" panose="02010600040101010101" pitchFamily="2" charset="-122"/>
                <a:ea typeface="华文仿宋" panose="02010600040101010101" pitchFamily="2" charset="-122"/>
              </a:rPr>
              <a:t>期末考试</a:t>
            </a:r>
            <a:r>
              <a:rPr lang="en-US" altLang="zh-CN" sz="2800" b="1" dirty="0" smtClean="0">
                <a:latin typeface="华文仿宋" panose="02010600040101010101" pitchFamily="2" charset="-122"/>
                <a:ea typeface="华文仿宋" panose="02010600040101010101" pitchFamily="2" charset="-122"/>
              </a:rPr>
              <a:t>”</a:t>
            </a:r>
            <a:r>
              <a:rPr lang="zh-CN" altLang="en-US" sz="2800" b="1" dirty="0" smtClean="0">
                <a:latin typeface="华文仿宋" panose="02010600040101010101" pitchFamily="2" charset="-122"/>
                <a:ea typeface="华文仿宋" panose="02010600040101010101" pitchFamily="2" charset="-122"/>
              </a:rPr>
              <a:t> 。</a:t>
            </a:r>
            <a:endParaRPr lang="en-US" altLang="zh-CN" sz="2800" b="1" dirty="0" smtClean="0">
              <a:latin typeface="华文仿宋" panose="02010600040101010101" pitchFamily="2" charset="-122"/>
              <a:ea typeface="华文仿宋" panose="02010600040101010101" pitchFamily="2" charset="-122"/>
            </a:endParaRPr>
          </a:p>
          <a:p>
            <a:pPr marL="514350" indent="-514350">
              <a:lnSpc>
                <a:spcPct val="100000"/>
              </a:lnSpc>
              <a:buFont typeface="+mj-lt"/>
              <a:buAutoNum type="arabicPeriod"/>
            </a:pPr>
            <a:r>
              <a:rPr lang="zh-CN" altLang="en-US" sz="2800" b="1" dirty="0" smtClean="0">
                <a:solidFill>
                  <a:srgbClr val="FF0000"/>
                </a:solidFill>
                <a:latin typeface="华文仿宋" panose="02010600040101010101" pitchFamily="2" charset="-122"/>
                <a:ea typeface="华文仿宋" panose="02010600040101010101" pitchFamily="2" charset="-122"/>
              </a:rPr>
              <a:t>平时作业章节考试，学生</a:t>
            </a:r>
            <a:r>
              <a:rPr lang="zh-CN" altLang="en-US" sz="2800" b="1" dirty="0" smtClean="0">
                <a:solidFill>
                  <a:srgbClr val="FF0000"/>
                </a:solidFill>
                <a:latin typeface="华文仿宋" panose="02010600040101010101" pitchFamily="2" charset="-122"/>
                <a:ea typeface="华文仿宋" panose="02010600040101010101" pitchFamily="2" charset="-122"/>
              </a:rPr>
              <a:t>可以参加多次考试</a:t>
            </a:r>
            <a:r>
              <a:rPr lang="zh-CN" altLang="en-US" sz="2800" b="1" dirty="0" smtClean="0">
                <a:solidFill>
                  <a:srgbClr val="FF0000"/>
                </a:solidFill>
                <a:latin typeface="华文仿宋" panose="02010600040101010101" pitchFamily="2" charset="-122"/>
                <a:ea typeface="华文仿宋" panose="02010600040101010101" pitchFamily="2" charset="-122"/>
              </a:rPr>
              <a:t>。（次数由老师激活时设定）</a:t>
            </a:r>
            <a:endParaRPr lang="en-US" altLang="zh-CN" sz="2800" b="1" dirty="0" smtClean="0">
              <a:solidFill>
                <a:srgbClr val="FF0000"/>
              </a:solidFill>
              <a:latin typeface="华文仿宋" panose="02010600040101010101" pitchFamily="2" charset="-122"/>
              <a:ea typeface="华文仿宋" panose="02010600040101010101" pitchFamily="2" charset="-122"/>
            </a:endParaRPr>
          </a:p>
          <a:p>
            <a:pPr marL="514350" indent="-514350">
              <a:lnSpc>
                <a:spcPct val="100000"/>
              </a:lnSpc>
              <a:buFont typeface="+mj-lt"/>
              <a:buAutoNum type="arabicPeriod"/>
            </a:pPr>
            <a:r>
              <a:rPr lang="zh-CN" altLang="en-US" sz="2800" b="1" dirty="0" smtClean="0">
                <a:latin typeface="华文仿宋" panose="02010600040101010101" pitchFamily="2" charset="-122"/>
                <a:ea typeface="华文仿宋" panose="02010600040101010101" pitchFamily="2" charset="-122"/>
              </a:rPr>
              <a:t>“</a:t>
            </a:r>
            <a:r>
              <a:rPr lang="en-US" altLang="zh-CN" sz="2800" b="1" dirty="0" smtClean="0">
                <a:solidFill>
                  <a:srgbClr val="FF0000"/>
                </a:solidFill>
                <a:latin typeface="华文仿宋" panose="02010600040101010101" pitchFamily="2" charset="-122"/>
                <a:ea typeface="华文仿宋" panose="02010600040101010101" pitchFamily="2" charset="-122"/>
              </a:rPr>
              <a:t>Final Exam-</a:t>
            </a:r>
            <a:r>
              <a:rPr lang="zh-CN" altLang="en-US" sz="2800" b="1" dirty="0" smtClean="0">
                <a:solidFill>
                  <a:srgbClr val="FF0000"/>
                </a:solidFill>
                <a:latin typeface="华文仿宋" panose="02010600040101010101" pitchFamily="2" charset="-122"/>
                <a:ea typeface="华文仿宋" panose="02010600040101010101" pitchFamily="2" charset="-122"/>
              </a:rPr>
              <a:t>期末考试</a:t>
            </a:r>
            <a:r>
              <a:rPr lang="en-US" altLang="zh-CN" sz="2800" b="1" dirty="0" smtClean="0">
                <a:latin typeface="华文仿宋" panose="02010600040101010101" pitchFamily="2" charset="-122"/>
                <a:ea typeface="华文仿宋" panose="02010600040101010101" pitchFamily="2" charset="-122"/>
              </a:rPr>
              <a:t>”</a:t>
            </a:r>
            <a:r>
              <a:rPr lang="zh-CN" altLang="en-US" sz="2800" b="1" dirty="0" smtClean="0">
                <a:latin typeface="华文仿宋" panose="02010600040101010101" pitchFamily="2" charset="-122"/>
                <a:ea typeface="华文仿宋" panose="02010600040101010101" pitchFamily="2" charset="-122"/>
              </a:rPr>
              <a:t> 学生每</a:t>
            </a:r>
            <a:r>
              <a:rPr lang="zh-CN" altLang="en-US" sz="2800" b="1" dirty="0" smtClean="0">
                <a:solidFill>
                  <a:srgbClr val="FF0000"/>
                </a:solidFill>
                <a:latin typeface="华文仿宋" panose="02010600040101010101" pitchFamily="2" charset="-122"/>
                <a:ea typeface="华文仿宋" panose="02010600040101010101" pitchFamily="2" charset="-122"/>
              </a:rPr>
              <a:t>完成一次考试后</a:t>
            </a:r>
            <a:r>
              <a:rPr lang="zh-CN" altLang="en-US" sz="2800" b="1" dirty="0" smtClean="0">
                <a:latin typeface="华文仿宋" panose="02010600040101010101" pitchFamily="2" charset="-122"/>
                <a:ea typeface="华文仿宋" panose="02010600040101010101" pitchFamily="2" charset="-122"/>
              </a:rPr>
              <a:t>，需要老师</a:t>
            </a:r>
            <a:r>
              <a:rPr lang="zh-CN" altLang="en-US" sz="2800" b="1" dirty="0" smtClean="0">
                <a:solidFill>
                  <a:srgbClr val="FF0000"/>
                </a:solidFill>
                <a:latin typeface="华文仿宋" panose="02010600040101010101" pitchFamily="2" charset="-122"/>
                <a:ea typeface="华文仿宋" panose="02010600040101010101" pitchFamily="2" charset="-122"/>
              </a:rPr>
              <a:t>同意再次考试</a:t>
            </a:r>
            <a:r>
              <a:rPr lang="zh-CN" altLang="en-US" sz="2800" b="1" dirty="0" smtClean="0">
                <a:latin typeface="华文仿宋" panose="02010600040101010101" pitchFamily="2" charset="-122"/>
                <a:ea typeface="华文仿宋" panose="02010600040101010101" pitchFamily="2" charset="-122"/>
              </a:rPr>
              <a:t>，学生才</a:t>
            </a:r>
            <a:r>
              <a:rPr lang="zh-CN" altLang="en-US" sz="2800" b="1" dirty="0" smtClean="0">
                <a:solidFill>
                  <a:srgbClr val="FF0000"/>
                </a:solidFill>
                <a:latin typeface="华文仿宋" panose="02010600040101010101" pitchFamily="2" charset="-122"/>
                <a:ea typeface="华文仿宋" panose="02010600040101010101" pitchFamily="2" charset="-122"/>
              </a:rPr>
              <a:t>可以参加第二次考试</a:t>
            </a:r>
            <a:endParaRPr lang="en-US" altLang="zh-CN" sz="2800" b="1" dirty="0" smtClean="0">
              <a:solidFill>
                <a:srgbClr val="FF0000"/>
              </a:solidFill>
              <a:latin typeface="华文仿宋" panose="02010600040101010101" pitchFamily="2" charset="-122"/>
              <a:ea typeface="华文仿宋" panose="02010600040101010101" pitchFamily="2" charset="-122"/>
            </a:endParaRPr>
          </a:p>
          <a:p>
            <a:pPr marL="514350" indent="-514350">
              <a:lnSpc>
                <a:spcPct val="100000"/>
              </a:lnSpc>
              <a:buFont typeface="+mj-lt"/>
              <a:buAutoNum type="arabicPeriod"/>
            </a:pPr>
            <a:r>
              <a:rPr lang="zh-CN" altLang="en-US" sz="2800" b="1" dirty="0" smtClean="0">
                <a:latin typeface="华文仿宋" panose="02010600040101010101" pitchFamily="2" charset="-122"/>
                <a:ea typeface="华文仿宋" panose="02010600040101010101" pitchFamily="2" charset="-122"/>
              </a:rPr>
              <a:t>如</a:t>
            </a:r>
            <a:r>
              <a:rPr lang="zh-CN" altLang="en-US" sz="2800" b="1" dirty="0">
                <a:latin typeface="华文仿宋" panose="02010600040101010101" pitchFamily="2" charset="-122"/>
                <a:ea typeface="华文仿宋" panose="02010600040101010101" pitchFamily="2" charset="-122"/>
              </a:rPr>
              <a:t>考试时</a:t>
            </a:r>
            <a:r>
              <a:rPr lang="zh-CN" altLang="en-US" sz="2800" b="1" dirty="0">
                <a:solidFill>
                  <a:srgbClr val="FF0000"/>
                </a:solidFill>
                <a:latin typeface="华文仿宋" panose="02010600040101010101" pitchFamily="2" charset="-122"/>
                <a:ea typeface="华文仿宋" panose="02010600040101010101" pitchFamily="2" charset="-122"/>
              </a:rPr>
              <a:t>网络意外中断</a:t>
            </a:r>
            <a:r>
              <a:rPr lang="zh-CN" altLang="en-US" sz="2800" b="1" dirty="0" smtClean="0">
                <a:latin typeface="华文仿宋" panose="02010600040101010101" pitchFamily="2" charset="-122"/>
                <a:ea typeface="华文仿宋" panose="02010600040101010101" pitchFamily="2" charset="-122"/>
              </a:rPr>
              <a:t>或</a:t>
            </a:r>
            <a:r>
              <a:rPr lang="zh-CN" altLang="en-US" sz="2800" b="1" dirty="0" smtClean="0">
                <a:solidFill>
                  <a:srgbClr val="FF0000"/>
                </a:solidFill>
                <a:latin typeface="华文仿宋" panose="02010600040101010101" pitchFamily="2" charset="-122"/>
                <a:ea typeface="华文仿宋" panose="02010600040101010101" pitchFamily="2" charset="-122"/>
              </a:rPr>
              <a:t>关闭了考试窗口</a:t>
            </a:r>
            <a:r>
              <a:rPr lang="zh-CN" altLang="en-US" sz="2800" b="1" dirty="0" smtClean="0">
                <a:latin typeface="华文仿宋" panose="02010600040101010101" pitchFamily="2" charset="-122"/>
                <a:ea typeface="华文仿宋" panose="02010600040101010101" pitchFamily="2" charset="-122"/>
              </a:rPr>
              <a:t>，系统一般会</a:t>
            </a:r>
            <a:r>
              <a:rPr lang="zh-CN" altLang="en-US" sz="2800" b="1" dirty="0">
                <a:latin typeface="华文仿宋" panose="02010600040101010101" pitchFamily="2" charset="-122"/>
                <a:ea typeface="华文仿宋" panose="02010600040101010101" pitchFamily="2" charset="-122"/>
              </a:rPr>
              <a:t>自动保存</a:t>
            </a:r>
            <a:r>
              <a:rPr lang="zh-CN" altLang="en-US" sz="2800" b="1" dirty="0" smtClean="0">
                <a:latin typeface="华文仿宋" panose="02010600040101010101" pitchFamily="2" charset="-122"/>
                <a:ea typeface="华文仿宋" panose="02010600040101010101" pitchFamily="2" charset="-122"/>
              </a:rPr>
              <a:t>，学生可以重新进入相应章节进行考试。</a:t>
            </a:r>
            <a:endParaRPr lang="en-US" altLang="zh-CN" sz="2800" b="1" dirty="0">
              <a:latin typeface="华文仿宋" panose="02010600040101010101" pitchFamily="2" charset="-122"/>
              <a:ea typeface="华文仿宋" panose="02010600040101010101" pitchFamily="2" charset="-122"/>
            </a:endParaRPr>
          </a:p>
        </p:txBody>
      </p:sp>
    </p:spTree>
  </p:cSld>
  <p:clrMapOvr>
    <a:masterClrMapping/>
  </p:clrMapOvr>
  <p:transition>
    <p:wipe dir="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smtClean="0"/>
              <a:t>参加测验</a:t>
            </a:r>
            <a:endParaRPr lang="zh-CN" altLang="en-US" dirty="0"/>
          </a:p>
        </p:txBody>
      </p:sp>
    </p:spTree>
  </p:cSld>
  <p:clrMapOvr>
    <a:masterClrMapping/>
  </p:clrMapOvr>
  <p:transition>
    <p:wipe dir="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14"/>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4469970" y="629231"/>
            <a:ext cx="7237734" cy="4965700"/>
          </a:xfrm>
        </p:spPr>
      </p:pic>
      <p:sp>
        <p:nvSpPr>
          <p:cNvPr id="2" name="标题 1"/>
          <p:cNvSpPr>
            <a:spLocks noGrp="1"/>
          </p:cNvSpPr>
          <p:nvPr>
            <p:ph type="title"/>
          </p:nvPr>
        </p:nvSpPr>
        <p:spPr>
          <a:xfrm>
            <a:off x="258872" y="-4947"/>
            <a:ext cx="11448832" cy="838200"/>
          </a:xfrm>
        </p:spPr>
        <p:txBody>
          <a:bodyPr/>
          <a:lstStyle/>
          <a:p>
            <a:r>
              <a:rPr lang="zh-CN" altLang="en-US" dirty="0" smtClean="0"/>
              <a:t>参加测验</a:t>
            </a:r>
            <a:endParaRPr lang="zh-CN" altLang="en-US" dirty="0"/>
          </a:p>
        </p:txBody>
      </p:sp>
      <p:cxnSp>
        <p:nvCxnSpPr>
          <p:cNvPr id="7" name="直接箭头连接符 6"/>
          <p:cNvCxnSpPr/>
          <p:nvPr/>
        </p:nvCxnSpPr>
        <p:spPr>
          <a:xfrm flipH="1" flipV="1">
            <a:off x="7477125" y="2888755"/>
            <a:ext cx="1866900" cy="2694023"/>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48160" y="5582778"/>
            <a:ext cx="2654807" cy="646331"/>
          </a:xfrm>
          <a:prstGeom prst="rect">
            <a:avLst/>
          </a:prstGeom>
          <a:noFill/>
        </p:spPr>
        <p:txBody>
          <a:bodyPr wrap="square" rtlCol="0">
            <a:spAutoFit/>
          </a:bodyPr>
          <a:lstStyle/>
          <a:p>
            <a:pPr algn="ctr"/>
            <a:r>
              <a:rPr lang="en-US" altLang="zh-CN" b="1" dirty="0" smtClean="0">
                <a:solidFill>
                  <a:schemeClr val="bg2"/>
                </a:solidFill>
              </a:rPr>
              <a:t>2</a:t>
            </a:r>
            <a:r>
              <a:rPr lang="zh-CN" altLang="en-US" b="1" dirty="0" smtClean="0">
                <a:solidFill>
                  <a:schemeClr val="bg2"/>
                </a:solidFill>
              </a:rPr>
              <a:t>、单击需要完成的章节测验，如“第</a:t>
            </a:r>
            <a:r>
              <a:rPr lang="en-US" altLang="zh-CN" b="1" dirty="0" smtClean="0">
                <a:solidFill>
                  <a:schemeClr val="bg2"/>
                </a:solidFill>
              </a:rPr>
              <a:t>2</a:t>
            </a:r>
            <a:r>
              <a:rPr lang="zh-CN" altLang="en-US" b="1" dirty="0" smtClean="0">
                <a:solidFill>
                  <a:schemeClr val="bg2"/>
                </a:solidFill>
              </a:rPr>
              <a:t>章测验”</a:t>
            </a:r>
            <a:endParaRPr lang="zh-CN" altLang="en-US" b="1" dirty="0">
              <a:solidFill>
                <a:schemeClr val="bg2"/>
              </a:solidFill>
            </a:endParaRPr>
          </a:p>
        </p:txBody>
      </p:sp>
      <p:sp>
        <p:nvSpPr>
          <p:cNvPr id="9" name="文本框 8"/>
          <p:cNvSpPr txBox="1"/>
          <p:nvPr/>
        </p:nvSpPr>
        <p:spPr>
          <a:xfrm>
            <a:off x="1018661" y="2519423"/>
            <a:ext cx="2654807" cy="369332"/>
          </a:xfrm>
          <a:prstGeom prst="rect">
            <a:avLst/>
          </a:prstGeom>
          <a:noFill/>
        </p:spPr>
        <p:txBody>
          <a:bodyPr wrap="square" rtlCol="0">
            <a:spAutoFit/>
          </a:bodyPr>
          <a:lstStyle/>
          <a:p>
            <a:pPr algn="ctr"/>
            <a:r>
              <a:rPr lang="en-US" altLang="zh-CN" b="1" dirty="0" smtClean="0">
                <a:solidFill>
                  <a:schemeClr val="bg2"/>
                </a:solidFill>
              </a:rPr>
              <a:t>1</a:t>
            </a:r>
            <a:r>
              <a:rPr lang="zh-CN" altLang="en-US" b="1" dirty="0" smtClean="0">
                <a:solidFill>
                  <a:schemeClr val="bg2"/>
                </a:solidFill>
              </a:rPr>
              <a:t>、单击 “测验”</a:t>
            </a:r>
            <a:endParaRPr lang="zh-CN" altLang="en-US" b="1" dirty="0">
              <a:solidFill>
                <a:schemeClr val="bg2"/>
              </a:solidFill>
            </a:endParaRPr>
          </a:p>
        </p:txBody>
      </p:sp>
      <p:cxnSp>
        <p:nvCxnSpPr>
          <p:cNvPr id="10" name="直接箭头连接符 9"/>
          <p:cNvCxnSpPr/>
          <p:nvPr/>
        </p:nvCxnSpPr>
        <p:spPr>
          <a:xfrm>
            <a:off x="3227776" y="2747305"/>
            <a:ext cx="1739780" cy="83210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426030" y="2373404"/>
            <a:ext cx="1051095" cy="445996"/>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ransition>
    <p:wipe dir="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5170" y="86623"/>
            <a:ext cx="11448832" cy="549166"/>
          </a:xfrm>
        </p:spPr>
        <p:txBody>
          <a:bodyPr/>
          <a:lstStyle/>
          <a:p>
            <a:r>
              <a:rPr lang="zh-CN" altLang="en-US" dirty="0" smtClean="0"/>
              <a:t>参加测验（续）</a:t>
            </a:r>
            <a:endParaRPr lang="zh-CN" altLang="en-US" dirty="0"/>
          </a:p>
        </p:txBody>
      </p:sp>
      <p:pic>
        <p:nvPicPr>
          <p:cNvPr id="17" name="图片 1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18661" y="753056"/>
            <a:ext cx="8738030" cy="4965700"/>
          </a:xfrm>
          <a:prstGeom prst="rect">
            <a:avLst/>
          </a:prstGeom>
        </p:spPr>
      </p:pic>
      <p:sp>
        <p:nvSpPr>
          <p:cNvPr id="6" name="文本框 5"/>
          <p:cNvSpPr txBox="1"/>
          <p:nvPr/>
        </p:nvSpPr>
        <p:spPr>
          <a:xfrm>
            <a:off x="6848475" y="5718756"/>
            <a:ext cx="2654807" cy="369332"/>
          </a:xfrm>
          <a:prstGeom prst="rect">
            <a:avLst/>
          </a:prstGeom>
          <a:noFill/>
        </p:spPr>
        <p:txBody>
          <a:bodyPr wrap="square" rtlCol="0">
            <a:spAutoFit/>
          </a:bodyPr>
          <a:lstStyle/>
          <a:p>
            <a:pPr algn="ctr"/>
            <a:r>
              <a:rPr lang="en-US" altLang="zh-CN" b="1" dirty="0">
                <a:solidFill>
                  <a:schemeClr val="bg2"/>
                </a:solidFill>
              </a:rPr>
              <a:t>3</a:t>
            </a:r>
            <a:r>
              <a:rPr lang="zh-CN" altLang="en-US" b="1" dirty="0" smtClean="0">
                <a:solidFill>
                  <a:schemeClr val="bg2"/>
                </a:solidFill>
              </a:rPr>
              <a:t>、单击 “进行测验”</a:t>
            </a:r>
            <a:endParaRPr lang="zh-CN" altLang="en-US" b="1" dirty="0">
              <a:solidFill>
                <a:schemeClr val="bg2"/>
              </a:solidFill>
            </a:endParaRPr>
          </a:p>
        </p:txBody>
      </p:sp>
      <p:cxnSp>
        <p:nvCxnSpPr>
          <p:cNvPr id="7" name="直接箭头连接符 6"/>
          <p:cNvCxnSpPr/>
          <p:nvPr/>
        </p:nvCxnSpPr>
        <p:spPr>
          <a:xfrm flipH="1" flipV="1">
            <a:off x="6419850" y="5410200"/>
            <a:ext cx="857250" cy="17145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内容占位符 5"/>
          <p:cNvPicPr>
            <a:picLocks noGrp="1" noChangeAspect="1"/>
          </p:cNvPicPr>
          <p:nvPr>
            <p:ph idx="1"/>
          </p:nvPr>
        </p:nvPicPr>
        <p:blipFill>
          <a:blip r:embed="rId1">
            <a:extLst>
              <a:ext uri="{28A0092B-C50C-407E-A947-70E740481C1C}">
                <a14:useLocalDpi xmlns:a14="http://schemas.microsoft.com/office/drawing/2010/main" val="0"/>
              </a:ext>
            </a:extLst>
          </a:blip>
          <a:stretch>
            <a:fillRect/>
          </a:stretch>
        </p:blipFill>
        <p:spPr>
          <a:xfrm>
            <a:off x="1469596" y="557783"/>
            <a:ext cx="7883954" cy="5663655"/>
          </a:xfrm>
        </p:spPr>
      </p:pic>
      <p:sp>
        <p:nvSpPr>
          <p:cNvPr id="2" name="标题 1"/>
          <p:cNvSpPr>
            <a:spLocks noGrp="1"/>
          </p:cNvSpPr>
          <p:nvPr>
            <p:ph type="title"/>
          </p:nvPr>
        </p:nvSpPr>
        <p:spPr>
          <a:xfrm>
            <a:off x="355170" y="86623"/>
            <a:ext cx="11448832" cy="549166"/>
          </a:xfrm>
        </p:spPr>
        <p:txBody>
          <a:bodyPr/>
          <a:lstStyle/>
          <a:p>
            <a:r>
              <a:rPr lang="zh-CN" altLang="en-US" dirty="0" smtClean="0"/>
              <a:t>参加测验（续）</a:t>
            </a:r>
            <a:endParaRPr lang="zh-CN" altLang="en-US" dirty="0"/>
          </a:p>
        </p:txBody>
      </p:sp>
      <p:sp>
        <p:nvSpPr>
          <p:cNvPr id="6" name="文本框 5"/>
          <p:cNvSpPr txBox="1"/>
          <p:nvPr/>
        </p:nvSpPr>
        <p:spPr>
          <a:xfrm>
            <a:off x="6848475" y="5718756"/>
            <a:ext cx="2654807" cy="369332"/>
          </a:xfrm>
          <a:prstGeom prst="rect">
            <a:avLst/>
          </a:prstGeom>
          <a:noFill/>
        </p:spPr>
        <p:txBody>
          <a:bodyPr wrap="square" rtlCol="0">
            <a:spAutoFit/>
          </a:bodyPr>
          <a:lstStyle/>
          <a:p>
            <a:pPr algn="ctr"/>
            <a:r>
              <a:rPr lang="en-US" altLang="zh-CN" b="1" dirty="0" smtClean="0">
                <a:solidFill>
                  <a:schemeClr val="bg2"/>
                </a:solidFill>
              </a:rPr>
              <a:t>4</a:t>
            </a:r>
            <a:r>
              <a:rPr lang="zh-CN" altLang="en-US" b="1" dirty="0" smtClean="0">
                <a:solidFill>
                  <a:schemeClr val="bg2"/>
                </a:solidFill>
              </a:rPr>
              <a:t>、选择回答的题目答案</a:t>
            </a:r>
            <a:endParaRPr lang="zh-CN" altLang="en-US" b="1" dirty="0">
              <a:solidFill>
                <a:schemeClr val="bg2"/>
              </a:solidFill>
            </a:endParaRPr>
          </a:p>
        </p:txBody>
      </p:sp>
      <p:cxnSp>
        <p:nvCxnSpPr>
          <p:cNvPr id="7" name="直接箭头连接符 6"/>
          <p:cNvCxnSpPr/>
          <p:nvPr/>
        </p:nvCxnSpPr>
        <p:spPr>
          <a:xfrm flipH="1" flipV="1">
            <a:off x="4733925" y="5648325"/>
            <a:ext cx="2514600" cy="20002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47750" y="1411447"/>
            <a:ext cx="7280705" cy="4491975"/>
          </a:xfrm>
          <a:prstGeom prst="rect">
            <a:avLst/>
          </a:prstGeom>
        </p:spPr>
      </p:pic>
      <p:sp>
        <p:nvSpPr>
          <p:cNvPr id="2" name="标题 1"/>
          <p:cNvSpPr>
            <a:spLocks noGrp="1"/>
          </p:cNvSpPr>
          <p:nvPr>
            <p:ph type="title"/>
          </p:nvPr>
        </p:nvSpPr>
        <p:spPr>
          <a:xfrm>
            <a:off x="355170" y="86623"/>
            <a:ext cx="11448832" cy="549166"/>
          </a:xfrm>
        </p:spPr>
        <p:txBody>
          <a:bodyPr/>
          <a:lstStyle/>
          <a:p>
            <a:r>
              <a:rPr lang="zh-CN" altLang="en-US" dirty="0" smtClean="0"/>
              <a:t>提交测试</a:t>
            </a:r>
            <a:endParaRPr lang="zh-CN" altLang="en-US" dirty="0"/>
          </a:p>
        </p:txBody>
      </p:sp>
      <p:sp>
        <p:nvSpPr>
          <p:cNvPr id="6" name="文本框 5"/>
          <p:cNvSpPr txBox="1"/>
          <p:nvPr/>
        </p:nvSpPr>
        <p:spPr>
          <a:xfrm>
            <a:off x="8258175" y="5775873"/>
            <a:ext cx="2654807" cy="646331"/>
          </a:xfrm>
          <a:prstGeom prst="rect">
            <a:avLst/>
          </a:prstGeom>
          <a:noFill/>
        </p:spPr>
        <p:txBody>
          <a:bodyPr wrap="square" rtlCol="0">
            <a:spAutoFit/>
          </a:bodyPr>
          <a:lstStyle/>
          <a:p>
            <a:pPr algn="ctr"/>
            <a:r>
              <a:rPr lang="en-US" altLang="zh-CN" b="1" dirty="0" smtClean="0">
                <a:solidFill>
                  <a:schemeClr val="bg2"/>
                </a:solidFill>
              </a:rPr>
              <a:t>5</a:t>
            </a:r>
            <a:r>
              <a:rPr lang="zh-CN" altLang="en-US" b="1" dirty="0" smtClean="0">
                <a:solidFill>
                  <a:schemeClr val="bg2"/>
                </a:solidFill>
              </a:rPr>
              <a:t>、完成所有的题目后，击</a:t>
            </a:r>
            <a:r>
              <a:rPr lang="en-US" altLang="zh-CN" b="1" dirty="0" smtClean="0">
                <a:solidFill>
                  <a:schemeClr val="bg2"/>
                </a:solidFill>
              </a:rPr>
              <a:t>“</a:t>
            </a:r>
            <a:r>
              <a:rPr lang="zh-CN" altLang="en-US" b="1" dirty="0" smtClean="0">
                <a:solidFill>
                  <a:schemeClr val="bg2"/>
                </a:solidFill>
              </a:rPr>
              <a:t>提交测验</a:t>
            </a:r>
            <a:r>
              <a:rPr lang="en-US" altLang="zh-CN" b="1" dirty="0" smtClean="0">
                <a:solidFill>
                  <a:schemeClr val="bg2"/>
                </a:solidFill>
              </a:rPr>
              <a:t>”</a:t>
            </a:r>
            <a:endParaRPr lang="zh-CN" altLang="en-US" b="1" dirty="0">
              <a:solidFill>
                <a:schemeClr val="bg2"/>
              </a:solidFill>
            </a:endParaRPr>
          </a:p>
        </p:txBody>
      </p:sp>
      <p:cxnSp>
        <p:nvCxnSpPr>
          <p:cNvPr id="7" name="直接箭头连接符 6"/>
          <p:cNvCxnSpPr>
            <a:stCxn id="6" idx="0"/>
          </p:cNvCxnSpPr>
          <p:nvPr/>
        </p:nvCxnSpPr>
        <p:spPr>
          <a:xfrm flipH="1" flipV="1">
            <a:off x="7791451" y="5321371"/>
            <a:ext cx="1794128" cy="45450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参加</a:t>
            </a:r>
            <a:r>
              <a:rPr lang="zh-CN" altLang="en-US" dirty="0" smtClean="0"/>
              <a:t>实践技能</a:t>
            </a:r>
            <a:r>
              <a:rPr lang="zh-CN" altLang="en-US" dirty="0"/>
              <a:t>考核</a:t>
            </a:r>
            <a:endParaRPr lang="zh-CN" altLang="en-US" dirty="0"/>
          </a:p>
        </p:txBody>
      </p:sp>
    </p:spTree>
  </p:cSld>
  <p:clrMapOvr>
    <a:masterClrMapping/>
  </p:clrMapOvr>
  <p:transition>
    <p:wipe dir="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p:cNvPicPr>
            <a:picLocks noGrp="1" noChangeAspect="1"/>
          </p:cNvPicPr>
          <p:nvPr>
            <p:ph idx="1"/>
          </p:nvPr>
        </p:nvPicPr>
        <p:blipFill>
          <a:blip r:embed="rId1" cstate="screen">
            <a:extLst>
              <a:ext uri="{28A0092B-C50C-407E-A947-70E740481C1C}">
                <a14:useLocalDpi xmlns:a14="http://schemas.microsoft.com/office/drawing/2010/main" val="0"/>
              </a:ext>
            </a:extLst>
          </a:blip>
          <a:stretch>
            <a:fillRect/>
          </a:stretch>
        </p:blipFill>
        <p:spPr>
          <a:xfrm>
            <a:off x="4575725" y="899377"/>
            <a:ext cx="4768300" cy="4965700"/>
          </a:xfrm>
        </p:spPr>
      </p:pic>
      <p:sp>
        <p:nvSpPr>
          <p:cNvPr id="2" name="标题 1"/>
          <p:cNvSpPr>
            <a:spLocks noGrp="1"/>
          </p:cNvSpPr>
          <p:nvPr>
            <p:ph type="title"/>
          </p:nvPr>
        </p:nvSpPr>
        <p:spPr>
          <a:xfrm>
            <a:off x="258872" y="-4947"/>
            <a:ext cx="11448832" cy="838200"/>
          </a:xfrm>
        </p:spPr>
        <p:txBody>
          <a:bodyPr/>
          <a:lstStyle/>
          <a:p>
            <a:r>
              <a:rPr lang="zh-CN" altLang="en-US" dirty="0"/>
              <a:t>参加实践技能考核</a:t>
            </a:r>
            <a:endParaRPr lang="zh-CN" altLang="en-US" dirty="0"/>
          </a:p>
        </p:txBody>
      </p:sp>
      <p:cxnSp>
        <p:nvCxnSpPr>
          <p:cNvPr id="7" name="直接箭头连接符 6"/>
          <p:cNvCxnSpPr/>
          <p:nvPr/>
        </p:nvCxnSpPr>
        <p:spPr>
          <a:xfrm flipH="1" flipV="1">
            <a:off x="8444964" y="5486755"/>
            <a:ext cx="899061" cy="9602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文本框 7"/>
          <p:cNvSpPr txBox="1"/>
          <p:nvPr/>
        </p:nvSpPr>
        <p:spPr>
          <a:xfrm>
            <a:off x="8448160" y="5582778"/>
            <a:ext cx="3620015" cy="646331"/>
          </a:xfrm>
          <a:prstGeom prst="rect">
            <a:avLst/>
          </a:prstGeom>
          <a:noFill/>
        </p:spPr>
        <p:txBody>
          <a:bodyPr wrap="square" rtlCol="0">
            <a:spAutoFit/>
          </a:bodyPr>
          <a:lstStyle/>
          <a:p>
            <a:pPr algn="ctr"/>
            <a:r>
              <a:rPr lang="en-US" altLang="zh-CN" b="1" dirty="0" smtClean="0">
                <a:solidFill>
                  <a:schemeClr val="bg2"/>
                </a:solidFill>
              </a:rPr>
              <a:t>2</a:t>
            </a:r>
            <a:r>
              <a:rPr lang="zh-CN" altLang="en-US" b="1" dirty="0" smtClean="0">
                <a:solidFill>
                  <a:schemeClr val="bg2"/>
                </a:solidFill>
              </a:rPr>
              <a:t>、单击需要完成的实践技能考核，如“第</a:t>
            </a:r>
            <a:r>
              <a:rPr lang="en-US" altLang="zh-CN" b="1" dirty="0" smtClean="0">
                <a:solidFill>
                  <a:schemeClr val="bg2"/>
                </a:solidFill>
              </a:rPr>
              <a:t>2</a:t>
            </a:r>
            <a:r>
              <a:rPr lang="zh-CN" altLang="en-US" b="1" dirty="0" smtClean="0">
                <a:solidFill>
                  <a:schemeClr val="bg2"/>
                </a:solidFill>
              </a:rPr>
              <a:t>章实践技能考核”</a:t>
            </a:r>
            <a:endParaRPr lang="zh-CN" altLang="en-US" b="1" dirty="0">
              <a:solidFill>
                <a:schemeClr val="bg2"/>
              </a:solidFill>
            </a:endParaRPr>
          </a:p>
        </p:txBody>
      </p:sp>
      <p:sp>
        <p:nvSpPr>
          <p:cNvPr id="9" name="文本框 8"/>
          <p:cNvSpPr txBox="1"/>
          <p:nvPr/>
        </p:nvSpPr>
        <p:spPr>
          <a:xfrm>
            <a:off x="593514" y="1605613"/>
            <a:ext cx="2654807" cy="369332"/>
          </a:xfrm>
          <a:prstGeom prst="rect">
            <a:avLst/>
          </a:prstGeom>
          <a:noFill/>
        </p:spPr>
        <p:txBody>
          <a:bodyPr wrap="square" rtlCol="0">
            <a:spAutoFit/>
          </a:bodyPr>
          <a:lstStyle/>
          <a:p>
            <a:pPr algn="ctr"/>
            <a:r>
              <a:rPr lang="en-US" altLang="zh-CN" b="1" dirty="0" smtClean="0">
                <a:solidFill>
                  <a:schemeClr val="bg2"/>
                </a:solidFill>
              </a:rPr>
              <a:t>1</a:t>
            </a:r>
            <a:r>
              <a:rPr lang="zh-CN" altLang="en-US" b="1" dirty="0" smtClean="0">
                <a:solidFill>
                  <a:schemeClr val="bg2"/>
                </a:solidFill>
              </a:rPr>
              <a:t>、单击 “作业”</a:t>
            </a:r>
            <a:endParaRPr lang="zh-CN" altLang="en-US" b="1" dirty="0">
              <a:solidFill>
                <a:schemeClr val="bg2"/>
              </a:solidFill>
            </a:endParaRPr>
          </a:p>
        </p:txBody>
      </p:sp>
      <p:cxnSp>
        <p:nvCxnSpPr>
          <p:cNvPr id="10" name="直接箭头连接符 9"/>
          <p:cNvCxnSpPr/>
          <p:nvPr/>
        </p:nvCxnSpPr>
        <p:spPr>
          <a:xfrm>
            <a:off x="2703901" y="1790279"/>
            <a:ext cx="1744274" cy="47872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6150532" y="5295900"/>
            <a:ext cx="2228850" cy="381710"/>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12" name="矩形 11"/>
          <p:cNvSpPr/>
          <p:nvPr/>
        </p:nvSpPr>
        <p:spPr>
          <a:xfrm>
            <a:off x="4575724" y="2095499"/>
            <a:ext cx="1205951" cy="347009"/>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14" name="文本框 13"/>
          <p:cNvSpPr txBox="1"/>
          <p:nvPr/>
        </p:nvSpPr>
        <p:spPr>
          <a:xfrm>
            <a:off x="258872" y="3226029"/>
            <a:ext cx="4186874" cy="707886"/>
          </a:xfrm>
          <a:prstGeom prst="rect">
            <a:avLst/>
          </a:prstGeom>
          <a:noFill/>
        </p:spPr>
        <p:txBody>
          <a:bodyPr wrap="square" rtlCol="0">
            <a:spAutoFit/>
          </a:bodyPr>
          <a:lstStyle/>
          <a:p>
            <a:r>
              <a:rPr lang="zh-CN" altLang="en-US" sz="2000" b="1" dirty="0" smtClean="0">
                <a:solidFill>
                  <a:srgbClr val="FF0000"/>
                </a:solidFill>
              </a:rPr>
              <a:t>注</a:t>
            </a:r>
            <a:r>
              <a:rPr lang="en-US" altLang="zh-CN" sz="2000" b="1" dirty="0" smtClean="0">
                <a:solidFill>
                  <a:srgbClr val="FF0000"/>
                </a:solidFill>
              </a:rPr>
              <a:t>1</a:t>
            </a:r>
            <a:r>
              <a:rPr lang="zh-CN" altLang="en-US" sz="2000" b="1" dirty="0" smtClean="0">
                <a:solidFill>
                  <a:srgbClr val="FF0000"/>
                </a:solidFill>
              </a:rPr>
              <a:t>：思科网院绝大部分课程都有实践技能考核</a:t>
            </a:r>
            <a:endParaRPr lang="zh-CN" altLang="en-US" sz="2000" b="1" dirty="0">
              <a:solidFill>
                <a:srgbClr val="FF0000"/>
              </a:solidFill>
            </a:endParaRPr>
          </a:p>
        </p:txBody>
      </p:sp>
      <p:sp>
        <p:nvSpPr>
          <p:cNvPr id="15" name="文本框 14"/>
          <p:cNvSpPr txBox="1"/>
          <p:nvPr/>
        </p:nvSpPr>
        <p:spPr>
          <a:xfrm>
            <a:off x="265148" y="4363467"/>
            <a:ext cx="3523173" cy="1631216"/>
          </a:xfrm>
          <a:prstGeom prst="rect">
            <a:avLst/>
          </a:prstGeom>
          <a:noFill/>
        </p:spPr>
        <p:txBody>
          <a:bodyPr wrap="square" rtlCol="0">
            <a:spAutoFit/>
          </a:bodyPr>
          <a:lstStyle/>
          <a:p>
            <a:r>
              <a:rPr lang="zh-CN" altLang="en-US" sz="2000" b="1" dirty="0" smtClean="0">
                <a:solidFill>
                  <a:srgbClr val="FF0000"/>
                </a:solidFill>
              </a:rPr>
              <a:t>注</a:t>
            </a:r>
            <a:r>
              <a:rPr lang="en-US" altLang="zh-CN" sz="2000" b="1" dirty="0">
                <a:solidFill>
                  <a:srgbClr val="FF0000"/>
                </a:solidFill>
              </a:rPr>
              <a:t>2</a:t>
            </a:r>
            <a:r>
              <a:rPr lang="zh-CN" altLang="en-US" sz="2000" b="1" dirty="0" smtClean="0">
                <a:solidFill>
                  <a:srgbClr val="FF0000"/>
                </a:solidFill>
              </a:rPr>
              <a:t>：实践技能考核需要电脑安装有最新的</a:t>
            </a:r>
            <a:r>
              <a:rPr lang="en-US" altLang="zh-CN" sz="2000" b="1" dirty="0" smtClean="0">
                <a:solidFill>
                  <a:srgbClr val="FF0000"/>
                </a:solidFill>
              </a:rPr>
              <a:t>Packet </a:t>
            </a:r>
            <a:r>
              <a:rPr lang="en-US" altLang="zh-CN" sz="2000" b="1" dirty="0" smtClean="0">
                <a:solidFill>
                  <a:srgbClr val="FF0000"/>
                </a:solidFill>
              </a:rPr>
              <a:t>Tracer</a:t>
            </a:r>
            <a:r>
              <a:rPr lang="zh-CN" altLang="en-US" sz="2000" b="1" dirty="0" smtClean="0">
                <a:solidFill>
                  <a:srgbClr val="FF0000"/>
                </a:solidFill>
              </a:rPr>
              <a:t>（简称</a:t>
            </a:r>
            <a:r>
              <a:rPr lang="en-US" altLang="zh-CN" sz="2000" b="1" dirty="0" smtClean="0">
                <a:solidFill>
                  <a:srgbClr val="FF0000"/>
                </a:solidFill>
              </a:rPr>
              <a:t>PT</a:t>
            </a:r>
            <a:r>
              <a:rPr lang="en-US" altLang="zh-CN" sz="2000" b="1" dirty="0" smtClean="0">
                <a:solidFill>
                  <a:srgbClr val="FF0000"/>
                </a:solidFill>
              </a:rPr>
              <a:t>)</a:t>
            </a:r>
            <a:r>
              <a:rPr lang="zh-CN" altLang="en-US" sz="2000" b="1" dirty="0" smtClean="0">
                <a:solidFill>
                  <a:srgbClr val="FF0000"/>
                </a:solidFill>
              </a:rPr>
              <a:t> 和</a:t>
            </a:r>
            <a:r>
              <a:rPr lang="en-US" altLang="zh-CN" sz="2000" b="1" dirty="0" smtClean="0">
                <a:solidFill>
                  <a:srgbClr val="FF0000"/>
                </a:solidFill>
              </a:rPr>
              <a:t>JAVA</a:t>
            </a:r>
            <a:r>
              <a:rPr lang="zh-CN" altLang="en-US" sz="2000" b="1" dirty="0" smtClean="0">
                <a:solidFill>
                  <a:srgbClr val="FF0000"/>
                </a:solidFill>
              </a:rPr>
              <a:t>，请</a:t>
            </a:r>
            <a:r>
              <a:rPr lang="zh-CN" altLang="en-US" sz="2000" b="1" dirty="0" smtClean="0">
                <a:solidFill>
                  <a:srgbClr val="FF0000"/>
                </a:solidFill>
              </a:rPr>
              <a:t>于</a:t>
            </a:r>
            <a:r>
              <a:rPr lang="zh-CN" altLang="en-US" sz="2000" b="1" dirty="0" smtClean="0">
                <a:solidFill>
                  <a:srgbClr val="FF0000"/>
                </a:solidFill>
              </a:rPr>
              <a:t>参加实践技能考核前</a:t>
            </a:r>
            <a:r>
              <a:rPr lang="zh-CN" altLang="en-US" sz="2000" b="1" dirty="0" smtClean="0">
                <a:solidFill>
                  <a:srgbClr val="FF0000"/>
                </a:solidFill>
              </a:rPr>
              <a:t>先安装</a:t>
            </a:r>
            <a:r>
              <a:rPr lang="zh-CN" altLang="en-US" sz="2000" b="1" dirty="0">
                <a:solidFill>
                  <a:srgbClr val="FF0000"/>
                </a:solidFill>
              </a:rPr>
              <a:t>好最新版的</a:t>
            </a:r>
            <a:r>
              <a:rPr lang="en-US" altLang="zh-CN" sz="2000" b="1" dirty="0" smtClean="0">
                <a:solidFill>
                  <a:srgbClr val="FF0000"/>
                </a:solidFill>
              </a:rPr>
              <a:t>PT</a:t>
            </a:r>
            <a:r>
              <a:rPr lang="zh-CN" altLang="en-US" sz="2000" b="1" dirty="0" smtClean="0">
                <a:solidFill>
                  <a:srgbClr val="FF0000"/>
                </a:solidFill>
              </a:rPr>
              <a:t>与</a:t>
            </a:r>
            <a:r>
              <a:rPr lang="en-US" altLang="zh-CN" sz="2000" b="1" dirty="0" smtClean="0">
                <a:solidFill>
                  <a:srgbClr val="FF0000"/>
                </a:solidFill>
              </a:rPr>
              <a:t>JAVA</a:t>
            </a:r>
            <a:endParaRPr lang="zh-CN" altLang="en-US" sz="2000" b="1" dirty="0">
              <a:solidFill>
                <a:srgbClr val="FF0000"/>
              </a:solidFill>
            </a:endParaRPr>
          </a:p>
        </p:txBody>
      </p:sp>
    </p:spTree>
  </p:cSld>
  <p:clrMapOvr>
    <a:masterClrMapping/>
  </p:clrMapOvr>
  <p:transition>
    <p:wipe dir="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866967" y="1398387"/>
            <a:ext cx="7553258" cy="4422098"/>
          </a:xfrm>
          <a:prstGeom prst="rect">
            <a:avLst/>
          </a:prstGeom>
        </p:spPr>
      </p:pic>
      <p:sp>
        <p:nvSpPr>
          <p:cNvPr id="2" name="标题 1"/>
          <p:cNvSpPr>
            <a:spLocks noGrp="1"/>
          </p:cNvSpPr>
          <p:nvPr>
            <p:ph type="title"/>
          </p:nvPr>
        </p:nvSpPr>
        <p:spPr>
          <a:xfrm>
            <a:off x="258872" y="-4947"/>
            <a:ext cx="11448832" cy="838200"/>
          </a:xfrm>
        </p:spPr>
        <p:txBody>
          <a:bodyPr/>
          <a:lstStyle/>
          <a:p>
            <a:r>
              <a:rPr lang="zh-CN" altLang="en-US" dirty="0"/>
              <a:t>参加实践技能</a:t>
            </a:r>
            <a:r>
              <a:rPr lang="zh-CN" altLang="en-US" dirty="0" smtClean="0"/>
              <a:t>考核（续）</a:t>
            </a:r>
            <a:endParaRPr lang="zh-CN" altLang="en-US" dirty="0"/>
          </a:p>
        </p:txBody>
      </p:sp>
      <p:cxnSp>
        <p:nvCxnSpPr>
          <p:cNvPr id="7" name="直接箭头连接符 6"/>
          <p:cNvCxnSpPr/>
          <p:nvPr/>
        </p:nvCxnSpPr>
        <p:spPr>
          <a:xfrm flipH="1">
            <a:off x="9227107" y="4664866"/>
            <a:ext cx="526493" cy="67901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9052897" y="4099732"/>
            <a:ext cx="2654807" cy="369332"/>
          </a:xfrm>
          <a:prstGeom prst="rect">
            <a:avLst/>
          </a:prstGeom>
          <a:noFill/>
        </p:spPr>
        <p:txBody>
          <a:bodyPr wrap="square" rtlCol="0">
            <a:spAutoFit/>
          </a:bodyPr>
          <a:lstStyle/>
          <a:p>
            <a:pPr algn="ctr"/>
            <a:r>
              <a:rPr lang="en-US" altLang="zh-CN" b="1" dirty="0" smtClean="0">
                <a:solidFill>
                  <a:schemeClr val="bg2"/>
                </a:solidFill>
              </a:rPr>
              <a:t>3</a:t>
            </a:r>
            <a:r>
              <a:rPr lang="zh-CN" altLang="en-US" b="1" dirty="0" smtClean="0">
                <a:solidFill>
                  <a:schemeClr val="bg2"/>
                </a:solidFill>
              </a:rPr>
              <a:t>、单击 “参加考试”</a:t>
            </a:r>
            <a:endParaRPr lang="zh-CN" altLang="en-US" b="1" dirty="0">
              <a:solidFill>
                <a:schemeClr val="bg2"/>
              </a:solidFill>
            </a:endParaRPr>
          </a:p>
        </p:txBody>
      </p:sp>
      <p:sp>
        <p:nvSpPr>
          <p:cNvPr id="11" name="矩形 10"/>
          <p:cNvSpPr/>
          <p:nvPr/>
        </p:nvSpPr>
        <p:spPr>
          <a:xfrm>
            <a:off x="8444963" y="5230000"/>
            <a:ext cx="782143" cy="189726"/>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ransition>
    <p:wipe dir="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872" y="-4947"/>
            <a:ext cx="11448832" cy="838200"/>
          </a:xfrm>
        </p:spPr>
        <p:txBody>
          <a:bodyPr/>
          <a:lstStyle/>
          <a:p>
            <a:r>
              <a:rPr lang="zh-CN" altLang="en-US" dirty="0" smtClean="0"/>
              <a:t>实践</a:t>
            </a:r>
            <a:r>
              <a:rPr lang="zh-CN" altLang="en-US" dirty="0"/>
              <a:t>技能</a:t>
            </a:r>
            <a:r>
              <a:rPr lang="zh-CN" altLang="en-US" dirty="0" smtClean="0"/>
              <a:t>考核试题加载</a:t>
            </a:r>
            <a:endParaRPr lang="zh-CN" altLang="en-US" dirty="0"/>
          </a:p>
        </p:txBody>
      </p:sp>
      <p:pic>
        <p:nvPicPr>
          <p:cNvPr id="8" name="图片 7"/>
          <p:cNvPicPr>
            <a:picLocks noChangeAspect="1"/>
          </p:cNvPicPr>
          <p:nvPr/>
        </p:nvPicPr>
        <p:blipFill>
          <a:blip r:embed="rId1" cstate="screen">
            <a:extLst>
              <a:ext uri="{28A0092B-C50C-407E-A947-70E740481C1C}">
                <a14:useLocalDpi xmlns:a14="http://schemas.microsoft.com/office/drawing/2010/main" val="0"/>
              </a:ext>
            </a:extLst>
          </a:blip>
          <a:stretch>
            <a:fillRect/>
          </a:stretch>
        </p:blipFill>
        <p:spPr>
          <a:xfrm>
            <a:off x="2346972" y="910197"/>
            <a:ext cx="6547522" cy="4193676"/>
          </a:xfrm>
          <a:prstGeom prst="rect">
            <a:avLst/>
          </a:prstGeom>
        </p:spPr>
      </p:pic>
      <p:sp>
        <p:nvSpPr>
          <p:cNvPr id="10" name="文本框 9"/>
          <p:cNvSpPr txBox="1"/>
          <p:nvPr/>
        </p:nvSpPr>
        <p:spPr>
          <a:xfrm>
            <a:off x="1050100" y="5360643"/>
            <a:ext cx="9866376" cy="1015663"/>
          </a:xfrm>
          <a:prstGeom prst="rect">
            <a:avLst/>
          </a:prstGeom>
          <a:noFill/>
        </p:spPr>
        <p:txBody>
          <a:bodyPr wrap="square" rtlCol="0">
            <a:spAutoFit/>
          </a:bodyPr>
          <a:lstStyle/>
          <a:p>
            <a:r>
              <a:rPr lang="zh-CN" altLang="en-US" sz="2000" b="1" dirty="0" smtClean="0">
                <a:solidFill>
                  <a:srgbClr val="FF0000"/>
                </a:solidFill>
              </a:rPr>
              <a:t>注：“</a:t>
            </a:r>
            <a:r>
              <a:rPr lang="en-US" altLang="zh-CN" sz="2000" b="1" dirty="0" smtClean="0">
                <a:solidFill>
                  <a:srgbClr val="FF0000"/>
                </a:solidFill>
              </a:rPr>
              <a:t>Start </a:t>
            </a:r>
            <a:r>
              <a:rPr lang="en-US" altLang="zh-CN" sz="2000" b="1" dirty="0" err="1" smtClean="0">
                <a:solidFill>
                  <a:srgbClr val="FF0000"/>
                </a:solidFill>
              </a:rPr>
              <a:t>Assesstment</a:t>
            </a:r>
            <a:r>
              <a:rPr lang="zh-CN" altLang="en-US" sz="2000" b="1" dirty="0" smtClean="0">
                <a:solidFill>
                  <a:srgbClr val="FF0000"/>
                </a:solidFill>
              </a:rPr>
              <a:t>”（开始考试）</a:t>
            </a:r>
            <a:r>
              <a:rPr lang="zh-CN" altLang="en-US" sz="2000" b="1" dirty="0" smtClean="0">
                <a:solidFill>
                  <a:srgbClr val="FF0000"/>
                </a:solidFill>
              </a:rPr>
              <a:t>、“</a:t>
            </a:r>
            <a:r>
              <a:rPr lang="en-US" altLang="zh-CN" sz="2000" b="1" dirty="0" smtClean="0">
                <a:solidFill>
                  <a:srgbClr val="FF0000"/>
                </a:solidFill>
              </a:rPr>
              <a:t>Submit Assessment</a:t>
            </a:r>
            <a:r>
              <a:rPr lang="zh-CN" altLang="en-US" sz="2000" b="1" dirty="0" smtClean="0">
                <a:solidFill>
                  <a:srgbClr val="FF0000"/>
                </a:solidFill>
              </a:rPr>
              <a:t>”（提交考试）与</a:t>
            </a:r>
            <a:r>
              <a:rPr lang="zh-CN" altLang="en-US" sz="2000" b="1" dirty="0">
                <a:solidFill>
                  <a:srgbClr val="FF0000"/>
                </a:solidFill>
              </a:rPr>
              <a:t>“</a:t>
            </a:r>
            <a:r>
              <a:rPr lang="en-US" altLang="zh-CN" sz="2000" b="1" dirty="0" smtClean="0">
                <a:solidFill>
                  <a:srgbClr val="FF0000"/>
                </a:solidFill>
              </a:rPr>
              <a:t>Save Assessment and Continue later</a:t>
            </a:r>
            <a:r>
              <a:rPr lang="zh-CN" altLang="en-US" sz="2000" b="1" dirty="0" smtClean="0">
                <a:solidFill>
                  <a:srgbClr val="FF0000"/>
                </a:solidFill>
              </a:rPr>
              <a:t>（保存考试稍后继续）”三个按钮</a:t>
            </a:r>
            <a:r>
              <a:rPr lang="zh-CN" altLang="en-US" sz="2000" b="1" dirty="0" smtClean="0">
                <a:solidFill>
                  <a:srgbClr val="FF0000"/>
                </a:solidFill>
              </a:rPr>
              <a:t>此时不可用，状态为加载试题状态。请等待试题加载完</a:t>
            </a:r>
            <a:endParaRPr lang="zh-CN" altLang="en-US" sz="2000" b="1" dirty="0">
              <a:solidFill>
                <a:srgbClr val="FF0000"/>
              </a:solidFill>
            </a:endParaRPr>
          </a:p>
        </p:txBody>
      </p:sp>
      <p:cxnSp>
        <p:nvCxnSpPr>
          <p:cNvPr id="12" name="直接箭头连接符 11"/>
          <p:cNvCxnSpPr/>
          <p:nvPr/>
        </p:nvCxnSpPr>
        <p:spPr>
          <a:xfrm flipH="1" flipV="1">
            <a:off x="4730214" y="4984565"/>
            <a:ext cx="584736" cy="30333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2346971" y="4514850"/>
            <a:ext cx="3282303" cy="381710"/>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ransition>
    <p:wipe dir="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43141" y="1038770"/>
            <a:ext cx="6005384" cy="4495255"/>
          </a:xfrm>
          <a:prstGeom prst="rect">
            <a:avLst/>
          </a:prstGeom>
        </p:spPr>
      </p:pic>
      <p:sp>
        <p:nvSpPr>
          <p:cNvPr id="2" name="标题 1"/>
          <p:cNvSpPr>
            <a:spLocks noGrp="1"/>
          </p:cNvSpPr>
          <p:nvPr>
            <p:ph type="title"/>
          </p:nvPr>
        </p:nvSpPr>
        <p:spPr>
          <a:xfrm>
            <a:off x="258872" y="-4947"/>
            <a:ext cx="11448832" cy="838200"/>
          </a:xfrm>
        </p:spPr>
        <p:txBody>
          <a:bodyPr/>
          <a:lstStyle/>
          <a:p>
            <a:r>
              <a:rPr lang="zh-CN" altLang="en-US" dirty="0"/>
              <a:t>参加实践技能</a:t>
            </a:r>
            <a:r>
              <a:rPr lang="zh-CN" altLang="en-US" dirty="0" smtClean="0"/>
              <a:t>考核（续）</a:t>
            </a:r>
            <a:endParaRPr lang="zh-CN" altLang="en-US" dirty="0"/>
          </a:p>
        </p:txBody>
      </p:sp>
      <p:cxnSp>
        <p:nvCxnSpPr>
          <p:cNvPr id="7" name="直接箭头连接符 6"/>
          <p:cNvCxnSpPr/>
          <p:nvPr/>
        </p:nvCxnSpPr>
        <p:spPr>
          <a:xfrm flipH="1" flipV="1">
            <a:off x="1676401" y="5468080"/>
            <a:ext cx="342899" cy="41837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9" name="文本框 8"/>
          <p:cNvSpPr txBox="1"/>
          <p:nvPr/>
        </p:nvSpPr>
        <p:spPr>
          <a:xfrm>
            <a:off x="1333501" y="5957107"/>
            <a:ext cx="3192354" cy="369332"/>
          </a:xfrm>
          <a:prstGeom prst="rect">
            <a:avLst/>
          </a:prstGeom>
          <a:noFill/>
        </p:spPr>
        <p:txBody>
          <a:bodyPr wrap="square" rtlCol="0">
            <a:spAutoFit/>
          </a:bodyPr>
          <a:lstStyle/>
          <a:p>
            <a:pPr algn="ctr"/>
            <a:r>
              <a:rPr lang="en-US" altLang="zh-CN" b="1" dirty="0" smtClean="0">
                <a:solidFill>
                  <a:schemeClr val="bg2"/>
                </a:solidFill>
              </a:rPr>
              <a:t>4</a:t>
            </a:r>
            <a:r>
              <a:rPr lang="zh-CN" altLang="en-US" b="1" dirty="0" smtClean="0">
                <a:solidFill>
                  <a:schemeClr val="bg2"/>
                </a:solidFill>
              </a:rPr>
              <a:t>、单击 “</a:t>
            </a:r>
            <a:r>
              <a:rPr lang="en-US" altLang="zh-CN" b="1" dirty="0" smtClean="0">
                <a:solidFill>
                  <a:schemeClr val="bg2"/>
                </a:solidFill>
              </a:rPr>
              <a:t>Start Assessment</a:t>
            </a:r>
            <a:r>
              <a:rPr lang="zh-CN" altLang="en-US" b="1" dirty="0" smtClean="0">
                <a:solidFill>
                  <a:schemeClr val="bg2"/>
                </a:solidFill>
              </a:rPr>
              <a:t>”</a:t>
            </a:r>
            <a:endParaRPr lang="zh-CN" altLang="en-US" b="1" dirty="0">
              <a:solidFill>
                <a:schemeClr val="bg2"/>
              </a:solidFill>
            </a:endParaRPr>
          </a:p>
        </p:txBody>
      </p:sp>
      <p:sp>
        <p:nvSpPr>
          <p:cNvPr id="11" name="矩形 10"/>
          <p:cNvSpPr/>
          <p:nvPr/>
        </p:nvSpPr>
        <p:spPr>
          <a:xfrm>
            <a:off x="1237157" y="5220429"/>
            <a:ext cx="782143" cy="247651"/>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ransition>
    <p:wipe dir="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smtClean="0"/>
              <a:t>在线阅读电子教材</a:t>
            </a:r>
            <a:endParaRPr lang="zh-CN" altLang="en-US" dirty="0"/>
          </a:p>
        </p:txBody>
      </p:sp>
    </p:spTree>
  </p:cSld>
  <p:clrMapOvr>
    <a:masterClrMapping/>
  </p:clrMapOvr>
  <p:transition>
    <p:wipe dir="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58872" y="-4947"/>
            <a:ext cx="11448832" cy="838200"/>
          </a:xfrm>
        </p:spPr>
        <p:txBody>
          <a:bodyPr/>
          <a:lstStyle/>
          <a:p>
            <a:r>
              <a:rPr lang="zh-CN" altLang="en-US" dirty="0"/>
              <a:t>参加实践技能</a:t>
            </a:r>
            <a:r>
              <a:rPr lang="zh-CN" altLang="en-US" dirty="0" smtClean="0"/>
              <a:t>考核（续）</a:t>
            </a:r>
            <a:endParaRPr lang="zh-CN" altLang="en-US" dirty="0"/>
          </a:p>
        </p:txBody>
      </p:sp>
      <p:sp>
        <p:nvSpPr>
          <p:cNvPr id="9" name="文本框 8"/>
          <p:cNvSpPr txBox="1"/>
          <p:nvPr/>
        </p:nvSpPr>
        <p:spPr>
          <a:xfrm>
            <a:off x="1333500" y="5957107"/>
            <a:ext cx="9239249" cy="369332"/>
          </a:xfrm>
          <a:prstGeom prst="rect">
            <a:avLst/>
          </a:prstGeom>
          <a:noFill/>
        </p:spPr>
        <p:txBody>
          <a:bodyPr wrap="square" rtlCol="0">
            <a:spAutoFit/>
          </a:bodyPr>
          <a:lstStyle/>
          <a:p>
            <a:pPr algn="ctr"/>
            <a:r>
              <a:rPr lang="zh-CN" altLang="en-US" b="1" dirty="0" smtClean="0">
                <a:solidFill>
                  <a:srgbClr val="FF0000"/>
                </a:solidFill>
              </a:rPr>
              <a:t>注：在实践技能考试过程中，不要关闭</a:t>
            </a:r>
            <a:r>
              <a:rPr lang="en-US" altLang="zh-CN" b="1" dirty="0" smtClean="0">
                <a:solidFill>
                  <a:srgbClr val="FF0000"/>
                </a:solidFill>
              </a:rPr>
              <a:t>PT</a:t>
            </a:r>
            <a:r>
              <a:rPr lang="zh-CN" altLang="en-US" b="1" dirty="0" smtClean="0">
                <a:solidFill>
                  <a:srgbClr val="FF0000"/>
                </a:solidFill>
              </a:rPr>
              <a:t>窗口，提交技能考核的步骤见下一页</a:t>
            </a:r>
            <a:endParaRPr lang="zh-CN" altLang="en-US" b="1" dirty="0">
              <a:solidFill>
                <a:srgbClr val="FF0000"/>
              </a:solidFill>
            </a:endParaRPr>
          </a:p>
        </p:txBody>
      </p:sp>
      <p:pic>
        <p:nvPicPr>
          <p:cNvPr id="10" name="图片 9"/>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255961" y="903910"/>
            <a:ext cx="6583363" cy="4970902"/>
          </a:xfrm>
          <a:prstGeom prst="rect">
            <a:avLst/>
          </a:prstGeom>
        </p:spPr>
      </p:pic>
      <p:sp>
        <p:nvSpPr>
          <p:cNvPr id="12" name="文本框 11"/>
          <p:cNvSpPr txBox="1"/>
          <p:nvPr/>
        </p:nvSpPr>
        <p:spPr>
          <a:xfrm>
            <a:off x="9636619" y="3025848"/>
            <a:ext cx="2449981" cy="369332"/>
          </a:xfrm>
          <a:prstGeom prst="rect">
            <a:avLst/>
          </a:prstGeom>
          <a:noFill/>
        </p:spPr>
        <p:txBody>
          <a:bodyPr wrap="square" rtlCol="0">
            <a:spAutoFit/>
          </a:bodyPr>
          <a:lstStyle/>
          <a:p>
            <a:r>
              <a:rPr lang="zh-CN" altLang="en-US" b="1" dirty="0" smtClean="0">
                <a:solidFill>
                  <a:schemeClr val="bg2"/>
                </a:solidFill>
              </a:rPr>
              <a:t>试题说明</a:t>
            </a:r>
            <a:endParaRPr lang="zh-CN" altLang="en-US" b="1" dirty="0">
              <a:solidFill>
                <a:schemeClr val="bg2"/>
              </a:solidFill>
            </a:endParaRPr>
          </a:p>
        </p:txBody>
      </p:sp>
      <p:cxnSp>
        <p:nvCxnSpPr>
          <p:cNvPr id="13" name="直接箭头连接符 12"/>
          <p:cNvCxnSpPr/>
          <p:nvPr/>
        </p:nvCxnSpPr>
        <p:spPr>
          <a:xfrm flipH="1" flipV="1">
            <a:off x="7578040" y="3080384"/>
            <a:ext cx="1918385" cy="130130"/>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1130794" y="3506059"/>
            <a:ext cx="2449981" cy="369332"/>
          </a:xfrm>
          <a:prstGeom prst="rect">
            <a:avLst/>
          </a:prstGeom>
          <a:noFill/>
        </p:spPr>
        <p:txBody>
          <a:bodyPr wrap="square" rtlCol="0">
            <a:spAutoFit/>
          </a:bodyPr>
          <a:lstStyle/>
          <a:p>
            <a:r>
              <a:rPr lang="zh-CN" altLang="en-US" b="1" dirty="0" smtClean="0">
                <a:solidFill>
                  <a:schemeClr val="bg2"/>
                </a:solidFill>
              </a:rPr>
              <a:t>实践技能考核环境</a:t>
            </a:r>
            <a:endParaRPr lang="zh-CN" altLang="en-US" b="1" dirty="0">
              <a:solidFill>
                <a:schemeClr val="bg2"/>
              </a:solidFill>
            </a:endParaRPr>
          </a:p>
        </p:txBody>
      </p:sp>
      <p:cxnSp>
        <p:nvCxnSpPr>
          <p:cNvPr id="15" name="直接箭头连接符 14"/>
          <p:cNvCxnSpPr/>
          <p:nvPr/>
        </p:nvCxnSpPr>
        <p:spPr>
          <a:xfrm flipV="1">
            <a:off x="2495550" y="2886076"/>
            <a:ext cx="2457450" cy="619983"/>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55170" y="86623"/>
            <a:ext cx="11448832" cy="549166"/>
          </a:xfrm>
        </p:spPr>
        <p:txBody>
          <a:bodyPr/>
          <a:lstStyle/>
          <a:p>
            <a:r>
              <a:rPr lang="zh-CN" altLang="en-US" dirty="0"/>
              <a:t>参加实践技能考核（续）</a:t>
            </a:r>
            <a:endParaRPr lang="zh-CN" altLang="en-US" dirty="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170497" y="1031163"/>
            <a:ext cx="10633505" cy="5286566"/>
          </a:xfrm>
          <a:prstGeom prst="rect">
            <a:avLst/>
          </a:prstGeom>
        </p:spPr>
      </p:pic>
      <p:cxnSp>
        <p:nvCxnSpPr>
          <p:cNvPr id="10" name="直接箭头连接符 9"/>
          <p:cNvCxnSpPr/>
          <p:nvPr/>
        </p:nvCxnSpPr>
        <p:spPr>
          <a:xfrm>
            <a:off x="1573966" y="5061799"/>
            <a:ext cx="886659" cy="730586"/>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88781" y="4536455"/>
            <a:ext cx="3141820" cy="646331"/>
          </a:xfrm>
          <a:prstGeom prst="rect">
            <a:avLst/>
          </a:prstGeom>
          <a:noFill/>
        </p:spPr>
        <p:txBody>
          <a:bodyPr wrap="square" rtlCol="0">
            <a:spAutoFit/>
          </a:bodyPr>
          <a:lstStyle/>
          <a:p>
            <a:r>
              <a:rPr lang="zh-CN" altLang="en-US" b="1" dirty="0" smtClean="0">
                <a:solidFill>
                  <a:srgbClr val="FF0000"/>
                </a:solidFill>
              </a:rPr>
              <a:t>单击“</a:t>
            </a:r>
            <a:r>
              <a:rPr lang="en-US" altLang="zh-CN" b="1" dirty="0" smtClean="0">
                <a:solidFill>
                  <a:srgbClr val="FF0000"/>
                </a:solidFill>
              </a:rPr>
              <a:t>Submit Assessment</a:t>
            </a:r>
            <a:r>
              <a:rPr lang="zh-CN" altLang="en-US" b="1" dirty="0" smtClean="0">
                <a:solidFill>
                  <a:srgbClr val="FF0000"/>
                </a:solidFill>
              </a:rPr>
              <a:t>”提交考试</a:t>
            </a:r>
            <a:endParaRPr lang="zh-CN" altLang="en-US" b="1" dirty="0">
              <a:solidFill>
                <a:srgbClr val="FF0000"/>
              </a:solidFill>
            </a:endParaRPr>
          </a:p>
        </p:txBody>
      </p:sp>
      <p:sp>
        <p:nvSpPr>
          <p:cNvPr id="15" name="文本框 14"/>
          <p:cNvSpPr txBox="1"/>
          <p:nvPr/>
        </p:nvSpPr>
        <p:spPr>
          <a:xfrm>
            <a:off x="5026519" y="4604118"/>
            <a:ext cx="3026168" cy="369332"/>
          </a:xfrm>
          <a:prstGeom prst="rect">
            <a:avLst/>
          </a:prstGeom>
          <a:noFill/>
        </p:spPr>
        <p:txBody>
          <a:bodyPr wrap="square" rtlCol="0">
            <a:spAutoFit/>
          </a:bodyPr>
          <a:lstStyle/>
          <a:p>
            <a:r>
              <a:rPr lang="zh-CN" altLang="en-US" b="1" dirty="0">
                <a:solidFill>
                  <a:srgbClr val="FF0000"/>
                </a:solidFill>
              </a:rPr>
              <a:t>保存试题，稍后</a:t>
            </a:r>
            <a:r>
              <a:rPr lang="zh-CN" altLang="en-US" b="1" dirty="0" smtClean="0">
                <a:solidFill>
                  <a:srgbClr val="FF0000"/>
                </a:solidFill>
              </a:rPr>
              <a:t>再继续完成</a:t>
            </a:r>
            <a:endParaRPr lang="zh-CN" altLang="en-US" b="1" dirty="0">
              <a:solidFill>
                <a:srgbClr val="FF0000"/>
              </a:solidFill>
            </a:endParaRPr>
          </a:p>
        </p:txBody>
      </p:sp>
      <p:cxnSp>
        <p:nvCxnSpPr>
          <p:cNvPr id="17" name="直接箭头连接符 16"/>
          <p:cNvCxnSpPr/>
          <p:nvPr/>
        </p:nvCxnSpPr>
        <p:spPr>
          <a:xfrm flipH="1">
            <a:off x="4196665" y="4973450"/>
            <a:ext cx="829854" cy="907284"/>
          </a:xfrm>
          <a:prstGeom prst="straightConnector1">
            <a:avLst/>
          </a:prstGeom>
          <a:ln w="508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a:xfrm>
            <a:off x="235059" y="131524"/>
            <a:ext cx="11448832" cy="838200"/>
          </a:xfrm>
        </p:spPr>
        <p:txBody>
          <a:bodyPr/>
          <a:lstStyle/>
          <a:p>
            <a:r>
              <a:rPr lang="zh-CN" altLang="en-US" dirty="0" smtClean="0">
                <a:ea typeface="宋体" panose="02010600030101010101" pitchFamily="2" charset="-122"/>
              </a:rPr>
              <a:t>登录思科网院</a:t>
            </a:r>
            <a:r>
              <a:rPr lang="en-US" altLang="zh-CN" dirty="0" err="1" smtClean="0">
                <a:ea typeface="宋体" panose="02010600030101010101" pitchFamily="2" charset="-122"/>
              </a:rPr>
              <a:t>Netacad</a:t>
            </a:r>
            <a:r>
              <a:rPr lang="zh-CN" altLang="en-US" dirty="0" smtClean="0">
                <a:ea typeface="宋体" panose="02010600030101010101" pitchFamily="2" charset="-122"/>
              </a:rPr>
              <a:t>系统</a:t>
            </a:r>
            <a:endParaRPr lang="zh-CN" altLang="en-US" dirty="0" smtClean="0">
              <a:ea typeface="宋体" panose="02010600030101010101" pitchFamily="2" charset="-122"/>
            </a:endParaRPr>
          </a:p>
        </p:txBody>
      </p:sp>
      <p:sp>
        <p:nvSpPr>
          <p:cNvPr id="8" name="内容占位符 2"/>
          <p:cNvSpPr>
            <a:spLocks noGrp="1"/>
          </p:cNvSpPr>
          <p:nvPr>
            <p:ph idx="1"/>
          </p:nvPr>
        </p:nvSpPr>
        <p:spPr>
          <a:xfrm>
            <a:off x="540982" y="1144997"/>
            <a:ext cx="9392930" cy="601358"/>
          </a:xfrm>
        </p:spPr>
        <p:txBody>
          <a:bodyPr/>
          <a:lstStyle/>
          <a:p>
            <a:pPr marL="0" indent="0">
              <a:buNone/>
            </a:pPr>
            <a:r>
              <a:rPr lang="en-US" altLang="zh-CN" b="1" dirty="0" smtClean="0">
                <a:ea typeface="宋体" panose="02010600030101010101" pitchFamily="2" charset="-122"/>
              </a:rPr>
              <a:t>1</a:t>
            </a:r>
            <a:r>
              <a:rPr lang="zh-CN" altLang="en-US" b="1" dirty="0" smtClean="0">
                <a:ea typeface="宋体" panose="02010600030101010101" pitchFamily="2" charset="-122"/>
              </a:rPr>
              <a:t>、打开浏览器（</a:t>
            </a:r>
            <a:r>
              <a:rPr lang="zh-CN" altLang="en-US" b="1" dirty="0" smtClean="0">
                <a:solidFill>
                  <a:srgbClr val="FF0000"/>
                </a:solidFill>
                <a:ea typeface="宋体" panose="02010600030101010101" pitchFamily="2" charset="-122"/>
              </a:rPr>
              <a:t>建议使用火狐浏览器，需要安装最新的</a:t>
            </a:r>
            <a:r>
              <a:rPr lang="en-US" altLang="zh-CN" b="1" dirty="0" smtClean="0">
                <a:solidFill>
                  <a:srgbClr val="FF0000"/>
                </a:solidFill>
                <a:ea typeface="宋体" panose="02010600030101010101" pitchFamily="2" charset="-122"/>
              </a:rPr>
              <a:t>FLASH</a:t>
            </a:r>
            <a:r>
              <a:rPr lang="zh-CN" altLang="en-US" b="1" dirty="0" smtClean="0">
                <a:solidFill>
                  <a:srgbClr val="FF0000"/>
                </a:solidFill>
                <a:ea typeface="宋体" panose="02010600030101010101" pitchFamily="2" charset="-122"/>
              </a:rPr>
              <a:t>插件</a:t>
            </a:r>
            <a:r>
              <a:rPr lang="zh-CN" altLang="en-US" b="1" dirty="0" smtClean="0">
                <a:ea typeface="宋体" panose="02010600030101010101" pitchFamily="2" charset="-122"/>
              </a:rPr>
              <a:t>）</a:t>
            </a:r>
            <a:endParaRPr lang="en-US" altLang="zh-CN" b="1" dirty="0" smtClean="0">
              <a:ea typeface="宋体" panose="02010600030101010101" pitchFamily="2" charset="-122"/>
            </a:endParaRPr>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12434" y="2313683"/>
            <a:ext cx="11171457" cy="2199218"/>
          </a:xfrm>
          <a:prstGeom prst="rect">
            <a:avLst/>
          </a:prstGeom>
        </p:spPr>
      </p:pic>
      <p:sp>
        <p:nvSpPr>
          <p:cNvPr id="4" name="文本框 3"/>
          <p:cNvSpPr txBox="1"/>
          <p:nvPr/>
        </p:nvSpPr>
        <p:spPr>
          <a:xfrm>
            <a:off x="2651418" y="1728748"/>
            <a:ext cx="5172057" cy="413959"/>
          </a:xfrm>
          <a:prstGeom prst="rect">
            <a:avLst/>
          </a:prstGeom>
        </p:spPr>
        <p:txBody>
          <a:bodyPr vert="horz" lIns="91440" tIns="45720" rIns="91440" bIns="45720" rtlCol="0">
            <a:noAutofit/>
          </a:bodyPr>
          <a:lstStyle>
            <a:lvl1pPr indent="0">
              <a:lnSpc>
                <a:spcPct val="95000"/>
              </a:lnSpc>
              <a:spcBef>
                <a:spcPts val="1440"/>
              </a:spcBef>
              <a:buClr>
                <a:srgbClr val="493B93"/>
              </a:buClr>
              <a:buSzPct val="90000"/>
              <a:buFont typeface="Arial" panose="020B0604020202020204" pitchFamily="34" charset="0"/>
              <a:buNone/>
              <a:defRPr lang="en-US" sz="2200" dirty="0" smtClean="0">
                <a:solidFill>
                  <a:srgbClr val="435153"/>
                </a:solidFill>
                <a:latin typeface="+mj-lt"/>
                <a:ea typeface="宋体" panose="02010600030101010101" pitchFamily="2" charset="-122"/>
              </a:defRPr>
            </a:lvl1pPr>
            <a:lvl2pPr marL="406400" indent="0">
              <a:lnSpc>
                <a:spcPct val="95000"/>
              </a:lnSpc>
              <a:spcBef>
                <a:spcPts val="840"/>
              </a:spcBef>
              <a:buClr>
                <a:schemeClr val="tx2"/>
              </a:buClr>
              <a:buFontTx/>
              <a:buNone/>
              <a:defRPr lang="en-US" dirty="0" smtClean="0">
                <a:solidFill>
                  <a:srgbClr val="435153"/>
                </a:solidFill>
                <a:latin typeface="+mj-lt"/>
              </a:defRPr>
            </a:lvl2pPr>
            <a:lvl3pPr marL="571500" indent="-1905">
              <a:lnSpc>
                <a:spcPct val="95000"/>
              </a:lnSpc>
              <a:spcBef>
                <a:spcPts val="840"/>
              </a:spcBef>
              <a:buFont typeface="Arial" panose="020B0604020202020204" pitchFamily="34" charset="0"/>
              <a:buNone/>
              <a:defRPr lang="en-US" sz="1600" dirty="0" smtClean="0">
                <a:solidFill>
                  <a:srgbClr val="435153"/>
                </a:solidFill>
                <a:latin typeface="+mj-lt"/>
              </a:defRPr>
            </a:lvl3pPr>
            <a:lvl4pPr marL="688975" indent="0">
              <a:lnSpc>
                <a:spcPct val="95000"/>
              </a:lnSpc>
              <a:spcBef>
                <a:spcPts val="840"/>
              </a:spcBef>
              <a:buFont typeface="Arial" panose="020B0604020202020204" pitchFamily="34" charset="0"/>
              <a:buNone/>
              <a:defRPr lang="en-US" sz="1400" dirty="0" smtClean="0">
                <a:solidFill>
                  <a:srgbClr val="435153"/>
                </a:solidFill>
                <a:latin typeface="+mj-lt"/>
              </a:defRPr>
            </a:lvl4pPr>
            <a:lvl5pPr marL="802005" indent="0">
              <a:lnSpc>
                <a:spcPct val="95000"/>
              </a:lnSpc>
              <a:spcBef>
                <a:spcPts val="840"/>
              </a:spcBef>
              <a:buFont typeface="Arial" panose="020B0604020202020204" pitchFamily="34" charset="0"/>
              <a:buNone/>
              <a:defRPr lang="en-US" sz="1400" dirty="0">
                <a:solidFill>
                  <a:srgbClr val="435153"/>
                </a:solidFill>
                <a:latin typeface="+mj-lt"/>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zh-CN" b="1" dirty="0"/>
              <a:t>2</a:t>
            </a:r>
            <a:r>
              <a:rPr lang="zh-CN" altLang="en-US" b="1" dirty="0"/>
              <a:t>、在网址中输入“</a:t>
            </a:r>
            <a:r>
              <a:rPr lang="en-US" altLang="zh-CN" b="1" dirty="0"/>
              <a:t>www.netacad.com</a:t>
            </a:r>
            <a:r>
              <a:rPr lang="zh-CN" altLang="en-US" b="1" dirty="0"/>
              <a:t>”</a:t>
            </a:r>
            <a:endParaRPr lang="zh-CN" altLang="en-US" b="1" dirty="0"/>
          </a:p>
        </p:txBody>
      </p:sp>
      <p:cxnSp>
        <p:nvCxnSpPr>
          <p:cNvPr id="7" name="直接箭头连接符 6"/>
          <p:cNvCxnSpPr/>
          <p:nvPr/>
        </p:nvCxnSpPr>
        <p:spPr>
          <a:xfrm flipH="1">
            <a:off x="2514854" y="2142707"/>
            <a:ext cx="753002" cy="453896"/>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5734395" y="5193975"/>
            <a:ext cx="5172057" cy="413959"/>
          </a:xfrm>
          <a:prstGeom prst="rect">
            <a:avLst/>
          </a:prstGeom>
        </p:spPr>
        <p:txBody>
          <a:bodyPr vert="horz" lIns="91440" tIns="45720" rIns="91440" bIns="45720" rtlCol="0">
            <a:noAutofit/>
          </a:bodyPr>
          <a:lstStyle>
            <a:lvl1pPr indent="0">
              <a:lnSpc>
                <a:spcPct val="95000"/>
              </a:lnSpc>
              <a:spcBef>
                <a:spcPts val="1440"/>
              </a:spcBef>
              <a:buClr>
                <a:srgbClr val="493B93"/>
              </a:buClr>
              <a:buSzPct val="90000"/>
              <a:buFont typeface="Arial" panose="020B0604020202020204" pitchFamily="34" charset="0"/>
              <a:buNone/>
              <a:defRPr lang="en-US" sz="2200" dirty="0" smtClean="0">
                <a:solidFill>
                  <a:srgbClr val="435153"/>
                </a:solidFill>
                <a:latin typeface="+mj-lt"/>
                <a:ea typeface="宋体" panose="02010600030101010101" pitchFamily="2" charset="-122"/>
              </a:defRPr>
            </a:lvl1pPr>
            <a:lvl2pPr marL="406400" indent="0">
              <a:lnSpc>
                <a:spcPct val="95000"/>
              </a:lnSpc>
              <a:spcBef>
                <a:spcPts val="840"/>
              </a:spcBef>
              <a:buClr>
                <a:schemeClr val="tx2"/>
              </a:buClr>
              <a:buFontTx/>
              <a:buNone/>
              <a:defRPr lang="en-US" dirty="0" smtClean="0">
                <a:solidFill>
                  <a:srgbClr val="435153"/>
                </a:solidFill>
                <a:latin typeface="+mj-lt"/>
              </a:defRPr>
            </a:lvl2pPr>
            <a:lvl3pPr marL="571500" indent="-1905">
              <a:lnSpc>
                <a:spcPct val="95000"/>
              </a:lnSpc>
              <a:spcBef>
                <a:spcPts val="840"/>
              </a:spcBef>
              <a:buFont typeface="Arial" panose="020B0604020202020204" pitchFamily="34" charset="0"/>
              <a:buNone/>
              <a:defRPr lang="en-US" sz="1600" dirty="0" smtClean="0">
                <a:solidFill>
                  <a:srgbClr val="435153"/>
                </a:solidFill>
                <a:latin typeface="+mj-lt"/>
              </a:defRPr>
            </a:lvl3pPr>
            <a:lvl4pPr marL="688975" indent="0">
              <a:lnSpc>
                <a:spcPct val="95000"/>
              </a:lnSpc>
              <a:spcBef>
                <a:spcPts val="840"/>
              </a:spcBef>
              <a:buFont typeface="Arial" panose="020B0604020202020204" pitchFamily="34" charset="0"/>
              <a:buNone/>
              <a:defRPr lang="en-US" sz="1400" dirty="0" smtClean="0">
                <a:solidFill>
                  <a:srgbClr val="435153"/>
                </a:solidFill>
                <a:latin typeface="+mj-lt"/>
              </a:defRPr>
            </a:lvl4pPr>
            <a:lvl5pPr marL="802005" indent="0">
              <a:lnSpc>
                <a:spcPct val="95000"/>
              </a:lnSpc>
              <a:spcBef>
                <a:spcPts val="840"/>
              </a:spcBef>
              <a:buFont typeface="Arial" panose="020B0604020202020204" pitchFamily="34" charset="0"/>
              <a:buNone/>
              <a:defRPr lang="en-US" sz="1400" dirty="0">
                <a:solidFill>
                  <a:srgbClr val="435153"/>
                </a:solidFill>
                <a:latin typeface="+mj-lt"/>
              </a:defRPr>
            </a:lvl5pPr>
            <a:lvl6pPr marL="2514600" indent="-228600">
              <a:spcBef>
                <a:spcPct val="20000"/>
              </a:spcBef>
              <a:buFont typeface="Arial" panose="020B0604020202020204" pitchFamily="34" charset="0"/>
              <a:buChar char="•"/>
              <a:defRPr sz="2000"/>
            </a:lvl6pPr>
            <a:lvl7pPr marL="2971800" indent="-228600">
              <a:spcBef>
                <a:spcPct val="20000"/>
              </a:spcBef>
              <a:buFont typeface="Arial" panose="020B0604020202020204" pitchFamily="34" charset="0"/>
              <a:buChar char="•"/>
              <a:defRPr sz="2000"/>
            </a:lvl7pPr>
            <a:lvl8pPr marL="3429000" indent="-228600">
              <a:spcBef>
                <a:spcPct val="20000"/>
              </a:spcBef>
              <a:buFont typeface="Arial" panose="020B0604020202020204" pitchFamily="34" charset="0"/>
              <a:buChar char="•"/>
              <a:defRPr sz="2000"/>
            </a:lvl8pPr>
            <a:lvl9pPr marL="3886200" indent="-228600">
              <a:spcBef>
                <a:spcPct val="20000"/>
              </a:spcBef>
              <a:buFont typeface="Arial" panose="020B0604020202020204" pitchFamily="34" charset="0"/>
              <a:buChar char="•"/>
              <a:defRPr sz="2000"/>
            </a:lvl9pPr>
          </a:lstStyle>
          <a:p>
            <a:r>
              <a:rPr lang="en-US" altLang="zh-CN" b="1" dirty="0" smtClean="0"/>
              <a:t>3</a:t>
            </a:r>
            <a:r>
              <a:rPr lang="zh-CN" altLang="en-US" b="1" dirty="0" smtClean="0"/>
              <a:t>、单击“</a:t>
            </a:r>
            <a:r>
              <a:rPr lang="en-US" altLang="zh-CN" b="1" dirty="0" smtClean="0"/>
              <a:t>Log In</a:t>
            </a:r>
            <a:r>
              <a:rPr lang="zh-CN" altLang="en-US" b="1" dirty="0" smtClean="0"/>
              <a:t>”</a:t>
            </a:r>
            <a:endParaRPr lang="zh-CN" altLang="en-US" b="1" dirty="0"/>
          </a:p>
        </p:txBody>
      </p:sp>
      <p:cxnSp>
        <p:nvCxnSpPr>
          <p:cNvPr id="12" name="直接箭头连接符 11"/>
          <p:cNvCxnSpPr/>
          <p:nvPr/>
        </p:nvCxnSpPr>
        <p:spPr>
          <a:xfrm flipV="1">
            <a:off x="7714938" y="3413292"/>
            <a:ext cx="2028669" cy="1567925"/>
          </a:xfrm>
          <a:prstGeom prst="straightConnector1">
            <a:avLst/>
          </a:prstGeom>
          <a:ln w="444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登录到思科网院</a:t>
            </a:r>
            <a:r>
              <a:rPr lang="en-US" altLang="zh-CN" dirty="0" err="1" smtClean="0"/>
              <a:t>Netacad</a:t>
            </a:r>
            <a:r>
              <a:rPr lang="zh-CN" altLang="en-US" dirty="0" smtClean="0"/>
              <a:t>系统</a:t>
            </a:r>
            <a:r>
              <a:rPr lang="en-US" altLang="zh-CN" dirty="0" smtClean="0"/>
              <a:t>(</a:t>
            </a:r>
            <a:r>
              <a:rPr lang="zh-CN" altLang="en-US" dirty="0" smtClean="0"/>
              <a:t>续）</a:t>
            </a:r>
            <a:endParaRPr lang="zh-CN" altLang="en-US" dirty="0"/>
          </a:p>
        </p:txBody>
      </p:sp>
      <p:pic>
        <p:nvPicPr>
          <p:cNvPr id="5" name="图片 4"/>
          <p:cNvPicPr>
            <a:picLocks noChangeAspect="1"/>
          </p:cNvPicPr>
          <p:nvPr/>
        </p:nvPicPr>
        <p:blipFill>
          <a:blip r:embed="rId1"/>
          <a:stretch>
            <a:fillRect/>
          </a:stretch>
        </p:blipFill>
        <p:spPr>
          <a:xfrm>
            <a:off x="3797300" y="1766887"/>
            <a:ext cx="7797104" cy="3363913"/>
          </a:xfrm>
          <a:prstGeom prst="rect">
            <a:avLst/>
          </a:prstGeom>
        </p:spPr>
      </p:pic>
      <p:sp>
        <p:nvSpPr>
          <p:cNvPr id="6" name="文本框 5"/>
          <p:cNvSpPr txBox="1"/>
          <p:nvPr/>
        </p:nvSpPr>
        <p:spPr>
          <a:xfrm>
            <a:off x="571917" y="2184400"/>
            <a:ext cx="2621230" cy="369332"/>
          </a:xfrm>
          <a:prstGeom prst="rect">
            <a:avLst/>
          </a:prstGeom>
          <a:noFill/>
        </p:spPr>
        <p:txBody>
          <a:bodyPr wrap="none" rtlCol="0">
            <a:spAutoFit/>
          </a:bodyPr>
          <a:lstStyle/>
          <a:p>
            <a:r>
              <a:rPr lang="en-US" altLang="zh-CN" b="1" dirty="0" smtClean="0">
                <a:solidFill>
                  <a:schemeClr val="bg2"/>
                </a:solidFill>
              </a:rPr>
              <a:t>4</a:t>
            </a:r>
            <a:r>
              <a:rPr lang="zh-CN" altLang="en-US" b="1" dirty="0" smtClean="0">
                <a:solidFill>
                  <a:schemeClr val="bg2"/>
                </a:solidFill>
              </a:rPr>
              <a:t>、输入注册的邮箱地址</a:t>
            </a:r>
            <a:endParaRPr lang="zh-CN" altLang="en-US" b="1" dirty="0">
              <a:solidFill>
                <a:schemeClr val="bg2"/>
              </a:solidFill>
            </a:endParaRPr>
          </a:p>
        </p:txBody>
      </p:sp>
      <p:sp>
        <p:nvSpPr>
          <p:cNvPr id="10" name="文本框 9"/>
          <p:cNvSpPr txBox="1"/>
          <p:nvPr/>
        </p:nvSpPr>
        <p:spPr>
          <a:xfrm>
            <a:off x="255391" y="3437175"/>
            <a:ext cx="3372504" cy="1754326"/>
          </a:xfrm>
          <a:prstGeom prst="rect">
            <a:avLst/>
          </a:prstGeom>
          <a:noFill/>
        </p:spPr>
        <p:txBody>
          <a:bodyPr wrap="square" rtlCol="0">
            <a:spAutoFit/>
          </a:bodyPr>
          <a:lstStyle/>
          <a:p>
            <a:r>
              <a:rPr lang="en-US" altLang="zh-CN" b="1" dirty="0" smtClean="0">
                <a:solidFill>
                  <a:schemeClr val="bg2"/>
                </a:solidFill>
              </a:rPr>
              <a:t>5</a:t>
            </a:r>
            <a:r>
              <a:rPr lang="zh-CN" altLang="en-US" b="1" dirty="0" smtClean="0">
                <a:solidFill>
                  <a:schemeClr val="bg2"/>
                </a:solidFill>
              </a:rPr>
              <a:t>、输入帐号密码</a:t>
            </a:r>
            <a:endParaRPr lang="en-US" altLang="zh-CN" b="1" dirty="0" smtClean="0">
              <a:solidFill>
                <a:schemeClr val="bg2"/>
              </a:solidFill>
            </a:endParaRPr>
          </a:p>
          <a:p>
            <a:r>
              <a:rPr lang="zh-CN" altLang="en-US" b="1" dirty="0" smtClean="0">
                <a:solidFill>
                  <a:srgbClr val="FF0000"/>
                </a:solidFill>
              </a:rPr>
              <a:t>注：密码不能连续错误太多，否则帐号会被锁定，如果帐号锁定了，过半个小时后再重新登录或找回密码</a:t>
            </a:r>
            <a:endParaRPr lang="en-US" altLang="zh-CN" b="1" dirty="0" smtClean="0">
              <a:solidFill>
                <a:srgbClr val="FF0000"/>
              </a:solidFill>
            </a:endParaRPr>
          </a:p>
          <a:p>
            <a:endParaRPr lang="zh-CN" altLang="en-US" b="1" dirty="0">
              <a:solidFill>
                <a:schemeClr val="bg2"/>
              </a:solidFill>
            </a:endParaRPr>
          </a:p>
        </p:txBody>
      </p:sp>
      <p:cxnSp>
        <p:nvCxnSpPr>
          <p:cNvPr id="11" name="直接箭头连接符 10"/>
          <p:cNvCxnSpPr/>
          <p:nvPr/>
        </p:nvCxnSpPr>
        <p:spPr>
          <a:xfrm>
            <a:off x="3099832" y="2529128"/>
            <a:ext cx="864275" cy="494268"/>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5" name="圆角矩形 14"/>
          <p:cNvSpPr/>
          <p:nvPr/>
        </p:nvSpPr>
        <p:spPr>
          <a:xfrm>
            <a:off x="4991100" y="4203700"/>
            <a:ext cx="1028700" cy="482600"/>
          </a:xfrm>
          <a:prstGeom prst="roundRect">
            <a:avLst/>
          </a:prstGeom>
          <a:noFill/>
          <a:ln>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solidFill>
                <a:srgbClr val="FF0000"/>
              </a:solidFill>
            </a:endParaRPr>
          </a:p>
        </p:txBody>
      </p:sp>
      <p:cxnSp>
        <p:nvCxnSpPr>
          <p:cNvPr id="9" name="直接箭头连接符 8"/>
          <p:cNvCxnSpPr/>
          <p:nvPr/>
        </p:nvCxnSpPr>
        <p:spPr>
          <a:xfrm>
            <a:off x="3193147" y="3829964"/>
            <a:ext cx="1038901" cy="7687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p:cNvCxnSpPr/>
          <p:nvPr/>
        </p:nvCxnSpPr>
        <p:spPr>
          <a:xfrm flipV="1">
            <a:off x="5505450" y="4754880"/>
            <a:ext cx="0" cy="807008"/>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991100" y="5621840"/>
            <a:ext cx="1928733" cy="369332"/>
          </a:xfrm>
          <a:prstGeom prst="rect">
            <a:avLst/>
          </a:prstGeom>
          <a:noFill/>
        </p:spPr>
        <p:txBody>
          <a:bodyPr wrap="none" rtlCol="0">
            <a:spAutoFit/>
          </a:bodyPr>
          <a:lstStyle/>
          <a:p>
            <a:r>
              <a:rPr lang="en-US" altLang="zh-CN" b="1" dirty="0" smtClean="0">
                <a:solidFill>
                  <a:schemeClr val="bg2"/>
                </a:solidFill>
              </a:rPr>
              <a:t>6</a:t>
            </a:r>
            <a:r>
              <a:rPr lang="zh-CN" altLang="en-US" b="1" dirty="0" smtClean="0">
                <a:solidFill>
                  <a:schemeClr val="bg2"/>
                </a:solidFill>
              </a:rPr>
              <a:t>、单击“</a:t>
            </a:r>
            <a:r>
              <a:rPr lang="en-US" altLang="zh-CN" b="1" dirty="0" smtClean="0">
                <a:solidFill>
                  <a:schemeClr val="bg2"/>
                </a:solidFill>
              </a:rPr>
              <a:t>Log In</a:t>
            </a:r>
            <a:r>
              <a:rPr lang="zh-CN" altLang="en-US" b="1" dirty="0" smtClean="0">
                <a:solidFill>
                  <a:schemeClr val="bg2"/>
                </a:solidFill>
              </a:rPr>
              <a:t>”</a:t>
            </a:r>
            <a:endParaRPr lang="zh-CN" altLang="en-US" b="1" dirty="0">
              <a:solidFill>
                <a:schemeClr val="bg2"/>
              </a:solidFill>
            </a:endParaRPr>
          </a:p>
        </p:txBody>
      </p:sp>
    </p:spTree>
  </p:cSld>
  <p:clrMapOvr>
    <a:masterClrMapping/>
  </p:clrMapOvr>
  <p:transition>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618" y="358642"/>
            <a:ext cx="11448832" cy="838200"/>
          </a:xfrm>
        </p:spPr>
        <p:txBody>
          <a:bodyPr/>
          <a:lstStyle/>
          <a:p>
            <a:r>
              <a:rPr lang="zh-CN" altLang="en-US" dirty="0" smtClean="0"/>
              <a:t>进入课程</a:t>
            </a:r>
            <a:endParaRPr lang="zh-CN" altLang="en-US" dirty="0"/>
          </a:p>
        </p:txBody>
      </p:sp>
      <p:sp>
        <p:nvSpPr>
          <p:cNvPr id="11" name="内容占位符 2"/>
          <p:cNvSpPr>
            <a:spLocks noGrp="1"/>
          </p:cNvSpPr>
          <p:nvPr>
            <p:ph idx="1"/>
          </p:nvPr>
        </p:nvSpPr>
        <p:spPr>
          <a:xfrm>
            <a:off x="685221" y="1759471"/>
            <a:ext cx="2766794" cy="466568"/>
          </a:xfrm>
        </p:spPr>
        <p:txBody>
          <a:bodyPr/>
          <a:lstStyle/>
          <a:p>
            <a:pPr marL="0" indent="0">
              <a:buNone/>
            </a:pPr>
            <a:r>
              <a:rPr lang="en-US" altLang="zh-CN" dirty="0" smtClean="0"/>
              <a:t>1</a:t>
            </a:r>
            <a:r>
              <a:rPr lang="zh-CN" altLang="en-US" dirty="0" smtClean="0"/>
              <a:t>、单击“我是学员”</a:t>
            </a:r>
            <a:endParaRPr lang="en-US" altLang="zh-CN" dirty="0" smtClean="0"/>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3964898" y="1016496"/>
            <a:ext cx="5111646" cy="4672271"/>
          </a:xfrm>
          <a:prstGeom prst="rect">
            <a:avLst/>
          </a:prstGeom>
        </p:spPr>
      </p:pic>
      <p:sp>
        <p:nvSpPr>
          <p:cNvPr id="3" name="文本框 2"/>
          <p:cNvSpPr txBox="1"/>
          <p:nvPr/>
        </p:nvSpPr>
        <p:spPr>
          <a:xfrm>
            <a:off x="685221" y="2725934"/>
            <a:ext cx="3405099" cy="677108"/>
          </a:xfrm>
          <a:prstGeom prst="rect">
            <a:avLst/>
          </a:prstGeom>
          <a:noFill/>
        </p:spPr>
        <p:txBody>
          <a:bodyPr wrap="none" rtlCol="0">
            <a:spAutoFit/>
          </a:bodyPr>
          <a:lstStyle/>
          <a:p>
            <a:r>
              <a:rPr lang="en-US" altLang="zh-CN" sz="2000" dirty="0">
                <a:solidFill>
                  <a:schemeClr val="bg2"/>
                </a:solidFill>
              </a:rPr>
              <a:t>2</a:t>
            </a:r>
            <a:r>
              <a:rPr lang="zh-CN" altLang="en-US" sz="2000" dirty="0">
                <a:solidFill>
                  <a:schemeClr val="bg2"/>
                </a:solidFill>
              </a:rPr>
              <a:t>、</a:t>
            </a:r>
            <a:r>
              <a:rPr lang="zh-CN" altLang="en-US" sz="2000" dirty="0" smtClean="0">
                <a:solidFill>
                  <a:schemeClr val="bg2"/>
                </a:solidFill>
              </a:rPr>
              <a:t>单击学习的课程进入课程</a:t>
            </a:r>
            <a:endParaRPr lang="en-US" altLang="zh-CN" sz="2000" dirty="0">
              <a:solidFill>
                <a:schemeClr val="bg2"/>
              </a:solidFill>
            </a:endParaRPr>
          </a:p>
          <a:p>
            <a:endParaRPr lang="zh-CN" altLang="en-US" dirty="0"/>
          </a:p>
        </p:txBody>
      </p:sp>
      <p:sp>
        <p:nvSpPr>
          <p:cNvPr id="6" name="矩形 5"/>
          <p:cNvSpPr/>
          <p:nvPr/>
        </p:nvSpPr>
        <p:spPr>
          <a:xfrm>
            <a:off x="4572000" y="1813810"/>
            <a:ext cx="607102" cy="329783"/>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cxnSp>
        <p:nvCxnSpPr>
          <p:cNvPr id="8" name="直接箭头连接符 7"/>
          <p:cNvCxnSpPr/>
          <p:nvPr/>
        </p:nvCxnSpPr>
        <p:spPr>
          <a:xfrm flipV="1">
            <a:off x="3218688" y="1956816"/>
            <a:ext cx="1197864" cy="914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3139121" y="3224784"/>
            <a:ext cx="1277431" cy="83611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232618" y="358642"/>
            <a:ext cx="11448832" cy="838200"/>
          </a:xfrm>
        </p:spPr>
        <p:txBody>
          <a:bodyPr/>
          <a:lstStyle/>
          <a:p>
            <a:r>
              <a:rPr lang="zh-CN" altLang="en-US" dirty="0" smtClean="0"/>
              <a:t>阅读在线电子教材</a:t>
            </a:r>
            <a:endParaRPr lang="zh-CN" altLang="en-US" dirty="0"/>
          </a:p>
        </p:txBody>
      </p:sp>
      <p:pic>
        <p:nvPicPr>
          <p:cNvPr id="7" name="图片 6"/>
          <p:cNvPicPr>
            <a:picLocks noChangeAspect="1"/>
          </p:cNvPicPr>
          <p:nvPr/>
        </p:nvPicPr>
        <p:blipFill>
          <a:blip r:embed="rId1"/>
          <a:stretch>
            <a:fillRect/>
          </a:stretch>
        </p:blipFill>
        <p:spPr>
          <a:xfrm>
            <a:off x="5239512" y="948509"/>
            <a:ext cx="6021582" cy="5163132"/>
          </a:xfrm>
          <a:prstGeom prst="rect">
            <a:avLst/>
          </a:prstGeom>
        </p:spPr>
      </p:pic>
      <p:sp>
        <p:nvSpPr>
          <p:cNvPr id="8" name="内容占位符 2"/>
          <p:cNvSpPr>
            <a:spLocks noGrp="1"/>
          </p:cNvSpPr>
          <p:nvPr>
            <p:ph idx="1"/>
          </p:nvPr>
        </p:nvSpPr>
        <p:spPr>
          <a:xfrm>
            <a:off x="1837365" y="1457719"/>
            <a:ext cx="2766794" cy="466568"/>
          </a:xfrm>
        </p:spPr>
        <p:txBody>
          <a:bodyPr/>
          <a:lstStyle/>
          <a:p>
            <a:pPr marL="0" indent="0">
              <a:buNone/>
            </a:pPr>
            <a:r>
              <a:rPr lang="en-US" altLang="zh-CN" dirty="0" smtClean="0"/>
              <a:t>1</a:t>
            </a:r>
            <a:r>
              <a:rPr lang="zh-CN" altLang="en-US" dirty="0" smtClean="0"/>
              <a:t>、单击“主页”</a:t>
            </a:r>
            <a:endParaRPr lang="en-US" altLang="zh-CN" dirty="0" smtClean="0"/>
          </a:p>
        </p:txBody>
      </p:sp>
      <p:cxnSp>
        <p:nvCxnSpPr>
          <p:cNvPr id="9" name="直接箭头连接符 8"/>
          <p:cNvCxnSpPr/>
          <p:nvPr/>
        </p:nvCxnSpPr>
        <p:spPr>
          <a:xfrm flipV="1">
            <a:off x="4370832" y="1655064"/>
            <a:ext cx="1197864" cy="914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内容占位符 2"/>
          <p:cNvSpPr txBox="1"/>
          <p:nvPr/>
        </p:nvSpPr>
        <p:spPr>
          <a:xfrm>
            <a:off x="1837365" y="3265183"/>
            <a:ext cx="2766794" cy="466568"/>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CN" dirty="0"/>
              <a:t>2</a:t>
            </a:r>
            <a:r>
              <a:rPr lang="zh-CN" altLang="en-US" dirty="0" smtClean="0"/>
              <a:t>、单击“启动课程”</a:t>
            </a:r>
            <a:endParaRPr lang="zh-CN" altLang="en-US" dirty="0"/>
          </a:p>
        </p:txBody>
      </p:sp>
      <p:cxnSp>
        <p:nvCxnSpPr>
          <p:cNvPr id="11" name="直接箭头连接符 10"/>
          <p:cNvCxnSpPr/>
          <p:nvPr/>
        </p:nvCxnSpPr>
        <p:spPr>
          <a:xfrm flipV="1">
            <a:off x="4370832" y="3420957"/>
            <a:ext cx="2734056" cy="50715"/>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4368" y="-61410"/>
            <a:ext cx="11448832" cy="838200"/>
          </a:xfrm>
        </p:spPr>
        <p:txBody>
          <a:bodyPr/>
          <a:lstStyle/>
          <a:p>
            <a:r>
              <a:rPr lang="zh-CN" altLang="en-US" dirty="0" smtClean="0"/>
              <a:t>阅读在线电子教材</a:t>
            </a:r>
            <a:r>
              <a:rPr lang="en-US" altLang="zh-CN" dirty="0" smtClean="0"/>
              <a:t>(</a:t>
            </a:r>
            <a:r>
              <a:rPr lang="zh-CN" altLang="en-US" dirty="0" smtClean="0"/>
              <a:t>续</a:t>
            </a:r>
            <a:r>
              <a:rPr lang="en-US" altLang="zh-CN" dirty="0" smtClean="0"/>
              <a:t>)</a:t>
            </a:r>
            <a:endParaRPr lang="zh-CN" altLang="en-US" dirty="0"/>
          </a:p>
        </p:txBody>
      </p:sp>
      <p:pic>
        <p:nvPicPr>
          <p:cNvPr id="3" name="图片 2"/>
          <p:cNvPicPr>
            <a:picLocks noChangeAspect="1"/>
          </p:cNvPicPr>
          <p:nvPr/>
        </p:nvPicPr>
        <p:blipFill>
          <a:blip r:embed="rId1"/>
          <a:stretch>
            <a:fillRect/>
          </a:stretch>
        </p:blipFill>
        <p:spPr>
          <a:xfrm>
            <a:off x="3886199" y="1146066"/>
            <a:ext cx="6805685" cy="4762012"/>
          </a:xfrm>
          <a:prstGeom prst="rect">
            <a:avLst/>
          </a:prstGeom>
        </p:spPr>
      </p:pic>
      <p:sp>
        <p:nvSpPr>
          <p:cNvPr id="6" name="内容占位符 2"/>
          <p:cNvSpPr txBox="1"/>
          <p:nvPr/>
        </p:nvSpPr>
        <p:spPr>
          <a:xfrm>
            <a:off x="429768" y="1645300"/>
            <a:ext cx="2998697" cy="466568"/>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3</a:t>
            </a:r>
            <a:r>
              <a:rPr lang="zh-CN" altLang="en-US" dirty="0" smtClean="0"/>
              <a:t>、单击需要阅读的章</a:t>
            </a:r>
            <a:endParaRPr lang="zh-CN" altLang="en-US" dirty="0"/>
          </a:p>
        </p:txBody>
      </p:sp>
      <p:cxnSp>
        <p:nvCxnSpPr>
          <p:cNvPr id="7" name="直接箭头连接符 6"/>
          <p:cNvCxnSpPr/>
          <p:nvPr/>
        </p:nvCxnSpPr>
        <p:spPr>
          <a:xfrm>
            <a:off x="3003536" y="1878584"/>
            <a:ext cx="1879360" cy="1413256"/>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3" name="矩形 12"/>
          <p:cNvSpPr/>
          <p:nvPr/>
        </p:nvSpPr>
        <p:spPr>
          <a:xfrm>
            <a:off x="4882896" y="3204429"/>
            <a:ext cx="1417320" cy="320695"/>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14" name="矩形 13"/>
          <p:cNvSpPr/>
          <p:nvPr/>
        </p:nvSpPr>
        <p:spPr>
          <a:xfrm>
            <a:off x="6388608" y="3634876"/>
            <a:ext cx="1164336" cy="370196"/>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15" name="内容占位符 2"/>
          <p:cNvSpPr txBox="1"/>
          <p:nvPr/>
        </p:nvSpPr>
        <p:spPr>
          <a:xfrm>
            <a:off x="429768" y="2817657"/>
            <a:ext cx="2958083" cy="466568"/>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4</a:t>
            </a:r>
            <a:r>
              <a:rPr lang="zh-CN" altLang="en-US" dirty="0" smtClean="0"/>
              <a:t>、单击需要阅读的小节</a:t>
            </a:r>
            <a:endParaRPr lang="zh-CN" altLang="en-US" dirty="0"/>
          </a:p>
        </p:txBody>
      </p:sp>
      <p:cxnSp>
        <p:nvCxnSpPr>
          <p:cNvPr id="16" name="直接箭头连接符 15"/>
          <p:cNvCxnSpPr>
            <a:endCxn id="14" idx="1"/>
          </p:cNvCxnSpPr>
          <p:nvPr/>
        </p:nvCxnSpPr>
        <p:spPr>
          <a:xfrm>
            <a:off x="3156831" y="3113346"/>
            <a:ext cx="3231777" cy="706628"/>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7552944" y="2817657"/>
            <a:ext cx="1164336" cy="370196"/>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
        <p:nvSpPr>
          <p:cNvPr id="20" name="内容占位符 2"/>
          <p:cNvSpPr txBox="1"/>
          <p:nvPr/>
        </p:nvSpPr>
        <p:spPr>
          <a:xfrm>
            <a:off x="6991214" y="423782"/>
            <a:ext cx="3259209" cy="466568"/>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5</a:t>
            </a:r>
            <a:r>
              <a:rPr lang="zh-CN" altLang="en-US" dirty="0" smtClean="0"/>
              <a:t>、单击需要阅读的主题</a:t>
            </a:r>
            <a:endParaRPr lang="zh-CN" altLang="en-US" dirty="0"/>
          </a:p>
        </p:txBody>
      </p:sp>
      <p:cxnSp>
        <p:nvCxnSpPr>
          <p:cNvPr id="21" name="直接箭头连接符 20"/>
          <p:cNvCxnSpPr/>
          <p:nvPr/>
        </p:nvCxnSpPr>
        <p:spPr>
          <a:xfrm>
            <a:off x="8010678" y="857731"/>
            <a:ext cx="0" cy="1826822"/>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内容占位符 2"/>
          <p:cNvSpPr txBox="1"/>
          <p:nvPr/>
        </p:nvSpPr>
        <p:spPr>
          <a:xfrm>
            <a:off x="626990" y="4723290"/>
            <a:ext cx="3259209" cy="466568"/>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6</a:t>
            </a:r>
            <a:r>
              <a:rPr lang="zh-CN" altLang="en-US" dirty="0" smtClean="0"/>
              <a:t>、单击需要阅读的页</a:t>
            </a:r>
            <a:endParaRPr lang="zh-CN" altLang="en-US" dirty="0"/>
          </a:p>
        </p:txBody>
      </p:sp>
      <p:cxnSp>
        <p:nvCxnSpPr>
          <p:cNvPr id="24" name="直接箭头连接符 23"/>
          <p:cNvCxnSpPr/>
          <p:nvPr/>
        </p:nvCxnSpPr>
        <p:spPr>
          <a:xfrm flipV="1">
            <a:off x="3557016" y="3819975"/>
            <a:ext cx="5160263" cy="1001477"/>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8717279" y="3299240"/>
            <a:ext cx="1533143" cy="925287"/>
          </a:xfrm>
          <a:prstGeom prst="rect">
            <a:avLst/>
          </a:prstGeom>
          <a:noFill/>
          <a:ln w="34925">
            <a:solidFill>
              <a:srgbClr val="FF0000"/>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smtClean="0"/>
          </a:p>
        </p:txBody>
      </p:sp>
    </p:spTree>
  </p:cSld>
  <p:clrMapOvr>
    <a:masterClrMapping/>
  </p:clrMapOvr>
  <p:transition>
    <p:wipe dir="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阅读在线电子教材</a:t>
            </a:r>
            <a:r>
              <a:rPr lang="en-US" altLang="zh-CN" dirty="0"/>
              <a:t>(</a:t>
            </a:r>
            <a:r>
              <a:rPr lang="zh-CN" altLang="en-US" dirty="0"/>
              <a:t>续</a:t>
            </a:r>
            <a:r>
              <a:rPr lang="en-US" altLang="zh-CN" dirty="0"/>
              <a:t>)</a:t>
            </a:r>
            <a:endParaRPr lang="zh-CN" altLang="en-US" dirty="0"/>
          </a:p>
        </p:txBody>
      </p:sp>
      <p:pic>
        <p:nvPicPr>
          <p:cNvPr id="4" name="图片 3"/>
          <p:cNvPicPr>
            <a:picLocks noChangeAspect="1"/>
          </p:cNvPicPr>
          <p:nvPr/>
        </p:nvPicPr>
        <p:blipFill>
          <a:blip r:embed="rId1"/>
          <a:stretch>
            <a:fillRect/>
          </a:stretch>
        </p:blipFill>
        <p:spPr>
          <a:xfrm>
            <a:off x="3282696" y="1377158"/>
            <a:ext cx="8778240" cy="4872585"/>
          </a:xfrm>
          <a:prstGeom prst="rect">
            <a:avLst/>
          </a:prstGeom>
        </p:spPr>
      </p:pic>
      <p:sp>
        <p:nvSpPr>
          <p:cNvPr id="5" name="内容占位符 2"/>
          <p:cNvSpPr txBox="1"/>
          <p:nvPr/>
        </p:nvSpPr>
        <p:spPr>
          <a:xfrm>
            <a:off x="98164" y="1501980"/>
            <a:ext cx="3044952" cy="2740835"/>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r>
              <a:rPr lang="zh-CN" altLang="en-US" b="1" dirty="0">
                <a:solidFill>
                  <a:schemeClr val="bg2"/>
                </a:solidFill>
              </a:rPr>
              <a:t>注</a:t>
            </a:r>
            <a:r>
              <a:rPr lang="zh-CN" altLang="en-US" b="1" dirty="0" smtClean="0">
                <a:solidFill>
                  <a:schemeClr val="bg2"/>
                </a:solidFill>
              </a:rPr>
              <a:t>：如果教材中的动画不能正常显示</a:t>
            </a:r>
            <a:r>
              <a:rPr lang="en-US" altLang="zh-CN" b="1" dirty="0" smtClean="0">
                <a:solidFill>
                  <a:schemeClr val="bg2"/>
                </a:solidFill>
              </a:rPr>
              <a:t>,</a:t>
            </a:r>
            <a:r>
              <a:rPr lang="zh-CN" altLang="en-US" b="1" dirty="0" smtClean="0">
                <a:solidFill>
                  <a:schemeClr val="bg2"/>
                </a:solidFill>
              </a:rPr>
              <a:t>请根据“</a:t>
            </a:r>
            <a:r>
              <a:rPr lang="zh-CN" altLang="en-US" b="1" dirty="0" smtClean="0">
                <a:solidFill>
                  <a:srgbClr val="FF0000"/>
                </a:solidFill>
              </a:rPr>
              <a:t>附件</a:t>
            </a:r>
            <a:r>
              <a:rPr lang="en-US" altLang="zh-CN" b="1" dirty="0" smtClean="0">
                <a:solidFill>
                  <a:srgbClr val="FF0000"/>
                </a:solidFill>
              </a:rPr>
              <a:t>11-</a:t>
            </a:r>
            <a:r>
              <a:rPr lang="zh-CN" altLang="en-US" b="1" dirty="0" smtClean="0">
                <a:solidFill>
                  <a:srgbClr val="FF0000"/>
                </a:solidFill>
              </a:rPr>
              <a:t>浏览器</a:t>
            </a:r>
            <a:r>
              <a:rPr lang="en-US" altLang="zh-CN" b="1" dirty="0" smtClean="0">
                <a:solidFill>
                  <a:srgbClr val="FF0000"/>
                </a:solidFill>
              </a:rPr>
              <a:t>FLASH</a:t>
            </a:r>
            <a:r>
              <a:rPr lang="zh-CN" altLang="en-US" b="1" dirty="0" smtClean="0">
                <a:solidFill>
                  <a:srgbClr val="FF0000"/>
                </a:solidFill>
              </a:rPr>
              <a:t>插件及设置</a:t>
            </a:r>
            <a:r>
              <a:rPr lang="zh-CN" altLang="en-US" b="1" dirty="0" smtClean="0">
                <a:solidFill>
                  <a:schemeClr val="bg2"/>
                </a:solidFill>
              </a:rPr>
              <a:t>” 下载最新</a:t>
            </a:r>
            <a:r>
              <a:rPr lang="en-US" altLang="zh-CN" b="1" dirty="0" smtClean="0">
                <a:solidFill>
                  <a:schemeClr val="bg2"/>
                </a:solidFill>
              </a:rPr>
              <a:t>FLASH</a:t>
            </a:r>
            <a:r>
              <a:rPr lang="zh-CN" altLang="en-US" b="1" dirty="0" smtClean="0">
                <a:solidFill>
                  <a:schemeClr val="bg2"/>
                </a:solidFill>
              </a:rPr>
              <a:t>插件以及浏览器进行设。</a:t>
            </a:r>
            <a:endParaRPr lang="en-US" altLang="zh-CN" b="1" dirty="0">
              <a:solidFill>
                <a:schemeClr val="bg2"/>
              </a:solidFill>
            </a:endParaRPr>
          </a:p>
        </p:txBody>
      </p:sp>
      <p:cxnSp>
        <p:nvCxnSpPr>
          <p:cNvPr id="6" name="直接箭头连接符 5"/>
          <p:cNvCxnSpPr/>
          <p:nvPr/>
        </p:nvCxnSpPr>
        <p:spPr>
          <a:xfrm>
            <a:off x="3143116" y="2459736"/>
            <a:ext cx="1739780" cy="832104"/>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7" name="内容占位符 2"/>
          <p:cNvSpPr txBox="1"/>
          <p:nvPr/>
        </p:nvSpPr>
        <p:spPr>
          <a:xfrm>
            <a:off x="518860" y="5478272"/>
            <a:ext cx="2640866" cy="466568"/>
          </a:xfrm>
          <a:prstGeom prst="rect">
            <a:avLst/>
          </a:prstGeom>
        </p:spPr>
        <p:txBody>
          <a:bodyPr vert="horz" lIns="91440" tIns="45720" rIns="91440" bIns="45720" rtlCol="0">
            <a:noAutofit/>
          </a:bodyPr>
          <a:lstStyle>
            <a:lvl1pPr marL="228600" indent="-228600" algn="l" defTabSz="914400" rtl="0" eaLnBrk="1" latinLnBrk="0" hangingPunct="1">
              <a:lnSpc>
                <a:spcPct val="95000"/>
              </a:lnSpc>
              <a:spcBef>
                <a:spcPts val="1440"/>
              </a:spcBef>
              <a:buClr>
                <a:srgbClr val="493B93"/>
              </a:buClr>
              <a:buSzPct val="90000"/>
              <a:buFont typeface="Arial" panose="020B0604020202020204" pitchFamily="34" charset="0"/>
              <a:buChar char="•"/>
              <a:defRPr lang="en-US" sz="2200" kern="1200" dirty="0" smtClean="0">
                <a:solidFill>
                  <a:srgbClr val="435153"/>
                </a:solidFill>
                <a:latin typeface="+mj-lt"/>
                <a:ea typeface="+mn-ea"/>
                <a:cs typeface="+mn-cs"/>
              </a:defRPr>
            </a:lvl1pPr>
            <a:lvl2pPr marL="406400" indent="0" algn="l" defTabSz="914400" rtl="0" eaLnBrk="1" latinLnBrk="0" hangingPunct="1">
              <a:lnSpc>
                <a:spcPct val="95000"/>
              </a:lnSpc>
              <a:spcBef>
                <a:spcPts val="840"/>
              </a:spcBef>
              <a:buClr>
                <a:schemeClr val="tx2"/>
              </a:buClr>
              <a:buFontTx/>
              <a:buNone/>
              <a:defRPr lang="en-US" sz="1800" kern="1200" dirty="0" smtClean="0">
                <a:solidFill>
                  <a:srgbClr val="435153"/>
                </a:solidFill>
                <a:latin typeface="+mj-lt"/>
                <a:ea typeface="+mn-ea"/>
                <a:cs typeface="+mn-cs"/>
              </a:defRPr>
            </a:lvl2pPr>
            <a:lvl3pPr marL="571500" indent="-1905" algn="l" defTabSz="914400" rtl="0" eaLnBrk="1" latinLnBrk="0" hangingPunct="1">
              <a:lnSpc>
                <a:spcPct val="95000"/>
              </a:lnSpc>
              <a:spcBef>
                <a:spcPts val="840"/>
              </a:spcBef>
              <a:buFont typeface="Arial" panose="020B0604020202020204" pitchFamily="34" charset="0"/>
              <a:buNone/>
              <a:defRPr lang="en-US" sz="1600" kern="1200" dirty="0" smtClean="0">
                <a:solidFill>
                  <a:srgbClr val="435153"/>
                </a:solidFill>
                <a:latin typeface="+mj-lt"/>
                <a:ea typeface="+mn-ea"/>
                <a:cs typeface="+mn-cs"/>
              </a:defRPr>
            </a:lvl3pPr>
            <a:lvl4pPr marL="688975" indent="0" algn="l" defTabSz="914400" rtl="0" eaLnBrk="1" latinLnBrk="0" hangingPunct="1">
              <a:lnSpc>
                <a:spcPct val="95000"/>
              </a:lnSpc>
              <a:spcBef>
                <a:spcPts val="840"/>
              </a:spcBef>
              <a:buFont typeface="Arial" panose="020B0604020202020204" pitchFamily="34" charset="0"/>
              <a:buNone/>
              <a:defRPr lang="en-US" sz="1400" kern="1200" dirty="0" smtClean="0">
                <a:solidFill>
                  <a:srgbClr val="435153"/>
                </a:solidFill>
                <a:latin typeface="+mj-lt"/>
                <a:ea typeface="+mn-ea"/>
                <a:cs typeface="+mn-cs"/>
              </a:defRPr>
            </a:lvl4pPr>
            <a:lvl5pPr marL="802005" indent="0" algn="l" defTabSz="914400" rtl="0" eaLnBrk="1" latinLnBrk="0" hangingPunct="1">
              <a:lnSpc>
                <a:spcPct val="95000"/>
              </a:lnSpc>
              <a:spcBef>
                <a:spcPts val="840"/>
              </a:spcBef>
              <a:buFont typeface="Arial" panose="020B0604020202020204" pitchFamily="34" charset="0"/>
              <a:buNone/>
              <a:defRPr lang="en-US" sz="1400" kern="1200" dirty="0">
                <a:solidFill>
                  <a:srgbClr val="435153"/>
                </a:solidFill>
                <a:latin typeface="+mj-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Font typeface="Arial" panose="020B0604020202020204" pitchFamily="34" charset="0"/>
              <a:buNone/>
            </a:pPr>
            <a:r>
              <a:rPr lang="en-US" altLang="zh-CN" dirty="0" smtClean="0"/>
              <a:t>6</a:t>
            </a:r>
            <a:r>
              <a:rPr lang="zh-CN" altLang="en-US" dirty="0" smtClean="0"/>
              <a:t>、</a:t>
            </a:r>
            <a:r>
              <a:rPr lang="zh-CN" altLang="en-US" dirty="0" smtClean="0"/>
              <a:t>单击此该按可向后翻页</a:t>
            </a:r>
            <a:endParaRPr lang="zh-CN" altLang="en-US" dirty="0"/>
          </a:p>
        </p:txBody>
      </p:sp>
      <p:cxnSp>
        <p:nvCxnSpPr>
          <p:cNvPr id="8" name="直接箭头连接符 7"/>
          <p:cNvCxnSpPr/>
          <p:nvPr/>
        </p:nvCxnSpPr>
        <p:spPr>
          <a:xfrm>
            <a:off x="3107311" y="5818299"/>
            <a:ext cx="7685607" cy="221990"/>
          </a:xfrm>
          <a:prstGeom prst="straightConnector1">
            <a:avLst/>
          </a:prstGeom>
          <a:ln w="4762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cSld>
  <p:clrMapOvr>
    <a:masterClrMapping/>
  </p:clrMapOvr>
  <p:transition>
    <p:wipe dir="r"/>
  </p:transition>
</p:sld>
</file>

<file path=ppt/theme/theme1.xml><?xml version="1.0" encoding="utf-8"?>
<a:theme xmlns:a="http://schemas.openxmlformats.org/drawingml/2006/main" name="new white widescreen">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ustom 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16x9_Cool_Template_Version_0.15">
  <a:themeElements>
    <a:clrScheme name="Custom 39">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CBBB9"/>
      </a:folHlink>
    </a:clrScheme>
    <a:fontScheme name="Custom 6">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6_Cisco Blue 16x9 Template Summer 2015">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8_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6_Blue theme 2014 16x9">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4_new white widescreen">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ustom 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Blue theme 2016 16x9">
  <a:themeElements>
    <a:clrScheme name="Blue Theme 2016 Colors">
      <a:dk1>
        <a:srgbClr val="58585B"/>
      </a:dk1>
      <a:lt1>
        <a:srgbClr val="FFFFFF"/>
      </a:lt1>
      <a:dk2>
        <a:srgbClr val="58585B"/>
      </a:dk2>
      <a:lt2>
        <a:srgbClr val="049FD9"/>
      </a:lt2>
      <a:accent1>
        <a:srgbClr val="004BAF"/>
      </a:accent1>
      <a:accent2>
        <a:srgbClr val="64BBE3"/>
      </a:accent2>
      <a:accent3>
        <a:srgbClr val="E8EBF1"/>
      </a:accent3>
      <a:accent4>
        <a:srgbClr val="9E9EA2"/>
      </a:accent4>
      <a:accent5>
        <a:srgbClr val="049FD9"/>
      </a:accent5>
      <a:accent6>
        <a:srgbClr val="ABC233"/>
      </a:accent6>
      <a:hlink>
        <a:srgbClr val="049FD9"/>
      </a:hlink>
      <a:folHlink>
        <a:srgbClr val="004B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6.xml><?xml version="1.0" encoding="utf-8"?>
<a:theme xmlns:a="http://schemas.openxmlformats.org/drawingml/2006/main" name="5_new white widescreen">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ustom 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7.xml><?xml version="1.0" encoding="utf-8"?>
<a:theme xmlns:a="http://schemas.openxmlformats.org/drawingml/2006/main" name="3_Blue theme 2016 16x9">
  <a:themeElements>
    <a:clrScheme name="Blue Theme 2016 Colors">
      <a:dk1>
        <a:srgbClr val="58585B"/>
      </a:dk1>
      <a:lt1>
        <a:srgbClr val="FFFFFF"/>
      </a:lt1>
      <a:dk2>
        <a:srgbClr val="58585B"/>
      </a:dk2>
      <a:lt2>
        <a:srgbClr val="049FD9"/>
      </a:lt2>
      <a:accent1>
        <a:srgbClr val="004BAF"/>
      </a:accent1>
      <a:accent2>
        <a:srgbClr val="64BBE3"/>
      </a:accent2>
      <a:accent3>
        <a:srgbClr val="E8EBF1"/>
      </a:accent3>
      <a:accent4>
        <a:srgbClr val="9E9EA2"/>
      </a:accent4>
      <a:accent5>
        <a:srgbClr val="049FD9"/>
      </a:accent5>
      <a:accent6>
        <a:srgbClr val="ABC233"/>
      </a:accent6>
      <a:hlink>
        <a:srgbClr val="049FD9"/>
      </a:hlink>
      <a:folHlink>
        <a:srgbClr val="004B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6_new white widescreen">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ustom 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19.xml><?xml version="1.0" encoding="utf-8"?>
<a:theme xmlns:a="http://schemas.openxmlformats.org/drawingml/2006/main" name="教师手册与思科体验之旅项目介绍 12072013 李宇翔">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isco 2010_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16x9_Cool_Template_Version_0.16">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0.xml><?xml version="1.0" encoding="utf-8"?>
<a:theme xmlns:a="http://schemas.openxmlformats.org/drawingml/2006/main" name="7_Cisco Blue 16x9 Template Summer 2015">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1.xml><?xml version="1.0" encoding="utf-8"?>
<a:theme xmlns:a="http://schemas.openxmlformats.org/drawingml/2006/main" name="Blue theme 2015 16x9">
  <a:themeElements>
    <a:clrScheme name="Cisco White Template Colors_FINAL">
      <a:dk1>
        <a:srgbClr val="282828"/>
      </a:dk1>
      <a:lt1>
        <a:srgbClr val="005073"/>
      </a:lt1>
      <a:dk2>
        <a:srgbClr val="005073"/>
      </a:dk2>
      <a:lt2>
        <a:srgbClr val="FFFFFF"/>
      </a:lt2>
      <a:accent1>
        <a:srgbClr val="00BCEB"/>
      </a:accent1>
      <a:accent2>
        <a:srgbClr val="6EBE4A"/>
      </a:accent2>
      <a:accent3>
        <a:srgbClr val="005073"/>
      </a:accent3>
      <a:accent4>
        <a:srgbClr val="676767"/>
      </a:accent4>
      <a:accent5>
        <a:srgbClr val="FBAB18"/>
      </a:accent5>
      <a:accent6>
        <a:srgbClr val="E3241B"/>
      </a:accent6>
      <a:hlink>
        <a:srgbClr val="00BCEB"/>
      </a:hlink>
      <a:folHlink>
        <a:srgbClr val="005073"/>
      </a:folHlink>
    </a:clrScheme>
    <a:fontScheme name="CiscoSans True Type">
      <a:majorFont>
        <a:latin typeface="CiscoSansTT ExtraLight"/>
        <a:ea typeface=""/>
        <a:cs typeface=""/>
      </a:majorFont>
      <a:minorFont>
        <a:latin typeface="CiscoSansTT Extra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rtlCol="0">
        <a:spAutoFit/>
      </a:bodyPr>
      <a:lstStyle>
        <a:defPPr>
          <a:defRPr dirty="0" smtClean="0">
            <a:latin typeface="+mn-lt"/>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16x9_Cool_Template_Version_0.16">
  <a:themeElements>
    <a:clrScheme name="Cisco Cool Palette Theme">
      <a:dk1>
        <a:srgbClr val="000000"/>
      </a:dk1>
      <a:lt1>
        <a:srgbClr val="FFFFFF"/>
      </a:lt1>
      <a:dk2>
        <a:srgbClr val="272848"/>
      </a:dk2>
      <a:lt2>
        <a:srgbClr val="FFFFFF"/>
      </a:lt2>
      <a:accent1>
        <a:srgbClr val="272A48"/>
      </a:accent1>
      <a:accent2>
        <a:srgbClr val="52526D"/>
      </a:accent2>
      <a:accent3>
        <a:srgbClr val="FFFFFF"/>
      </a:accent3>
      <a:accent4>
        <a:srgbClr val="D3D3DA"/>
      </a:accent4>
      <a:accent5>
        <a:srgbClr val="33828D"/>
      </a:accent5>
      <a:accent6>
        <a:srgbClr val="3CBBB9"/>
      </a:accent6>
      <a:hlink>
        <a:srgbClr val="3CBBB9"/>
      </a:hlink>
      <a:folHlink>
        <a:srgbClr val="33828D"/>
      </a:folHlink>
    </a:clrScheme>
    <a:fontScheme name="Cisco 201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6"/>
        </a:solidFill>
        <a:ln>
          <a:noFill/>
        </a:ln>
        <a:effectLst>
          <a:outerShdw blurRad="76200" dist="50800" dir="5400000" algn="ctr" rotWithShape="0">
            <a:srgbClr val="000000">
              <a:alpha val="27000"/>
            </a:srgbClr>
          </a:outerShdw>
        </a:effectLst>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new white widescreen">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ustom 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new white widescreen">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ustom 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Cisco Blue 16x9 Template Summer 2015">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2_Cisco Blue 16x9 Template Summer 2015">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3_new white widescreen">
  <a:themeElements>
    <a:clrScheme name="Cisco NetAcad">
      <a:dk1>
        <a:srgbClr val="2AA7DF"/>
      </a:dk1>
      <a:lt1>
        <a:srgbClr val="FFFFFF"/>
      </a:lt1>
      <a:dk2>
        <a:srgbClr val="6B308E"/>
      </a:dk2>
      <a:lt2>
        <a:srgbClr val="000000"/>
      </a:lt2>
      <a:accent1>
        <a:srgbClr val="00938E"/>
      </a:accent1>
      <a:accent2>
        <a:srgbClr val="3EB549"/>
      </a:accent2>
      <a:accent3>
        <a:srgbClr val="D81673"/>
      </a:accent3>
      <a:accent4>
        <a:srgbClr val="234493"/>
      </a:accent4>
      <a:accent5>
        <a:srgbClr val="ED2D28"/>
      </a:accent5>
      <a:accent6>
        <a:srgbClr val="F68B21"/>
      </a:accent6>
      <a:hlink>
        <a:srgbClr val="2AA7DF"/>
      </a:hlink>
      <a:folHlink>
        <a:srgbClr val="ACB2C2"/>
      </a:folHlink>
    </a:clrScheme>
    <a:fontScheme name="Custom 4">
      <a:majorFont>
        <a:latin typeface="CiscoSansTT ExtraLight"/>
        <a:ea typeface=""/>
        <a:cs typeface=""/>
      </a:majorFont>
      <a:minorFont>
        <a:latin typeface="CiscoSansTT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4_Cisco Blue 16x9 Template Summer 2015">
  <a:themeElements>
    <a:clrScheme name="Cisco Blue">
      <a:dk1>
        <a:srgbClr val="676767"/>
      </a:dk1>
      <a:lt1>
        <a:srgbClr val="FFFFFF"/>
      </a:lt1>
      <a:dk2>
        <a:srgbClr val="2968AF"/>
      </a:dk2>
      <a:lt2>
        <a:srgbClr val="FFFFFF"/>
      </a:lt2>
      <a:accent1>
        <a:srgbClr val="214794"/>
      </a:accent1>
      <a:accent2>
        <a:srgbClr val="8EBCDC"/>
      </a:accent2>
      <a:accent3>
        <a:srgbClr val="676767"/>
      </a:accent3>
      <a:accent4>
        <a:srgbClr val="57B74E"/>
      </a:accent4>
      <a:accent5>
        <a:srgbClr val="32B2DF"/>
      </a:accent5>
      <a:accent6>
        <a:srgbClr val="0D868E"/>
      </a:accent6>
      <a:hlink>
        <a:srgbClr val="2BA2D7"/>
      </a:hlink>
      <a:folHlink>
        <a:srgbClr val="2968AF"/>
      </a:folHlink>
    </a:clrScheme>
    <a:fontScheme name="Office Classic 2">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36A4D7"/>
        </a:solidFill>
        <a:ln>
          <a:noFill/>
        </a:ln>
      </a:spPr>
      <a:bodyPr rtlCol="0" anchor="ctr"/>
      <a:lstStyle>
        <a:defPPr algn="ctr">
          <a:defRPr dirty="0" smtClean="0"/>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NetAcad2015</Template>
  <TotalTime>0</TotalTime>
  <Words>1697</Words>
  <Application>WPS 演示</Application>
  <PresentationFormat>自定义</PresentationFormat>
  <Paragraphs>177</Paragraphs>
  <Slides>32</Slides>
  <Notes>14</Notes>
  <HiddenSlides>0</HiddenSlides>
  <MMClips>0</MMClips>
  <ScaleCrop>false</ScaleCrop>
  <HeadingPairs>
    <vt:vector size="6" baseType="variant">
      <vt:variant>
        <vt:lpstr>已用的字体</vt:lpstr>
      </vt:variant>
      <vt:variant>
        <vt:i4>29</vt:i4>
      </vt:variant>
      <vt:variant>
        <vt:lpstr>主题</vt:lpstr>
      </vt:variant>
      <vt:variant>
        <vt:i4>21</vt:i4>
      </vt:variant>
      <vt:variant>
        <vt:lpstr>幻灯片标题</vt:lpstr>
      </vt:variant>
      <vt:variant>
        <vt:i4>32</vt:i4>
      </vt:variant>
    </vt:vector>
  </HeadingPairs>
  <TitlesOfParts>
    <vt:vector size="82" baseType="lpstr">
      <vt:lpstr>Arial</vt:lpstr>
      <vt:lpstr>宋体</vt:lpstr>
      <vt:lpstr>Wingdings</vt:lpstr>
      <vt:lpstr>Arial Unicode MS</vt:lpstr>
      <vt:lpstr>Ciscolight</vt:lpstr>
      <vt:lpstr>CiscoSansTT Light</vt:lpstr>
      <vt:lpstr>Segoe Print</vt:lpstr>
      <vt:lpstr>CiscoSans Thin</vt:lpstr>
      <vt:lpstr>CiscoSans</vt:lpstr>
      <vt:lpstr>Arial</vt:lpstr>
      <vt:lpstr>CiscoSansTT ExtraLight</vt:lpstr>
      <vt:lpstr>CiscoSans ExtraLight</vt:lpstr>
      <vt:lpstr>CiscoSansTT ExtraLight</vt:lpstr>
      <vt:lpstr>CiscoSans ExtraLight</vt:lpstr>
      <vt:lpstr>Verdana</vt:lpstr>
      <vt:lpstr>MS PGothic</vt:lpstr>
      <vt:lpstr>黑体</vt:lpstr>
      <vt:lpstr>Broadway</vt:lpstr>
      <vt:lpstr>华文楷体</vt:lpstr>
      <vt:lpstr>CiscoSans</vt:lpstr>
      <vt:lpstr>Adobe Gothic Std B</vt:lpstr>
      <vt:lpstr>CiscoSansTT Thin</vt:lpstr>
      <vt:lpstr>Tipo de letra del sistema Fina</vt:lpstr>
      <vt:lpstr>华文仿宋</vt:lpstr>
      <vt:lpstr>微软雅黑</vt:lpstr>
      <vt:lpstr>Arial Unicode MS</vt:lpstr>
      <vt:lpstr>Calibri</vt:lpstr>
      <vt:lpstr>Malgun Gothic</vt:lpstr>
      <vt:lpstr>MS Mincho</vt:lpstr>
      <vt:lpstr>new white widescreen</vt:lpstr>
      <vt:lpstr>1_16x9_Cool_Template_Version_0.16</vt:lpstr>
      <vt:lpstr>2_16x9_Cool_Template_Version_0.16</vt:lpstr>
      <vt:lpstr>1_new white widescreen</vt:lpstr>
      <vt:lpstr>2_new white widescreen</vt:lpstr>
      <vt:lpstr>Cisco Blue 16x9 Template Summer 2015</vt:lpstr>
      <vt:lpstr>2_Cisco Blue 16x9 Template Summer 2015</vt:lpstr>
      <vt:lpstr>3_new white widescreen</vt:lpstr>
      <vt:lpstr>4_Cisco Blue 16x9 Template Summer 2015</vt:lpstr>
      <vt:lpstr>16x9_Cool_Template_Version_0.15</vt:lpstr>
      <vt:lpstr>6_Cisco Blue 16x9 Template Summer 2015</vt:lpstr>
      <vt:lpstr>8_Blue theme 2014 16x9</vt:lpstr>
      <vt:lpstr>6_Blue theme 2014 16x9</vt:lpstr>
      <vt:lpstr>4_new white widescreen</vt:lpstr>
      <vt:lpstr>Blue theme 2016 16x9</vt:lpstr>
      <vt:lpstr>5_new white widescreen</vt:lpstr>
      <vt:lpstr>3_Blue theme 2016 16x9</vt:lpstr>
      <vt:lpstr>6_new white widescreen</vt:lpstr>
      <vt:lpstr>教师手册与思科体验之旅项目介绍 12072013 李宇翔</vt:lpstr>
      <vt:lpstr>7_Cisco Blue 16x9 Template Summer 2015</vt:lpstr>
      <vt:lpstr>Blue theme 2015 16x9</vt:lpstr>
      <vt:lpstr>学生学习课程与考试</vt:lpstr>
      <vt:lpstr>注意事项</vt:lpstr>
      <vt:lpstr>在线阅读电子教材</vt:lpstr>
      <vt:lpstr>登录思科网院Netacad系统</vt:lpstr>
      <vt:lpstr>登录到思科网院Netacad系统(续）</vt:lpstr>
      <vt:lpstr>进入课程</vt:lpstr>
      <vt:lpstr>阅读在线电子教材</vt:lpstr>
      <vt:lpstr>阅读在线电子教材(续)</vt:lpstr>
      <vt:lpstr>阅读在线电子教材(续)</vt:lpstr>
      <vt:lpstr>参加考试</vt:lpstr>
      <vt:lpstr>参加考试</vt:lpstr>
      <vt:lpstr>参加考试（续）</vt:lpstr>
      <vt:lpstr>参加考试（续）</vt:lpstr>
      <vt:lpstr>参加考试（续）</vt:lpstr>
      <vt:lpstr>参加考试（续）</vt:lpstr>
      <vt:lpstr>参加考试（续）</vt:lpstr>
      <vt:lpstr>参加考试（续）</vt:lpstr>
      <vt:lpstr>参加考试（续）</vt:lpstr>
      <vt:lpstr>得到考试成绩与查看考试反馈</vt:lpstr>
      <vt:lpstr>参加测验</vt:lpstr>
      <vt:lpstr>参加测验</vt:lpstr>
      <vt:lpstr>参加测验（续）</vt:lpstr>
      <vt:lpstr>参加测验（续）</vt:lpstr>
      <vt:lpstr>提交测试</vt:lpstr>
      <vt:lpstr>参加实践技能考核</vt:lpstr>
      <vt:lpstr>参加实践技能考核</vt:lpstr>
      <vt:lpstr>参加实践技能考核（续）</vt:lpstr>
      <vt:lpstr>实践技能考核试题加载</vt:lpstr>
      <vt:lpstr>参加实践技能考核（续）</vt:lpstr>
      <vt:lpstr>参加实践技能考核（续）</vt:lpstr>
      <vt:lpstr>参加实践技能考核（续）</vt:lpstr>
      <vt:lpstr>PowerPoint 演示文稿</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NetAcad Portfolio of Offerings</dc:title>
  <dc:creator>Melissa Gabriel -X (megabrie - BAY AREA TECHWORKERS at Cisco)</dc:creator>
  <cp:lastModifiedBy>zhoufang</cp:lastModifiedBy>
  <cp:revision>1303</cp:revision>
  <dcterms:created xsi:type="dcterms:W3CDTF">2015-02-20T21:40:00Z</dcterms:created>
  <dcterms:modified xsi:type="dcterms:W3CDTF">2019-03-20T05:54:25Z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m.versly.content.uuid">
    <vt:lpwstr>58ba21eb-98d3-461d-9bd4-0ea4c2914541</vt:lpwstr>
  </property>
  <property fmtid="{D5CDD505-2E9C-101B-9397-08002B2CF9AE}" pid="3" name="com.versly.space.uuid">
    <vt:lpwstr>58ba21eb-98d3-461d-9bd4-0ea4c2914541</vt:lpwstr>
  </property>
  <property fmtid="{D5CDD505-2E9C-101B-9397-08002B2CF9AE}" pid="4" name="com.versly.content.version">
    <vt:lpwstr>2</vt:lpwstr>
  </property>
  <property fmtid="{D5CDD505-2E9C-101B-9397-08002B2CF9AE}" pid="5" name="assetId">
    <vt:lpwstr>717600059</vt:lpwstr>
  </property>
  <property fmtid="{D5CDD505-2E9C-101B-9397-08002B2CF9AE}" pid="6" name="repositoryId">
    <vt:lpwstr>1083004740</vt:lpwstr>
  </property>
  <property fmtid="{D5CDD505-2E9C-101B-9397-08002B2CF9AE}" pid="7" name="Offisync_UpdateToken">
    <vt:lpwstr>3</vt:lpwstr>
  </property>
  <property fmtid="{D5CDD505-2E9C-101B-9397-08002B2CF9AE}" pid="8" name="Offisync_ProviderInitializationData">
    <vt:lpwstr>https://cisco.jiveon.com</vt:lpwstr>
  </property>
  <property fmtid="{D5CDD505-2E9C-101B-9397-08002B2CF9AE}" pid="9" name="Offisync_ServerID">
    <vt:lpwstr>07841bbc-cd3c-4a76-827f-75a2226890f4</vt:lpwstr>
  </property>
  <property fmtid="{D5CDD505-2E9C-101B-9397-08002B2CF9AE}" pid="10" name="Jive_LatestUserAccountName">
    <vt:lpwstr>tchsi</vt:lpwstr>
  </property>
  <property fmtid="{D5CDD505-2E9C-101B-9397-08002B2CF9AE}" pid="11" name="Offisync_UniqueId">
    <vt:lpwstr>639902</vt:lpwstr>
  </property>
  <property fmtid="{D5CDD505-2E9C-101B-9397-08002B2CF9AE}" pid="12" name="Jive_VersionGuid">
    <vt:lpwstr>2057f180-8e0f-4b40-a91c-d9a810658734</vt:lpwstr>
  </property>
  <property fmtid="{D5CDD505-2E9C-101B-9397-08002B2CF9AE}" pid="13" name="Jive_ModifiedButNotPublished">
    <vt:lpwstr>True</vt:lpwstr>
  </property>
  <property fmtid="{D5CDD505-2E9C-101B-9397-08002B2CF9AE}" pid="14" name="KSOProductBuildVer">
    <vt:lpwstr>2052-11.1.0.8500</vt:lpwstr>
  </property>
</Properties>
</file>